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5" r:id="rId2"/>
    <p:sldMasterId id="2147483656" r:id="rId3"/>
    <p:sldMasterId id="2147483660" r:id="rId4"/>
  </p:sldMasterIdLst>
  <p:notesMasterIdLst>
    <p:notesMasterId r:id="rId10"/>
  </p:notesMasterIdLst>
  <p:handoutMasterIdLst>
    <p:handoutMasterId r:id="rId11"/>
  </p:handoutMasterIdLst>
  <p:sldIdLst>
    <p:sldId id="352" r:id="rId5"/>
    <p:sldId id="355" r:id="rId6"/>
    <p:sldId id="356" r:id="rId7"/>
    <p:sldId id="357" r:id="rId8"/>
    <p:sldId id="35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C3C8EE"/>
    <a:srgbClr val="EEFFFF"/>
    <a:srgbClr val="DDEEFF"/>
    <a:srgbClr val="D519B1"/>
    <a:srgbClr val="000078"/>
    <a:srgbClr val="A80000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51" autoAdjust="0"/>
    <p:restoredTop sz="94660"/>
  </p:normalViewPr>
  <p:slideViewPr>
    <p:cSldViewPr>
      <p:cViewPr>
        <p:scale>
          <a:sx n="77" d="100"/>
          <a:sy n="77" d="100"/>
        </p:scale>
        <p:origin x="-128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2/15/2015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2/15/2015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91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3745031" y="6553199"/>
            <a:ext cx="36463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Asef-Vaziri     August , 2013 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Process View &amp; Operations Strategy</a:t>
            </a:r>
            <a:r>
              <a:rPr lang="en-US" sz="1200" b="1" i="1" dirty="0" smtClean="0">
                <a:solidFill>
                  <a:schemeClr val="tx1"/>
                </a:solidFill>
              </a:rPr>
              <a:t> 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5562600"/>
          </a:xfrm>
        </p:spPr>
        <p:txBody>
          <a:bodyPr/>
          <a:lstStyle/>
          <a:p>
            <a:r>
              <a:rPr lang="en-US" dirty="0" smtClean="0"/>
              <a:t>Process View</a:t>
            </a:r>
            <a:br>
              <a:rPr lang="en-US" dirty="0" smtClean="0"/>
            </a:br>
            <a:r>
              <a:rPr lang="en-US" dirty="0" smtClean="0"/>
              <a:t>&amp; </a:t>
            </a:r>
            <a:br>
              <a:rPr lang="en-US" dirty="0" smtClean="0"/>
            </a:br>
            <a:r>
              <a:rPr lang="en-US" dirty="0" smtClean="0"/>
              <a:t>Strategy</a:t>
            </a:r>
            <a:br>
              <a:rPr lang="en-US" dirty="0" smtClean="0"/>
            </a:br>
            <a:r>
              <a:rPr lang="en-US" sz="3600" dirty="0" smtClean="0"/>
              <a:t>Part 4- Internal Measures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Based on the Book: Managing Business Process Flow.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3386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38200"/>
            <a:ext cx="8915400" cy="5638800"/>
          </a:xfrm>
        </p:spPr>
        <p:txBody>
          <a:bodyPr/>
          <a:lstStyle/>
          <a:p>
            <a:r>
              <a:rPr lang="en-US" dirty="0"/>
              <a:t>Resource-Activity match	</a:t>
            </a:r>
          </a:p>
          <a:p>
            <a:r>
              <a:rPr lang="en-US" dirty="0"/>
              <a:t>High Utilization (Low Safety Capacity)	</a:t>
            </a:r>
          </a:p>
          <a:p>
            <a:r>
              <a:rPr lang="en-US" dirty="0" smtClean="0"/>
              <a:t>Division </a:t>
            </a:r>
            <a:r>
              <a:rPr lang="en-US" dirty="0"/>
              <a:t>of Labor (Job-Simplification)	</a:t>
            </a:r>
          </a:p>
          <a:p>
            <a:r>
              <a:rPr lang="en-US" dirty="0"/>
              <a:t>High Standardization and Modularization	</a:t>
            </a:r>
          </a:p>
          <a:p>
            <a:r>
              <a:rPr lang="en-US" dirty="0" smtClean="0"/>
              <a:t>Effective </a:t>
            </a:r>
            <a:r>
              <a:rPr lang="en-US" dirty="0"/>
              <a:t>Facility Layout	</a:t>
            </a:r>
          </a:p>
          <a:p>
            <a:r>
              <a:rPr lang="en-US" dirty="0"/>
              <a:t>Clear Material Flow </a:t>
            </a:r>
            <a:r>
              <a:rPr lang="en-US" dirty="0" smtClean="0"/>
              <a:t>Pattern</a:t>
            </a:r>
          </a:p>
          <a:p>
            <a:r>
              <a:rPr lang="en-US" dirty="0"/>
              <a:t>Flow-Shop	</a:t>
            </a:r>
            <a:endParaRPr lang="en-US" dirty="0" smtClean="0"/>
          </a:p>
          <a:p>
            <a:r>
              <a:rPr lang="en-US" dirty="0"/>
              <a:t>Value </a:t>
            </a:r>
            <a:r>
              <a:rPr lang="en-US" dirty="0" smtClean="0"/>
              <a:t>Analysis- Value Added and Non-Value Added</a:t>
            </a:r>
            <a:r>
              <a:rPr lang="en-US" dirty="0"/>
              <a:t>	</a:t>
            </a:r>
          </a:p>
          <a:p>
            <a:r>
              <a:rPr lang="en-US" dirty="0" smtClean="0"/>
              <a:t>Training</a:t>
            </a:r>
          </a:p>
          <a:p>
            <a:r>
              <a:rPr lang="en-US" dirty="0" smtClean="0"/>
              <a:t>Method Improvement</a:t>
            </a:r>
          </a:p>
          <a:p>
            <a:r>
              <a:rPr lang="en-US" dirty="0" smtClean="0"/>
              <a:t>Technology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4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638800"/>
          </a:xfrm>
        </p:spPr>
        <p:txBody>
          <a:bodyPr/>
          <a:lstStyle/>
          <a:p>
            <a:r>
              <a:rPr lang="en-US" dirty="0" smtClean="0"/>
              <a:t>Cross-trained </a:t>
            </a:r>
            <a:r>
              <a:rPr lang="en-US" dirty="0"/>
              <a:t>Workers	</a:t>
            </a:r>
          </a:p>
          <a:p>
            <a:r>
              <a:rPr lang="en-US" dirty="0"/>
              <a:t>Short Set-up Time	</a:t>
            </a:r>
          </a:p>
          <a:p>
            <a:r>
              <a:rPr lang="en-US" dirty="0"/>
              <a:t>Delayed Differentiation (postponement)	</a:t>
            </a:r>
          </a:p>
          <a:p>
            <a:r>
              <a:rPr lang="en-US" dirty="0" smtClean="0"/>
              <a:t>Small </a:t>
            </a:r>
            <a:r>
              <a:rPr lang="en-US" dirty="0"/>
              <a:t>Batch </a:t>
            </a:r>
            <a:r>
              <a:rPr lang="en-US" dirty="0" smtClean="0"/>
              <a:t>Size </a:t>
            </a:r>
          </a:p>
          <a:p>
            <a:r>
              <a:rPr lang="en-US" dirty="0" smtClean="0"/>
              <a:t>Job-Shop	</a:t>
            </a:r>
          </a:p>
          <a:p>
            <a:r>
              <a:rPr lang="en-US" dirty="0" smtClean="0"/>
              <a:t>U-Shaped </a:t>
            </a:r>
            <a:r>
              <a:rPr lang="en-US" dirty="0"/>
              <a:t>Layout	</a:t>
            </a:r>
            <a:endParaRPr lang="en-US" dirty="0" smtClean="0"/>
          </a:p>
          <a:p>
            <a:r>
              <a:rPr lang="en-US" dirty="0" smtClean="0"/>
              <a:t>Commonality</a:t>
            </a:r>
            <a:endParaRPr lang="en-US" dirty="0"/>
          </a:p>
          <a:p>
            <a:r>
              <a:rPr lang="en-US" dirty="0" smtClean="0"/>
              <a:t>Internal  Uniformity vs</a:t>
            </a:r>
            <a:r>
              <a:rPr lang="en-US" dirty="0"/>
              <a:t>. External Variability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719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38200"/>
            <a:ext cx="9067800" cy="5638800"/>
          </a:xfrm>
        </p:spPr>
        <p:txBody>
          <a:bodyPr/>
          <a:lstStyle/>
          <a:p>
            <a:r>
              <a:rPr lang="en-US" dirty="0"/>
              <a:t>Small Batch Size –uniform operations – short flow time - low setup time </a:t>
            </a:r>
            <a:r>
              <a:rPr lang="en-US" dirty="0" smtClean="0"/>
              <a:t>– </a:t>
            </a:r>
          </a:p>
          <a:p>
            <a:r>
              <a:rPr lang="en-US" dirty="0" smtClean="0"/>
              <a:t>Small number of suppliers</a:t>
            </a:r>
          </a:p>
          <a:p>
            <a:r>
              <a:rPr lang="en-US" dirty="0" smtClean="0"/>
              <a:t>Long term relationship with suppliers.</a:t>
            </a:r>
          </a:p>
          <a:p>
            <a:r>
              <a:rPr lang="en-US" dirty="0" smtClean="0"/>
              <a:t>Suppliers located in short distances</a:t>
            </a:r>
          </a:p>
          <a:p>
            <a:r>
              <a:rPr lang="en-US" dirty="0" smtClean="0"/>
              <a:t>Inventory </a:t>
            </a:r>
            <a:r>
              <a:rPr lang="en-US" dirty="0"/>
              <a:t>Turnover</a:t>
            </a:r>
          </a:p>
          <a:p>
            <a:r>
              <a:rPr lang="en-US" dirty="0" smtClean="0"/>
              <a:t>Reliability </a:t>
            </a:r>
            <a:r>
              <a:rPr lang="en-US" dirty="0"/>
              <a:t>in flow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No </a:t>
            </a:r>
            <a:r>
              <a:rPr lang="en-US" dirty="0"/>
              <a:t>Starvation or Blockage</a:t>
            </a:r>
          </a:p>
          <a:p>
            <a:r>
              <a:rPr lang="en-US" dirty="0" smtClean="0"/>
              <a:t>Centralization</a:t>
            </a:r>
            <a:r>
              <a:rPr lang="en-US" dirty="0"/>
              <a:t>	</a:t>
            </a:r>
          </a:p>
          <a:p>
            <a:r>
              <a:rPr lang="en-US" dirty="0" smtClean="0"/>
              <a:t>Commonality</a:t>
            </a:r>
          </a:p>
          <a:p>
            <a:r>
              <a:rPr lang="en-US" dirty="0" smtClean="0"/>
              <a:t>Pooling</a:t>
            </a:r>
          </a:p>
          <a:p>
            <a:r>
              <a:rPr lang="en-US" dirty="0" smtClean="0"/>
              <a:t>Variance Reduction</a:t>
            </a:r>
          </a:p>
          <a:p>
            <a:r>
              <a:rPr lang="en-US" dirty="0" smtClean="0"/>
              <a:t>Not high utilization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261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38200"/>
            <a:ext cx="8915400" cy="5638800"/>
          </a:xfrm>
        </p:spPr>
        <p:txBody>
          <a:bodyPr/>
          <a:lstStyle/>
          <a:p>
            <a:r>
              <a:rPr lang="en-US" dirty="0" smtClean="0"/>
              <a:t>Conformance </a:t>
            </a:r>
            <a:r>
              <a:rPr lang="en-US" dirty="0"/>
              <a:t>of Design and Manufacturing	</a:t>
            </a:r>
          </a:p>
          <a:p>
            <a:r>
              <a:rPr lang="en-US" dirty="0"/>
              <a:t>Quality at Source	</a:t>
            </a:r>
          </a:p>
          <a:p>
            <a:r>
              <a:rPr lang="en-US" dirty="0"/>
              <a:t>Reliability (quality over time</a:t>
            </a:r>
            <a:r>
              <a:rPr lang="en-US" dirty="0" smtClean="0"/>
              <a:t>)</a:t>
            </a:r>
          </a:p>
          <a:p>
            <a:r>
              <a:rPr lang="en-US" dirty="0"/>
              <a:t>Service Level</a:t>
            </a:r>
          </a:p>
          <a:p>
            <a:r>
              <a:rPr lang="en-US" dirty="0" smtClean="0"/>
              <a:t>No Defect </a:t>
            </a:r>
            <a:r>
              <a:rPr lang="en-US" dirty="0"/>
              <a:t>and Re-work	</a:t>
            </a:r>
          </a:p>
          <a:p>
            <a:r>
              <a:rPr lang="en-US" dirty="0" smtClean="0"/>
              <a:t>Training	</a:t>
            </a:r>
          </a:p>
          <a:p>
            <a:r>
              <a:rPr lang="en-US" dirty="0" smtClean="0"/>
              <a:t>Method Improvement</a:t>
            </a:r>
          </a:p>
          <a:p>
            <a:r>
              <a:rPr lang="en-US" smtClean="0"/>
              <a:t>Management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196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13684</TotalTime>
  <Words>58</Words>
  <Application>Microsoft Office PowerPoint</Application>
  <PresentationFormat>On-screen Show (4:3)</PresentationFormat>
  <Paragraphs>49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Lean Thinking Final.ppt</vt:lpstr>
      <vt:lpstr>1_Lean Thinking Final</vt:lpstr>
      <vt:lpstr>Lean Thinking Final</vt:lpstr>
      <vt:lpstr>2_Lean Thinking Final</vt:lpstr>
      <vt:lpstr>Process View &amp;  Strategy Part 4- Internal Measures    Based on the Book: Managing Business Process Flow.</vt:lpstr>
      <vt:lpstr>Cost</vt:lpstr>
      <vt:lpstr>Flexibility</vt:lpstr>
      <vt:lpstr>Flow Time</vt:lpstr>
      <vt:lpstr>Quality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laptop</cp:lastModifiedBy>
  <cp:revision>363</cp:revision>
  <dcterms:created xsi:type="dcterms:W3CDTF">2013-08-08T17:53:12Z</dcterms:created>
  <dcterms:modified xsi:type="dcterms:W3CDTF">2015-02-16T03:35:09Z</dcterms:modified>
</cp:coreProperties>
</file>