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</p:sldMasterIdLst>
  <p:notesMasterIdLst>
    <p:notesMasterId r:id="rId5"/>
  </p:notesMasterIdLst>
  <p:handoutMasterIdLst>
    <p:handoutMasterId r:id="rId6"/>
  </p:handoutMasterIdLst>
  <p:sldIdLst>
    <p:sldId id="954" r:id="rId3"/>
    <p:sldId id="643" r:id="rId4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nciples of Lean and Theory of Constraints" id="{A1C37DF3-43EA-41A2-A567-EB5CDCA0E9E8}">
          <p14:sldIdLst>
            <p14:sldId id="954"/>
            <p14:sldId id="6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89294" autoAdjust="0"/>
  </p:normalViewPr>
  <p:slideViewPr>
    <p:cSldViewPr>
      <p:cViewPr varScale="1">
        <p:scale>
          <a:sx n="111" d="100"/>
          <a:sy n="111" d="100"/>
        </p:scale>
        <p:origin x="15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7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Solution to Quiz Math (A)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Solution to Quiz Math A</a:t>
            </a:r>
          </a:p>
        </p:txBody>
      </p:sp>
    </p:spTree>
    <p:extLst>
      <p:ext uri="{BB962C8B-B14F-4D97-AF65-F5344CB8AC3E}">
        <p14:creationId xmlns:p14="http://schemas.microsoft.com/office/powerpoint/2010/main" val="13021035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76E0F6-71C1-4295-B331-0E532E89A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C(Q) =48 +3Q</a:t>
            </a:r>
          </a:p>
          <a:p>
            <a:pPr marL="0" indent="0">
              <a:buNone/>
            </a:pPr>
            <a:r>
              <a:rPr lang="en-US" dirty="0"/>
              <a:t>P=11</a:t>
            </a:r>
          </a:p>
          <a:p>
            <a:pPr marL="0" indent="0">
              <a:buNone/>
            </a:pPr>
            <a:r>
              <a:rPr lang="en-US" dirty="0"/>
              <a:t>Fixed cost is 48 since it has no relation with Q</a:t>
            </a:r>
          </a:p>
          <a:p>
            <a:pPr marL="0" indent="0">
              <a:buNone/>
            </a:pPr>
            <a:r>
              <a:rPr lang="en-US" dirty="0"/>
              <a:t>Variable cost is 3 because for one unit increase in Q the cost will go up by 3</a:t>
            </a:r>
          </a:p>
          <a:p>
            <a:pPr marL="0" indent="0">
              <a:buNone/>
            </a:pPr>
            <a:r>
              <a:rPr lang="en-US" dirty="0"/>
              <a:t>Total cost of making 18 pies</a:t>
            </a:r>
          </a:p>
          <a:p>
            <a:pPr marL="0" indent="0">
              <a:buNone/>
            </a:pPr>
            <a:r>
              <a:rPr lang="en-US" dirty="0"/>
              <a:t>C(18) = 48+3(18) = 102</a:t>
            </a:r>
          </a:p>
          <a:p>
            <a:pPr marL="0" indent="0">
              <a:buNone/>
            </a:pPr>
            <a:r>
              <a:rPr lang="en-US" dirty="0"/>
              <a:t>Total cost of making 19 pies instead of 18</a:t>
            </a:r>
          </a:p>
          <a:p>
            <a:pPr marL="0" indent="0">
              <a:buNone/>
            </a:pPr>
            <a:r>
              <a:rPr lang="en-US" dirty="0"/>
              <a:t>102+3=105</a:t>
            </a:r>
          </a:p>
          <a:p>
            <a:pPr marL="0" indent="0">
              <a:buNone/>
            </a:pPr>
            <a:r>
              <a:rPr lang="en-US" dirty="0"/>
              <a:t>Total Revenue = Total Cost</a:t>
            </a:r>
          </a:p>
          <a:p>
            <a:pPr marL="0" indent="0">
              <a:buNone/>
            </a:pPr>
            <a:r>
              <a:rPr lang="en-US" dirty="0"/>
              <a:t>PQ=48+3Q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11Q=48+3Q </a:t>
            </a:r>
            <a:r>
              <a:rPr lang="en-US" dirty="0">
                <a:sym typeface="Wingdings" panose="05000000000000000000" pitchFamily="2" charset="2"/>
              </a:rPr>
              <a:t> 8Q=48  Q=6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Profit = Total Cost  Total Revenue = Total Cost + Total Cost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11Q=2(48+3Q) </a:t>
            </a:r>
            <a:r>
              <a:rPr lang="en-US" dirty="0">
                <a:sym typeface="Wingdings" panose="05000000000000000000" pitchFamily="2" charset="2"/>
              </a:rPr>
              <a:t> 11Q=96+6Q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5Q=96  Q=19.2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3494B4-E0A6-41FD-9B58-CF51F56E8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9600"/>
          </a:xfrm>
        </p:spPr>
        <p:txBody>
          <a:bodyPr/>
          <a:lstStyle/>
          <a:p>
            <a:r>
              <a:rPr lang="en-US" dirty="0"/>
              <a:t>Break-Even Analysis - Math-Quiz (A)</a:t>
            </a:r>
          </a:p>
        </p:txBody>
      </p:sp>
    </p:spTree>
    <p:extLst>
      <p:ext uri="{BB962C8B-B14F-4D97-AF65-F5344CB8AC3E}">
        <p14:creationId xmlns:p14="http://schemas.microsoft.com/office/powerpoint/2010/main" val="256476589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28921</TotalTime>
  <Words>126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Book Antiqua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</vt:lpstr>
      <vt:lpstr>508 Lecture</vt:lpstr>
      <vt:lpstr>PowerPoint Presentation</vt:lpstr>
      <vt:lpstr>Break-Even Analysis - Math-Quiz (A)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601</cp:revision>
  <cp:lastPrinted>2021-08-25T16:42:58Z</cp:lastPrinted>
  <dcterms:created xsi:type="dcterms:W3CDTF">1995-06-17T23:31:02Z</dcterms:created>
  <dcterms:modified xsi:type="dcterms:W3CDTF">2022-09-17T19:14:04Z</dcterms:modified>
</cp:coreProperties>
</file>