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9"/>
  </p:notesMasterIdLst>
  <p:handoutMasterIdLst>
    <p:handoutMasterId r:id="rId10"/>
  </p:handoutMasterIdLst>
  <p:sldIdLst>
    <p:sldId id="776" r:id="rId5"/>
    <p:sldId id="606" r:id="rId6"/>
    <p:sldId id="603" r:id="rId7"/>
    <p:sldId id="611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C61A20"/>
    <a:srgbClr val="FFFFFF"/>
    <a:srgbClr val="C01B1E"/>
    <a:srgbClr val="DF2B26"/>
    <a:srgbClr val="016E39"/>
    <a:srgbClr val="AF0000"/>
    <a:srgbClr val="AA0000"/>
    <a:srgbClr val="960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660"/>
  </p:normalViewPr>
  <p:slideViewPr>
    <p:cSldViewPr>
      <p:cViewPr varScale="1">
        <p:scale>
          <a:sx n="110" d="100"/>
          <a:sy n="110" d="100"/>
        </p:scale>
        <p:origin x="330" y="1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6/23/2022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1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Historical Probability Distributions- Histograms.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12424" y="6538317"/>
            <a:ext cx="23427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Ardavan Asef-Vaziri   </a:t>
            </a: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un.edu/~aa2035/CourseBase/Forecasting/WMA-2020/8.QuizSolutionToMathQuiz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HD3CVqxNms?feature=oembed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youtu.be/cHD3CVqxN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1" y="1"/>
            <a:ext cx="9265921" cy="2333907"/>
          </a:xfrm>
          <a:solidFill>
            <a:srgbClr val="A50023"/>
          </a:solidFill>
        </p:spPr>
        <p:txBody>
          <a:bodyPr anchor="t"/>
          <a:lstStyle/>
          <a:p>
            <a:r>
              <a:rPr lang="en-US" sz="4800" dirty="0"/>
              <a:t>Average Grade Computation</a:t>
            </a:r>
            <a:endParaRPr lang="en-US" sz="4800" dirty="0">
              <a:ea typeface="ＭＳ Ｐゴシック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69722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384886238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24" y="609600"/>
            <a:ext cx="12212013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Composition of marks in one of your courses is as follows: Internet Games,  10 %; Weekly Quizzes, 30%; Midterm Exam, 20%; Final Exam, 40%. Suppose at the end of the semester, your grades are as follows: Internet Games; 80, Weekly Quizzes; 90, Midterm Exam; 90, Final Exam; 70.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Compute your overall average grade at the end of the semester.</a:t>
            </a:r>
          </a:p>
          <a:p>
            <a:pPr marL="457200" indent="-457200">
              <a:buAutoNum type="alphaLcParenR"/>
            </a:pPr>
            <a:r>
              <a:rPr lang="en-US" dirty="0"/>
              <a:t>Suppose you have not taken the final exam yet. We have been asked to report your current grade in the scale of A, A-, B+, B, B-, C+, C, C-, D+, D, D-, or F. Compute your numerical average grade before taking the final on the scale of 1 to 100. This numerical grade will be used to identify your letter grade.</a:t>
            </a:r>
          </a:p>
          <a:p>
            <a:pPr marL="457200" indent="-457200">
              <a:buAutoNum type="alphaLcParenR"/>
            </a:pPr>
            <a:r>
              <a:rPr lang="en-US" dirty="0"/>
              <a:t>What do you need to get in the final exam to secure an overall grade of B+ in the course (an overall average of 86 or more).																	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0014" y="8709"/>
            <a:ext cx="12212014" cy="548680"/>
          </a:xfrm>
        </p:spPr>
        <p:txBody>
          <a:bodyPr/>
          <a:lstStyle/>
          <a:p>
            <a:r>
              <a:rPr lang="en-US" sz="3500" dirty="0"/>
              <a:t>Average Grade Computation, Mid Semester, Before and After Final</a:t>
            </a:r>
          </a:p>
        </p:txBody>
      </p:sp>
    </p:spTree>
    <p:extLst>
      <p:ext uri="{BB962C8B-B14F-4D97-AF65-F5344CB8AC3E}">
        <p14:creationId xmlns:p14="http://schemas.microsoft.com/office/powerpoint/2010/main" val="3226566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48680"/>
          </a:xfrm>
        </p:spPr>
        <p:txBody>
          <a:bodyPr/>
          <a:lstStyle/>
          <a:p>
            <a:r>
              <a:rPr lang="en-US" sz="3500" dirty="0"/>
              <a:t>Average Grade Computation, Mid Semester, Before and After Final</a:t>
            </a:r>
            <a:endParaRPr lang="en-US" sz="3500" dirty="0">
              <a:solidFill>
                <a:srgbClr val="00863D"/>
              </a:solidFill>
            </a:endParaRPr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12" y="639410"/>
            <a:ext cx="8337902" cy="5309870"/>
          </a:xfrm>
          <a:prstGeom prst="rect">
            <a:avLst/>
          </a:prstGeom>
        </p:spPr>
      </p:pic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1F80F897-C722-482A-B373-8CEE84E581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28" y="6072571"/>
            <a:ext cx="364178" cy="3693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6A2C96-DDEC-4F29-9BF5-DCB3DA0070D9}"/>
              </a:ext>
            </a:extLst>
          </p:cNvPr>
          <p:cNvSpPr txBox="1"/>
          <p:nvPr/>
        </p:nvSpPr>
        <p:spPr>
          <a:xfrm>
            <a:off x="432048" y="6072571"/>
            <a:ext cx="11712624" cy="369332"/>
          </a:xfrm>
          <a:prstGeom prst="rect">
            <a:avLst/>
          </a:prstGeom>
          <a:solidFill>
            <a:srgbClr val="016E39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http://www.csun.edu/~aa2035/CourseBase/Forecasting/WMA-2020/8.QuizSolutionToMathQuiz.xlsx</a:t>
            </a:r>
          </a:p>
        </p:txBody>
      </p:sp>
    </p:spTree>
    <p:extLst>
      <p:ext uri="{BB962C8B-B14F-4D97-AF65-F5344CB8AC3E}">
        <p14:creationId xmlns:p14="http://schemas.microsoft.com/office/powerpoint/2010/main" val="42096031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30" y="0"/>
            <a:ext cx="12183169" cy="548680"/>
          </a:xfrm>
        </p:spPr>
        <p:txBody>
          <a:bodyPr/>
          <a:lstStyle/>
          <a:p>
            <a:r>
              <a:rPr lang="en-US" sz="3600"/>
              <a:t>Average Grade Computation</a:t>
            </a:r>
            <a:endParaRPr lang="en-US" dirty="0"/>
          </a:p>
        </p:txBody>
      </p:sp>
      <p:pic>
        <p:nvPicPr>
          <p:cNvPr id="2" name="Online Media 1" title="End of Semester Average">
            <a:hlinkClick r:id="" action="ppaction://media"/>
            <a:extLst>
              <a:ext uri="{FF2B5EF4-FFF2-40B4-BE49-F238E27FC236}">
                <a16:creationId xmlns:a16="http://schemas.microsoft.com/office/drawing/2014/main" id="{B7EDAF48-C5AD-4134-8B7A-11F94B8A13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83432" y="661525"/>
            <a:ext cx="10250993" cy="57918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C71A13-74CA-4AD5-A4B7-37B82F4CBC8E}"/>
              </a:ext>
            </a:extLst>
          </p:cNvPr>
          <p:cNvSpPr txBox="1"/>
          <p:nvPr/>
        </p:nvSpPr>
        <p:spPr>
          <a:xfrm>
            <a:off x="8329057" y="118385"/>
            <a:ext cx="3600400" cy="369332"/>
          </a:xfrm>
          <a:prstGeom prst="rect">
            <a:avLst/>
          </a:prstGeom>
          <a:solidFill>
            <a:srgbClr val="C01B1E"/>
          </a:solidFill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https://youtu.be/cHD3CVqxNms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2CC3F4-69A1-4F9C-B17C-6BA4FD2E58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6200" y="122320"/>
            <a:ext cx="384102" cy="36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038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21614</TotalTime>
  <Words>259</Words>
  <Application>Microsoft Office PowerPoint</Application>
  <PresentationFormat>Widescreen</PresentationFormat>
  <Paragraphs>12</Paragraphs>
  <Slides>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8" baseType="lpstr">
      <vt:lpstr>Book Antiqua</vt:lpstr>
      <vt:lpstr>Brush Script MT</vt:lpstr>
      <vt:lpstr>Calibri</vt:lpstr>
      <vt:lpstr>Garamond</vt:lpstr>
      <vt:lpstr>Impact</vt:lpstr>
      <vt:lpstr>Lucida Calligraphy</vt:lpstr>
      <vt:lpstr>MS Reference Sans Serif</vt:lpstr>
      <vt:lpstr>Roboto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Average Grade Computation</vt:lpstr>
      <vt:lpstr>Average Grade Computation, Mid Semester, Before and After Final</vt:lpstr>
      <vt:lpstr>Average Grade Computation, Mid Semester, Before and After Final</vt:lpstr>
      <vt:lpstr>Average Grade Computation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463</cp:revision>
  <dcterms:created xsi:type="dcterms:W3CDTF">2008-11-22T01:06:20Z</dcterms:created>
  <dcterms:modified xsi:type="dcterms:W3CDTF">2022-06-23T21:42:16Z</dcterms:modified>
</cp:coreProperties>
</file>