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  <p:sldMasterId id="2147483801" r:id="rId2"/>
    <p:sldMasterId id="2147483788" r:id="rId3"/>
    <p:sldMasterId id="2147483784" r:id="rId4"/>
    <p:sldMasterId id="2147483764" r:id="rId5"/>
    <p:sldMasterId id="2147483785" r:id="rId6"/>
  </p:sldMasterIdLst>
  <p:notesMasterIdLst>
    <p:notesMasterId r:id="rId28"/>
  </p:notesMasterIdLst>
  <p:handoutMasterIdLst>
    <p:handoutMasterId r:id="rId29"/>
  </p:handoutMasterIdLst>
  <p:sldIdLst>
    <p:sldId id="730" r:id="rId7"/>
    <p:sldId id="746" r:id="rId8"/>
    <p:sldId id="702" r:id="rId9"/>
    <p:sldId id="749" r:id="rId10"/>
    <p:sldId id="680" r:id="rId11"/>
    <p:sldId id="733" r:id="rId12"/>
    <p:sldId id="723" r:id="rId13"/>
    <p:sldId id="753" r:id="rId14"/>
    <p:sldId id="750" r:id="rId15"/>
    <p:sldId id="706" r:id="rId16"/>
    <p:sldId id="720" r:id="rId17"/>
    <p:sldId id="714" r:id="rId18"/>
    <p:sldId id="743" r:id="rId19"/>
    <p:sldId id="704" r:id="rId20"/>
    <p:sldId id="705" r:id="rId21"/>
    <p:sldId id="707" r:id="rId22"/>
    <p:sldId id="708" r:id="rId23"/>
    <p:sldId id="703" r:id="rId24"/>
    <p:sldId id="745" r:id="rId25"/>
    <p:sldId id="748" r:id="rId26"/>
    <p:sldId id="729" r:id="rId27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ldamez, Jonathan" initials="GJ" lastIdx="20" clrIdx="0">
    <p:extLst>
      <p:ext uri="{19B8F6BF-5375-455C-9EA6-DF929625EA0E}">
        <p15:presenceInfo xmlns:p15="http://schemas.microsoft.com/office/powerpoint/2012/main" userId="S::jonathan.galdamez.32@my.csun.edu::e134a394-32d1-4300-8ff0-4ad8322f83a2" providerId="AD"/>
      </p:ext>
    </p:extLst>
  </p:cmAuthor>
  <p:cmAuthor id="2" name="Asef-Vaziri, Ardavan" initials="AA" lastIdx="1" clrIdx="1">
    <p:extLst>
      <p:ext uri="{19B8F6BF-5375-455C-9EA6-DF929625EA0E}">
        <p15:presenceInfo xmlns:p15="http://schemas.microsoft.com/office/powerpoint/2012/main" userId="S-1-5-21-789336058-1708537768-1957994488-243657" providerId="AD"/>
      </p:ext>
    </p:extLst>
  </p:cmAuthor>
  <p:cmAuthor id="3" name="Asef-Vaziri, Ardavan" initials="AVA" lastIdx="1" clrIdx="2">
    <p:extLst>
      <p:ext uri="{19B8F6BF-5375-455C-9EA6-DF929625EA0E}">
        <p15:presenceInfo xmlns:p15="http://schemas.microsoft.com/office/powerpoint/2012/main" userId="S::ardavan.asef-vaziri@csun.edu::6881700c-bd5e-4111-a757-cbc9491e8d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9E0000"/>
    <a:srgbClr val="A50023"/>
    <a:srgbClr val="00007D"/>
    <a:srgbClr val="A80000"/>
    <a:srgbClr val="000000"/>
    <a:srgbClr val="AA0000"/>
    <a:srgbClr val="FF9900"/>
    <a:srgbClr val="000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6" autoAdjust="0"/>
    <p:restoredTop sz="91618" autoAdjust="0"/>
  </p:normalViewPr>
  <p:slideViewPr>
    <p:cSldViewPr>
      <p:cViewPr varScale="1">
        <p:scale>
          <a:sx n="104" d="100"/>
          <a:sy n="104" d="100"/>
        </p:scale>
        <p:origin x="564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3246" y="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commentAuthors" Target="commentAuthors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webdrive\aa2035\public_html\CourseBase\Probability\S-5-Normal\NormalGrap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cat>
            <c:numRef>
              <c:f>Normal!$B$4:$B$1004</c:f>
              <c:numCache>
                <c:formatCode>0.000</c:formatCode>
                <c:ptCount val="1001"/>
                <c:pt idx="0">
                  <c:v>5.5</c:v>
                </c:pt>
                <c:pt idx="1">
                  <c:v>5.5089999999999995</c:v>
                </c:pt>
                <c:pt idx="2">
                  <c:v>5.5179999999999989</c:v>
                </c:pt>
                <c:pt idx="3">
                  <c:v>5.5269999999999992</c:v>
                </c:pt>
                <c:pt idx="4">
                  <c:v>5.5359999999999987</c:v>
                </c:pt>
                <c:pt idx="5">
                  <c:v>5.5449999999999982</c:v>
                </c:pt>
                <c:pt idx="6">
                  <c:v>5.5539999999999985</c:v>
                </c:pt>
                <c:pt idx="7">
                  <c:v>5.5629999999999979</c:v>
                </c:pt>
                <c:pt idx="8">
                  <c:v>5.5719999999999974</c:v>
                </c:pt>
                <c:pt idx="9">
                  <c:v>5.5809999999999969</c:v>
                </c:pt>
                <c:pt idx="10">
                  <c:v>5.5899999999999963</c:v>
                </c:pt>
                <c:pt idx="11">
                  <c:v>5.5989999999999966</c:v>
                </c:pt>
                <c:pt idx="12">
                  <c:v>5.6079999999999961</c:v>
                </c:pt>
                <c:pt idx="13">
                  <c:v>5.6169999999999956</c:v>
                </c:pt>
                <c:pt idx="14">
                  <c:v>5.6259999999999959</c:v>
                </c:pt>
                <c:pt idx="15">
                  <c:v>5.6349999999999953</c:v>
                </c:pt>
                <c:pt idx="16">
                  <c:v>5.6439999999999948</c:v>
                </c:pt>
                <c:pt idx="17">
                  <c:v>5.6529999999999943</c:v>
                </c:pt>
                <c:pt idx="18">
                  <c:v>5.6619999999999937</c:v>
                </c:pt>
                <c:pt idx="19">
                  <c:v>5.670999999999994</c:v>
                </c:pt>
                <c:pt idx="20">
                  <c:v>5.6799999999999935</c:v>
                </c:pt>
                <c:pt idx="21">
                  <c:v>5.688999999999993</c:v>
                </c:pt>
                <c:pt idx="22">
                  <c:v>5.6979999999999933</c:v>
                </c:pt>
                <c:pt idx="23">
                  <c:v>5.7069999999999927</c:v>
                </c:pt>
                <c:pt idx="24">
                  <c:v>5.7159999999999922</c:v>
                </c:pt>
                <c:pt idx="25">
                  <c:v>5.7249999999999917</c:v>
                </c:pt>
                <c:pt idx="26">
                  <c:v>5.7339999999999911</c:v>
                </c:pt>
                <c:pt idx="27">
                  <c:v>5.7429999999999914</c:v>
                </c:pt>
                <c:pt idx="28">
                  <c:v>5.7519999999999909</c:v>
                </c:pt>
                <c:pt idx="29">
                  <c:v>5.7609999999999904</c:v>
                </c:pt>
                <c:pt idx="30">
                  <c:v>5.7699999999999907</c:v>
                </c:pt>
                <c:pt idx="31">
                  <c:v>5.7789999999999901</c:v>
                </c:pt>
                <c:pt idx="32">
                  <c:v>5.7879999999999896</c:v>
                </c:pt>
                <c:pt idx="33">
                  <c:v>5.7969999999999891</c:v>
                </c:pt>
                <c:pt idx="34">
                  <c:v>5.8059999999999885</c:v>
                </c:pt>
                <c:pt idx="35">
                  <c:v>5.8149999999999888</c:v>
                </c:pt>
                <c:pt idx="36">
                  <c:v>5.8239999999999883</c:v>
                </c:pt>
                <c:pt idx="37">
                  <c:v>5.8329999999999878</c:v>
                </c:pt>
                <c:pt idx="38">
                  <c:v>5.8419999999999881</c:v>
                </c:pt>
                <c:pt idx="39">
                  <c:v>5.8509999999999875</c:v>
                </c:pt>
                <c:pt idx="40">
                  <c:v>5.859999999999987</c:v>
                </c:pt>
                <c:pt idx="41">
                  <c:v>5.8689999999999864</c:v>
                </c:pt>
                <c:pt idx="42">
                  <c:v>5.8779999999999859</c:v>
                </c:pt>
                <c:pt idx="43">
                  <c:v>5.8869999999999862</c:v>
                </c:pt>
                <c:pt idx="44">
                  <c:v>5.8959999999999857</c:v>
                </c:pt>
                <c:pt idx="45">
                  <c:v>5.9049999999999851</c:v>
                </c:pt>
                <c:pt idx="46">
                  <c:v>5.9139999999999855</c:v>
                </c:pt>
                <c:pt idx="47">
                  <c:v>5.9229999999999849</c:v>
                </c:pt>
                <c:pt idx="48">
                  <c:v>5.9319999999999844</c:v>
                </c:pt>
                <c:pt idx="49">
                  <c:v>5.9409999999999838</c:v>
                </c:pt>
                <c:pt idx="50">
                  <c:v>5.9499999999999833</c:v>
                </c:pt>
                <c:pt idx="51">
                  <c:v>5.9589999999999836</c:v>
                </c:pt>
                <c:pt idx="52">
                  <c:v>5.9679999999999831</c:v>
                </c:pt>
                <c:pt idx="53">
                  <c:v>5.9769999999999825</c:v>
                </c:pt>
                <c:pt idx="54">
                  <c:v>5.9859999999999829</c:v>
                </c:pt>
                <c:pt idx="55">
                  <c:v>5.9949999999999823</c:v>
                </c:pt>
                <c:pt idx="56">
                  <c:v>6.0039999999999818</c:v>
                </c:pt>
                <c:pt idx="57">
                  <c:v>6.0129999999999812</c:v>
                </c:pt>
                <c:pt idx="58">
                  <c:v>6.0219999999999807</c:v>
                </c:pt>
                <c:pt idx="59">
                  <c:v>6.030999999999981</c:v>
                </c:pt>
                <c:pt idx="60">
                  <c:v>6.0399999999999805</c:v>
                </c:pt>
                <c:pt idx="61">
                  <c:v>6.0489999999999799</c:v>
                </c:pt>
                <c:pt idx="62">
                  <c:v>6.0579999999999803</c:v>
                </c:pt>
                <c:pt idx="63">
                  <c:v>6.0669999999999797</c:v>
                </c:pt>
                <c:pt idx="64">
                  <c:v>6.0759999999999792</c:v>
                </c:pt>
                <c:pt idx="65">
                  <c:v>6.0849999999999786</c:v>
                </c:pt>
                <c:pt idx="66">
                  <c:v>6.0939999999999781</c:v>
                </c:pt>
                <c:pt idx="67">
                  <c:v>6.1029999999999784</c:v>
                </c:pt>
                <c:pt idx="68">
                  <c:v>6.1119999999999779</c:v>
                </c:pt>
                <c:pt idx="69">
                  <c:v>6.1209999999999773</c:v>
                </c:pt>
                <c:pt idx="70">
                  <c:v>6.1299999999999777</c:v>
                </c:pt>
                <c:pt idx="71">
                  <c:v>6.1389999999999771</c:v>
                </c:pt>
                <c:pt idx="72">
                  <c:v>6.1479999999999766</c:v>
                </c:pt>
                <c:pt idx="73">
                  <c:v>6.156999999999976</c:v>
                </c:pt>
                <c:pt idx="74">
                  <c:v>6.1659999999999755</c:v>
                </c:pt>
                <c:pt idx="75">
                  <c:v>6.1749999999999758</c:v>
                </c:pt>
                <c:pt idx="76">
                  <c:v>6.1839999999999753</c:v>
                </c:pt>
                <c:pt idx="77">
                  <c:v>6.1929999999999747</c:v>
                </c:pt>
                <c:pt idx="78">
                  <c:v>6.2019999999999751</c:v>
                </c:pt>
                <c:pt idx="79">
                  <c:v>6.2109999999999745</c:v>
                </c:pt>
                <c:pt idx="80">
                  <c:v>6.219999999999974</c:v>
                </c:pt>
                <c:pt idx="81">
                  <c:v>6.2289999999999734</c:v>
                </c:pt>
                <c:pt idx="82">
                  <c:v>6.2379999999999729</c:v>
                </c:pt>
                <c:pt idx="83">
                  <c:v>6.2469999999999732</c:v>
                </c:pt>
                <c:pt idx="84">
                  <c:v>6.2559999999999727</c:v>
                </c:pt>
                <c:pt idx="85">
                  <c:v>6.2649999999999721</c:v>
                </c:pt>
                <c:pt idx="86">
                  <c:v>6.2739999999999725</c:v>
                </c:pt>
                <c:pt idx="87">
                  <c:v>6.2829999999999719</c:v>
                </c:pt>
                <c:pt idx="88">
                  <c:v>6.2919999999999714</c:v>
                </c:pt>
                <c:pt idx="89">
                  <c:v>6.3009999999999708</c:v>
                </c:pt>
                <c:pt idx="90">
                  <c:v>6.3099999999999703</c:v>
                </c:pt>
                <c:pt idx="91">
                  <c:v>6.3189999999999706</c:v>
                </c:pt>
                <c:pt idx="92">
                  <c:v>6.3279999999999701</c:v>
                </c:pt>
                <c:pt idx="93">
                  <c:v>6.3369999999999695</c:v>
                </c:pt>
                <c:pt idx="94">
                  <c:v>6.3459999999999699</c:v>
                </c:pt>
                <c:pt idx="95">
                  <c:v>6.3549999999999693</c:v>
                </c:pt>
                <c:pt idx="96">
                  <c:v>6.3639999999999688</c:v>
                </c:pt>
                <c:pt idx="97">
                  <c:v>6.3729999999999682</c:v>
                </c:pt>
                <c:pt idx="98">
                  <c:v>6.3819999999999677</c:v>
                </c:pt>
                <c:pt idx="99">
                  <c:v>6.390999999999968</c:v>
                </c:pt>
                <c:pt idx="100">
                  <c:v>6.3999999999999675</c:v>
                </c:pt>
                <c:pt idx="101">
                  <c:v>6.4089999999999669</c:v>
                </c:pt>
                <c:pt idx="102">
                  <c:v>6.4179999999999673</c:v>
                </c:pt>
                <c:pt idx="103">
                  <c:v>6.4269999999999667</c:v>
                </c:pt>
                <c:pt idx="104">
                  <c:v>6.4359999999999662</c:v>
                </c:pt>
                <c:pt idx="105">
                  <c:v>6.4449999999999656</c:v>
                </c:pt>
                <c:pt idx="106">
                  <c:v>6.4539999999999651</c:v>
                </c:pt>
                <c:pt idx="107">
                  <c:v>6.4629999999999654</c:v>
                </c:pt>
                <c:pt idx="108">
                  <c:v>6.4719999999999649</c:v>
                </c:pt>
                <c:pt idx="109">
                  <c:v>6.4809999999999643</c:v>
                </c:pt>
                <c:pt idx="110">
                  <c:v>6.4899999999999647</c:v>
                </c:pt>
                <c:pt idx="111">
                  <c:v>6.4989999999999641</c:v>
                </c:pt>
                <c:pt idx="112">
                  <c:v>6.5079999999999636</c:v>
                </c:pt>
                <c:pt idx="113">
                  <c:v>6.516999999999963</c:v>
                </c:pt>
                <c:pt idx="114">
                  <c:v>6.5259999999999625</c:v>
                </c:pt>
                <c:pt idx="115">
                  <c:v>6.5349999999999628</c:v>
                </c:pt>
                <c:pt idx="116">
                  <c:v>6.5439999999999623</c:v>
                </c:pt>
                <c:pt idx="117">
                  <c:v>6.5529999999999617</c:v>
                </c:pt>
                <c:pt idx="118">
                  <c:v>6.5619999999999621</c:v>
                </c:pt>
                <c:pt idx="119">
                  <c:v>6.5709999999999615</c:v>
                </c:pt>
                <c:pt idx="120">
                  <c:v>6.579999999999961</c:v>
                </c:pt>
                <c:pt idx="121">
                  <c:v>6.5889999999999604</c:v>
                </c:pt>
                <c:pt idx="122">
                  <c:v>6.5979999999999599</c:v>
                </c:pt>
                <c:pt idx="123">
                  <c:v>6.6069999999999602</c:v>
                </c:pt>
                <c:pt idx="124">
                  <c:v>6.6159999999999597</c:v>
                </c:pt>
                <c:pt idx="125">
                  <c:v>6.6249999999999591</c:v>
                </c:pt>
                <c:pt idx="126">
                  <c:v>6.6339999999999595</c:v>
                </c:pt>
                <c:pt idx="127">
                  <c:v>6.6429999999999589</c:v>
                </c:pt>
                <c:pt idx="128">
                  <c:v>6.6519999999999584</c:v>
                </c:pt>
                <c:pt idx="129">
                  <c:v>6.6609999999999578</c:v>
                </c:pt>
                <c:pt idx="130">
                  <c:v>6.6699999999999573</c:v>
                </c:pt>
                <c:pt idx="131">
                  <c:v>6.6789999999999576</c:v>
                </c:pt>
                <c:pt idx="132">
                  <c:v>6.6879999999999571</c:v>
                </c:pt>
                <c:pt idx="133">
                  <c:v>6.6969999999999565</c:v>
                </c:pt>
                <c:pt idx="134">
                  <c:v>6.7059999999999569</c:v>
                </c:pt>
                <c:pt idx="135">
                  <c:v>6.7149999999999563</c:v>
                </c:pt>
                <c:pt idx="136">
                  <c:v>6.7239999999999558</c:v>
                </c:pt>
                <c:pt idx="137">
                  <c:v>6.7329999999999552</c:v>
                </c:pt>
                <c:pt idx="138">
                  <c:v>6.7419999999999547</c:v>
                </c:pt>
                <c:pt idx="139">
                  <c:v>6.750999999999955</c:v>
                </c:pt>
                <c:pt idx="140">
                  <c:v>6.7599999999999545</c:v>
                </c:pt>
                <c:pt idx="141">
                  <c:v>6.7689999999999539</c:v>
                </c:pt>
                <c:pt idx="142">
                  <c:v>6.7779999999999543</c:v>
                </c:pt>
                <c:pt idx="143">
                  <c:v>6.7869999999999537</c:v>
                </c:pt>
                <c:pt idx="144">
                  <c:v>6.7959999999999532</c:v>
                </c:pt>
                <c:pt idx="145">
                  <c:v>6.8049999999999526</c:v>
                </c:pt>
                <c:pt idx="146">
                  <c:v>6.8139999999999521</c:v>
                </c:pt>
                <c:pt idx="147">
                  <c:v>6.8229999999999524</c:v>
                </c:pt>
                <c:pt idx="148">
                  <c:v>6.8319999999999519</c:v>
                </c:pt>
                <c:pt idx="149">
                  <c:v>6.8409999999999513</c:v>
                </c:pt>
                <c:pt idx="150">
                  <c:v>6.8499999999999517</c:v>
                </c:pt>
                <c:pt idx="151">
                  <c:v>6.8589999999999511</c:v>
                </c:pt>
                <c:pt idx="152">
                  <c:v>6.8679999999999506</c:v>
                </c:pt>
                <c:pt idx="153">
                  <c:v>6.87699999999995</c:v>
                </c:pt>
                <c:pt idx="154">
                  <c:v>6.8859999999999495</c:v>
                </c:pt>
                <c:pt idx="155">
                  <c:v>6.8949999999999498</c:v>
                </c:pt>
                <c:pt idx="156">
                  <c:v>6.9039999999999493</c:v>
                </c:pt>
                <c:pt idx="157">
                  <c:v>6.9129999999999487</c:v>
                </c:pt>
                <c:pt idx="158">
                  <c:v>6.9219999999999491</c:v>
                </c:pt>
                <c:pt idx="159">
                  <c:v>6.9309999999999485</c:v>
                </c:pt>
                <c:pt idx="160">
                  <c:v>6.939999999999948</c:v>
                </c:pt>
                <c:pt idx="161">
                  <c:v>6.9489999999999474</c:v>
                </c:pt>
                <c:pt idx="162">
                  <c:v>6.9579999999999469</c:v>
                </c:pt>
                <c:pt idx="163">
                  <c:v>6.9669999999999472</c:v>
                </c:pt>
                <c:pt idx="164">
                  <c:v>6.9759999999999467</c:v>
                </c:pt>
                <c:pt idx="165">
                  <c:v>6.9849999999999461</c:v>
                </c:pt>
                <c:pt idx="166">
                  <c:v>6.9939999999999465</c:v>
                </c:pt>
                <c:pt idx="167">
                  <c:v>7.0029999999999459</c:v>
                </c:pt>
                <c:pt idx="168">
                  <c:v>7.0119999999999463</c:v>
                </c:pt>
                <c:pt idx="169">
                  <c:v>7.0209999999999457</c:v>
                </c:pt>
                <c:pt idx="170">
                  <c:v>7.0299999999999461</c:v>
                </c:pt>
                <c:pt idx="171">
                  <c:v>7.0389999999999464</c:v>
                </c:pt>
                <c:pt idx="172">
                  <c:v>7.0479999999999459</c:v>
                </c:pt>
                <c:pt idx="173">
                  <c:v>7.0569999999999462</c:v>
                </c:pt>
                <c:pt idx="174">
                  <c:v>7.0659999999999457</c:v>
                </c:pt>
                <c:pt idx="175">
                  <c:v>7.074999999999946</c:v>
                </c:pt>
                <c:pt idx="176">
                  <c:v>7.0839999999999463</c:v>
                </c:pt>
                <c:pt idx="177">
                  <c:v>7.0929999999999467</c:v>
                </c:pt>
                <c:pt idx="178">
                  <c:v>7.1019999999999461</c:v>
                </c:pt>
                <c:pt idx="179">
                  <c:v>7.1109999999999456</c:v>
                </c:pt>
                <c:pt idx="180">
                  <c:v>7.1199999999999459</c:v>
                </c:pt>
                <c:pt idx="181">
                  <c:v>7.1289999999999463</c:v>
                </c:pt>
                <c:pt idx="182">
                  <c:v>7.1379999999999466</c:v>
                </c:pt>
                <c:pt idx="183">
                  <c:v>7.1469999999999461</c:v>
                </c:pt>
                <c:pt idx="184">
                  <c:v>7.1559999999999464</c:v>
                </c:pt>
                <c:pt idx="185">
                  <c:v>7.1649999999999459</c:v>
                </c:pt>
                <c:pt idx="186">
                  <c:v>7.1739999999999462</c:v>
                </c:pt>
                <c:pt idx="187">
                  <c:v>7.1829999999999465</c:v>
                </c:pt>
                <c:pt idx="188">
                  <c:v>7.191999999999946</c:v>
                </c:pt>
                <c:pt idx="189">
                  <c:v>7.2009999999999463</c:v>
                </c:pt>
                <c:pt idx="190">
                  <c:v>7.2099999999999458</c:v>
                </c:pt>
                <c:pt idx="191">
                  <c:v>7.2189999999999461</c:v>
                </c:pt>
                <c:pt idx="192">
                  <c:v>7.2279999999999465</c:v>
                </c:pt>
                <c:pt idx="193">
                  <c:v>7.2369999999999468</c:v>
                </c:pt>
                <c:pt idx="194">
                  <c:v>7.2459999999999463</c:v>
                </c:pt>
                <c:pt idx="195">
                  <c:v>7.2549999999999457</c:v>
                </c:pt>
                <c:pt idx="196">
                  <c:v>7.2639999999999461</c:v>
                </c:pt>
                <c:pt idx="197">
                  <c:v>7.2729999999999464</c:v>
                </c:pt>
                <c:pt idx="198">
                  <c:v>7.2819999999999467</c:v>
                </c:pt>
                <c:pt idx="199">
                  <c:v>7.2909999999999462</c:v>
                </c:pt>
                <c:pt idx="200">
                  <c:v>7.2999999999999465</c:v>
                </c:pt>
                <c:pt idx="201">
                  <c:v>7.308999999999946</c:v>
                </c:pt>
                <c:pt idx="202">
                  <c:v>7.3179999999999463</c:v>
                </c:pt>
                <c:pt idx="203">
                  <c:v>7.3269999999999467</c:v>
                </c:pt>
                <c:pt idx="204">
                  <c:v>7.3359999999999461</c:v>
                </c:pt>
                <c:pt idx="205">
                  <c:v>7.3449999999999465</c:v>
                </c:pt>
                <c:pt idx="206">
                  <c:v>7.3539999999999459</c:v>
                </c:pt>
                <c:pt idx="207">
                  <c:v>7.3629999999999463</c:v>
                </c:pt>
                <c:pt idx="208">
                  <c:v>7.3719999999999466</c:v>
                </c:pt>
                <c:pt idx="209">
                  <c:v>7.3809999999999469</c:v>
                </c:pt>
                <c:pt idx="210">
                  <c:v>7.3899999999999464</c:v>
                </c:pt>
                <c:pt idx="211">
                  <c:v>7.3989999999999458</c:v>
                </c:pt>
                <c:pt idx="212">
                  <c:v>7.4079999999999462</c:v>
                </c:pt>
                <c:pt idx="213">
                  <c:v>7.4169999999999465</c:v>
                </c:pt>
                <c:pt idx="214">
                  <c:v>7.4259999999999469</c:v>
                </c:pt>
                <c:pt idx="215">
                  <c:v>7.4349999999999463</c:v>
                </c:pt>
                <c:pt idx="216">
                  <c:v>7.4439999999999467</c:v>
                </c:pt>
                <c:pt idx="217">
                  <c:v>7.4529999999999461</c:v>
                </c:pt>
                <c:pt idx="218">
                  <c:v>7.4619999999999465</c:v>
                </c:pt>
                <c:pt idx="219">
                  <c:v>7.4709999999999468</c:v>
                </c:pt>
                <c:pt idx="220">
                  <c:v>7.4799999999999462</c:v>
                </c:pt>
                <c:pt idx="221">
                  <c:v>7.4889999999999466</c:v>
                </c:pt>
                <c:pt idx="222">
                  <c:v>7.497999999999946</c:v>
                </c:pt>
                <c:pt idx="223">
                  <c:v>7.5069999999999464</c:v>
                </c:pt>
                <c:pt idx="224">
                  <c:v>7.5159999999999467</c:v>
                </c:pt>
                <c:pt idx="225">
                  <c:v>7.5249999999999471</c:v>
                </c:pt>
                <c:pt idx="226">
                  <c:v>7.5339999999999465</c:v>
                </c:pt>
                <c:pt idx="227">
                  <c:v>7.542999999999946</c:v>
                </c:pt>
                <c:pt idx="228">
                  <c:v>7.5519999999999463</c:v>
                </c:pt>
                <c:pt idx="229">
                  <c:v>7.5609999999999467</c:v>
                </c:pt>
                <c:pt idx="230">
                  <c:v>7.569999999999947</c:v>
                </c:pt>
                <c:pt idx="231">
                  <c:v>7.5789999999999464</c:v>
                </c:pt>
                <c:pt idx="232">
                  <c:v>7.5879999999999468</c:v>
                </c:pt>
                <c:pt idx="233">
                  <c:v>7.5969999999999462</c:v>
                </c:pt>
                <c:pt idx="234">
                  <c:v>7.6059999999999466</c:v>
                </c:pt>
                <c:pt idx="235">
                  <c:v>7.6149999999999469</c:v>
                </c:pt>
                <c:pt idx="236">
                  <c:v>7.6239999999999464</c:v>
                </c:pt>
                <c:pt idx="237">
                  <c:v>7.6329999999999467</c:v>
                </c:pt>
                <c:pt idx="238">
                  <c:v>7.6419999999999462</c:v>
                </c:pt>
                <c:pt idx="239">
                  <c:v>7.6509999999999465</c:v>
                </c:pt>
                <c:pt idx="240">
                  <c:v>7.6599999999999469</c:v>
                </c:pt>
                <c:pt idx="241">
                  <c:v>7.6689999999999472</c:v>
                </c:pt>
                <c:pt idx="242">
                  <c:v>7.6779999999999466</c:v>
                </c:pt>
                <c:pt idx="243">
                  <c:v>7.6869999999999461</c:v>
                </c:pt>
                <c:pt idx="244">
                  <c:v>7.6959999999999464</c:v>
                </c:pt>
                <c:pt idx="245">
                  <c:v>7.7049999999999468</c:v>
                </c:pt>
                <c:pt idx="246">
                  <c:v>7.7139999999999471</c:v>
                </c:pt>
                <c:pt idx="247">
                  <c:v>7.7229999999999466</c:v>
                </c:pt>
                <c:pt idx="248">
                  <c:v>7.7319999999999469</c:v>
                </c:pt>
                <c:pt idx="249">
                  <c:v>7.7409999999999464</c:v>
                </c:pt>
                <c:pt idx="250">
                  <c:v>7.7499999999999467</c:v>
                </c:pt>
                <c:pt idx="251">
                  <c:v>7.7589999999999471</c:v>
                </c:pt>
                <c:pt idx="252">
                  <c:v>7.7679999999999465</c:v>
                </c:pt>
                <c:pt idx="253">
                  <c:v>7.7769999999999468</c:v>
                </c:pt>
                <c:pt idx="254">
                  <c:v>7.7859999999999463</c:v>
                </c:pt>
                <c:pt idx="255">
                  <c:v>7.7949999999999466</c:v>
                </c:pt>
                <c:pt idx="256">
                  <c:v>7.803999999999947</c:v>
                </c:pt>
                <c:pt idx="257">
                  <c:v>7.8129999999999473</c:v>
                </c:pt>
                <c:pt idx="258">
                  <c:v>7.8219999999999468</c:v>
                </c:pt>
                <c:pt idx="259">
                  <c:v>7.8309999999999462</c:v>
                </c:pt>
                <c:pt idx="260">
                  <c:v>7.8399999999999466</c:v>
                </c:pt>
                <c:pt idx="261">
                  <c:v>7.8489999999999469</c:v>
                </c:pt>
                <c:pt idx="262">
                  <c:v>7.8579999999999472</c:v>
                </c:pt>
                <c:pt idx="263">
                  <c:v>7.8669999999999467</c:v>
                </c:pt>
                <c:pt idx="264">
                  <c:v>7.875999999999947</c:v>
                </c:pt>
                <c:pt idx="265">
                  <c:v>7.8849999999999465</c:v>
                </c:pt>
                <c:pt idx="266">
                  <c:v>7.8939999999999468</c:v>
                </c:pt>
                <c:pt idx="267">
                  <c:v>7.9029999999999472</c:v>
                </c:pt>
                <c:pt idx="268">
                  <c:v>7.9119999999999466</c:v>
                </c:pt>
                <c:pt idx="269">
                  <c:v>7.920999999999947</c:v>
                </c:pt>
                <c:pt idx="270">
                  <c:v>7.9299999999999464</c:v>
                </c:pt>
                <c:pt idx="271">
                  <c:v>7.9389999999999468</c:v>
                </c:pt>
                <c:pt idx="272">
                  <c:v>7.9479999999999471</c:v>
                </c:pt>
                <c:pt idx="273">
                  <c:v>7.9569999999999474</c:v>
                </c:pt>
                <c:pt idx="274">
                  <c:v>7.9659999999999469</c:v>
                </c:pt>
                <c:pt idx="275">
                  <c:v>7.9749999999999464</c:v>
                </c:pt>
                <c:pt idx="276">
                  <c:v>7.9839999999999467</c:v>
                </c:pt>
                <c:pt idx="277">
                  <c:v>7.992999999999947</c:v>
                </c:pt>
                <c:pt idx="278">
                  <c:v>8.0019999999999474</c:v>
                </c:pt>
                <c:pt idx="279">
                  <c:v>8.0109999999999459</c:v>
                </c:pt>
                <c:pt idx="280">
                  <c:v>8.0199999999999463</c:v>
                </c:pt>
                <c:pt idx="281">
                  <c:v>8.0289999999999466</c:v>
                </c:pt>
                <c:pt idx="282">
                  <c:v>8.037999999999947</c:v>
                </c:pt>
                <c:pt idx="283">
                  <c:v>8.0469999999999473</c:v>
                </c:pt>
                <c:pt idx="284">
                  <c:v>8.0559999999999476</c:v>
                </c:pt>
                <c:pt idx="285">
                  <c:v>8.064999999999948</c:v>
                </c:pt>
                <c:pt idx="286">
                  <c:v>8.0739999999999466</c:v>
                </c:pt>
                <c:pt idx="287">
                  <c:v>8.0829999999999469</c:v>
                </c:pt>
                <c:pt idx="288">
                  <c:v>8.0919999999999472</c:v>
                </c:pt>
                <c:pt idx="289">
                  <c:v>8.1009999999999476</c:v>
                </c:pt>
                <c:pt idx="290">
                  <c:v>8.1099999999999461</c:v>
                </c:pt>
                <c:pt idx="291">
                  <c:v>8.1189999999999465</c:v>
                </c:pt>
                <c:pt idx="292">
                  <c:v>8.1279999999999468</c:v>
                </c:pt>
                <c:pt idx="293">
                  <c:v>8.1369999999999472</c:v>
                </c:pt>
                <c:pt idx="294">
                  <c:v>8.1459999999999475</c:v>
                </c:pt>
                <c:pt idx="295">
                  <c:v>8.1549999999999478</c:v>
                </c:pt>
                <c:pt idx="296">
                  <c:v>8.1639999999999464</c:v>
                </c:pt>
                <c:pt idx="297">
                  <c:v>8.1729999999999468</c:v>
                </c:pt>
                <c:pt idx="298">
                  <c:v>8.1819999999999471</c:v>
                </c:pt>
                <c:pt idx="299">
                  <c:v>8.1909999999999474</c:v>
                </c:pt>
                <c:pt idx="300">
                  <c:v>8.1999999999999478</c:v>
                </c:pt>
                <c:pt idx="301">
                  <c:v>8.2089999999999463</c:v>
                </c:pt>
                <c:pt idx="302">
                  <c:v>8.2179999999999467</c:v>
                </c:pt>
                <c:pt idx="303">
                  <c:v>8.226999999999947</c:v>
                </c:pt>
                <c:pt idx="304">
                  <c:v>8.2359999999999474</c:v>
                </c:pt>
                <c:pt idx="305">
                  <c:v>8.2449999999999477</c:v>
                </c:pt>
                <c:pt idx="306">
                  <c:v>8.253999999999948</c:v>
                </c:pt>
                <c:pt idx="307">
                  <c:v>8.2629999999999466</c:v>
                </c:pt>
                <c:pt idx="308">
                  <c:v>8.271999999999947</c:v>
                </c:pt>
                <c:pt idx="309">
                  <c:v>8.2809999999999473</c:v>
                </c:pt>
                <c:pt idx="310">
                  <c:v>8.2899999999999476</c:v>
                </c:pt>
                <c:pt idx="311">
                  <c:v>8.2989999999999462</c:v>
                </c:pt>
                <c:pt idx="312">
                  <c:v>8.3079999999999465</c:v>
                </c:pt>
                <c:pt idx="313">
                  <c:v>8.3169999999999469</c:v>
                </c:pt>
                <c:pt idx="314">
                  <c:v>8.3259999999999472</c:v>
                </c:pt>
                <c:pt idx="315">
                  <c:v>8.3349999999999476</c:v>
                </c:pt>
                <c:pt idx="316">
                  <c:v>8.3439999999999479</c:v>
                </c:pt>
                <c:pt idx="317">
                  <c:v>8.3529999999999482</c:v>
                </c:pt>
                <c:pt idx="318">
                  <c:v>8.3619999999999468</c:v>
                </c:pt>
                <c:pt idx="319">
                  <c:v>8.3709999999999471</c:v>
                </c:pt>
                <c:pt idx="320">
                  <c:v>8.3799999999999475</c:v>
                </c:pt>
                <c:pt idx="321">
                  <c:v>8.3889999999999478</c:v>
                </c:pt>
                <c:pt idx="322">
                  <c:v>8.3979999999999464</c:v>
                </c:pt>
                <c:pt idx="323">
                  <c:v>8.4069999999999467</c:v>
                </c:pt>
                <c:pt idx="324">
                  <c:v>8.4159999999999471</c:v>
                </c:pt>
                <c:pt idx="325">
                  <c:v>8.4249999999999474</c:v>
                </c:pt>
                <c:pt idx="326">
                  <c:v>8.4339999999999478</c:v>
                </c:pt>
                <c:pt idx="327">
                  <c:v>8.4429999999999481</c:v>
                </c:pt>
                <c:pt idx="328">
                  <c:v>8.4519999999999467</c:v>
                </c:pt>
                <c:pt idx="329">
                  <c:v>8.460999999999947</c:v>
                </c:pt>
                <c:pt idx="330">
                  <c:v>8.4699999999999473</c:v>
                </c:pt>
                <c:pt idx="331">
                  <c:v>8.4789999999999477</c:v>
                </c:pt>
                <c:pt idx="332">
                  <c:v>8.487999999999948</c:v>
                </c:pt>
                <c:pt idx="333">
                  <c:v>8.4969999999999466</c:v>
                </c:pt>
                <c:pt idx="334">
                  <c:v>8.5059999999999469</c:v>
                </c:pt>
                <c:pt idx="335">
                  <c:v>8.5149999999999473</c:v>
                </c:pt>
                <c:pt idx="336">
                  <c:v>8.5239999999999476</c:v>
                </c:pt>
                <c:pt idx="337">
                  <c:v>8.532999999999948</c:v>
                </c:pt>
                <c:pt idx="338">
                  <c:v>8.5419999999999483</c:v>
                </c:pt>
                <c:pt idx="339">
                  <c:v>8.5509999999999469</c:v>
                </c:pt>
                <c:pt idx="340">
                  <c:v>8.5599999999999472</c:v>
                </c:pt>
                <c:pt idx="341">
                  <c:v>8.5689999999999475</c:v>
                </c:pt>
                <c:pt idx="342">
                  <c:v>8.5779999999999479</c:v>
                </c:pt>
                <c:pt idx="343">
                  <c:v>8.5869999999999465</c:v>
                </c:pt>
                <c:pt idx="344">
                  <c:v>8.5959999999999468</c:v>
                </c:pt>
                <c:pt idx="345">
                  <c:v>8.6049999999999471</c:v>
                </c:pt>
                <c:pt idx="346">
                  <c:v>8.6139999999999475</c:v>
                </c:pt>
                <c:pt idx="347">
                  <c:v>8.6229999999999478</c:v>
                </c:pt>
                <c:pt idx="348">
                  <c:v>8.6319999999999482</c:v>
                </c:pt>
                <c:pt idx="349">
                  <c:v>8.6409999999999485</c:v>
                </c:pt>
                <c:pt idx="350">
                  <c:v>8.6499999999999471</c:v>
                </c:pt>
                <c:pt idx="351">
                  <c:v>8.6589999999999474</c:v>
                </c:pt>
                <c:pt idx="352">
                  <c:v>8.6679999999999477</c:v>
                </c:pt>
                <c:pt idx="353">
                  <c:v>8.6769999999999481</c:v>
                </c:pt>
                <c:pt idx="354">
                  <c:v>8.6859999999999467</c:v>
                </c:pt>
                <c:pt idx="355">
                  <c:v>8.694999999999947</c:v>
                </c:pt>
                <c:pt idx="356">
                  <c:v>8.7039999999999473</c:v>
                </c:pt>
                <c:pt idx="357">
                  <c:v>8.7129999999999477</c:v>
                </c:pt>
                <c:pt idx="358">
                  <c:v>8.721999999999948</c:v>
                </c:pt>
                <c:pt idx="359">
                  <c:v>8.7309999999999484</c:v>
                </c:pt>
                <c:pt idx="360">
                  <c:v>8.7399999999999469</c:v>
                </c:pt>
                <c:pt idx="361">
                  <c:v>8.7489999999999473</c:v>
                </c:pt>
                <c:pt idx="362">
                  <c:v>8.7579999999999476</c:v>
                </c:pt>
                <c:pt idx="363">
                  <c:v>8.7669999999999479</c:v>
                </c:pt>
                <c:pt idx="364">
                  <c:v>8.7759999999999483</c:v>
                </c:pt>
                <c:pt idx="365">
                  <c:v>8.7849999999999469</c:v>
                </c:pt>
                <c:pt idx="366">
                  <c:v>8.7939999999999472</c:v>
                </c:pt>
                <c:pt idx="367">
                  <c:v>8.8029999999999475</c:v>
                </c:pt>
                <c:pt idx="368">
                  <c:v>8.8119999999999479</c:v>
                </c:pt>
                <c:pt idx="369">
                  <c:v>8.8209999999999482</c:v>
                </c:pt>
                <c:pt idx="370">
                  <c:v>8.8299999999999486</c:v>
                </c:pt>
                <c:pt idx="371">
                  <c:v>8.8389999999999471</c:v>
                </c:pt>
                <c:pt idx="372">
                  <c:v>8.8479999999999475</c:v>
                </c:pt>
                <c:pt idx="373">
                  <c:v>8.8569999999999478</c:v>
                </c:pt>
                <c:pt idx="374">
                  <c:v>8.8659999999999481</c:v>
                </c:pt>
                <c:pt idx="375">
                  <c:v>8.8749999999999467</c:v>
                </c:pt>
                <c:pt idx="376">
                  <c:v>8.8839999999999471</c:v>
                </c:pt>
                <c:pt idx="377">
                  <c:v>8.8929999999999474</c:v>
                </c:pt>
                <c:pt idx="378">
                  <c:v>8.9019999999999477</c:v>
                </c:pt>
                <c:pt idx="379">
                  <c:v>8.9109999999999481</c:v>
                </c:pt>
                <c:pt idx="380">
                  <c:v>8.9199999999999484</c:v>
                </c:pt>
                <c:pt idx="381">
                  <c:v>8.9289999999999488</c:v>
                </c:pt>
                <c:pt idx="382">
                  <c:v>8.9379999999999473</c:v>
                </c:pt>
                <c:pt idx="383">
                  <c:v>8.9469999999999477</c:v>
                </c:pt>
                <c:pt idx="384">
                  <c:v>8.955999999999948</c:v>
                </c:pt>
                <c:pt idx="385">
                  <c:v>8.9649999999999483</c:v>
                </c:pt>
                <c:pt idx="386">
                  <c:v>8.9739999999999469</c:v>
                </c:pt>
                <c:pt idx="387">
                  <c:v>8.9829999999999472</c:v>
                </c:pt>
                <c:pt idx="388">
                  <c:v>8.9919999999999476</c:v>
                </c:pt>
                <c:pt idx="389">
                  <c:v>9.0009999999999479</c:v>
                </c:pt>
                <c:pt idx="390">
                  <c:v>9.0099999999999483</c:v>
                </c:pt>
                <c:pt idx="391">
                  <c:v>9.0189999999999486</c:v>
                </c:pt>
                <c:pt idx="392">
                  <c:v>9.0279999999999472</c:v>
                </c:pt>
                <c:pt idx="393">
                  <c:v>9.0369999999999475</c:v>
                </c:pt>
                <c:pt idx="394">
                  <c:v>9.0459999999999479</c:v>
                </c:pt>
                <c:pt idx="395">
                  <c:v>9.0549999999999482</c:v>
                </c:pt>
                <c:pt idx="396">
                  <c:v>9.0639999999999485</c:v>
                </c:pt>
                <c:pt idx="397">
                  <c:v>9.0729999999999471</c:v>
                </c:pt>
                <c:pt idx="398">
                  <c:v>9.0819999999999474</c:v>
                </c:pt>
                <c:pt idx="399">
                  <c:v>9.0909999999999478</c:v>
                </c:pt>
                <c:pt idx="400">
                  <c:v>9.0999999999999481</c:v>
                </c:pt>
                <c:pt idx="401">
                  <c:v>9.1089999999999485</c:v>
                </c:pt>
                <c:pt idx="402">
                  <c:v>9.1179999999999488</c:v>
                </c:pt>
                <c:pt idx="403">
                  <c:v>9.1269999999999474</c:v>
                </c:pt>
                <c:pt idx="404">
                  <c:v>9.1359999999999477</c:v>
                </c:pt>
                <c:pt idx="405">
                  <c:v>9.1449999999999481</c:v>
                </c:pt>
                <c:pt idx="406">
                  <c:v>9.1539999999999484</c:v>
                </c:pt>
                <c:pt idx="407">
                  <c:v>9.1629999999999487</c:v>
                </c:pt>
                <c:pt idx="408">
                  <c:v>9.1719999999999473</c:v>
                </c:pt>
                <c:pt idx="409">
                  <c:v>9.1809999999999476</c:v>
                </c:pt>
                <c:pt idx="410">
                  <c:v>9.189999999999948</c:v>
                </c:pt>
                <c:pt idx="411">
                  <c:v>9.1989999999999483</c:v>
                </c:pt>
                <c:pt idx="412">
                  <c:v>9.2079999999999487</c:v>
                </c:pt>
                <c:pt idx="413">
                  <c:v>9.2169999999999472</c:v>
                </c:pt>
                <c:pt idx="414">
                  <c:v>9.2259999999999476</c:v>
                </c:pt>
                <c:pt idx="415">
                  <c:v>9.2349999999999479</c:v>
                </c:pt>
                <c:pt idx="416">
                  <c:v>9.2439999999999483</c:v>
                </c:pt>
                <c:pt idx="417">
                  <c:v>9.2529999999999486</c:v>
                </c:pt>
                <c:pt idx="418">
                  <c:v>9.2619999999999472</c:v>
                </c:pt>
                <c:pt idx="419">
                  <c:v>9.2709999999999475</c:v>
                </c:pt>
                <c:pt idx="420">
                  <c:v>9.2799999999999478</c:v>
                </c:pt>
                <c:pt idx="421">
                  <c:v>9.2889999999999482</c:v>
                </c:pt>
                <c:pt idx="422">
                  <c:v>9.2979999999999485</c:v>
                </c:pt>
                <c:pt idx="423">
                  <c:v>9.3069999999999489</c:v>
                </c:pt>
                <c:pt idx="424">
                  <c:v>9.3159999999999474</c:v>
                </c:pt>
                <c:pt idx="425">
                  <c:v>9.3249999999999478</c:v>
                </c:pt>
                <c:pt idx="426">
                  <c:v>9.3339999999999481</c:v>
                </c:pt>
                <c:pt idx="427">
                  <c:v>9.3429999999999485</c:v>
                </c:pt>
                <c:pt idx="428">
                  <c:v>9.3519999999999488</c:v>
                </c:pt>
                <c:pt idx="429">
                  <c:v>9.3609999999999474</c:v>
                </c:pt>
                <c:pt idx="430">
                  <c:v>9.3699999999999477</c:v>
                </c:pt>
                <c:pt idx="431">
                  <c:v>9.378999999999948</c:v>
                </c:pt>
                <c:pt idx="432">
                  <c:v>9.3879999999999484</c:v>
                </c:pt>
                <c:pt idx="433">
                  <c:v>9.3969999999999487</c:v>
                </c:pt>
                <c:pt idx="434">
                  <c:v>9.4059999999999491</c:v>
                </c:pt>
                <c:pt idx="435">
                  <c:v>9.4149999999999476</c:v>
                </c:pt>
                <c:pt idx="436">
                  <c:v>9.423999999999948</c:v>
                </c:pt>
                <c:pt idx="437">
                  <c:v>9.4329999999999483</c:v>
                </c:pt>
                <c:pt idx="438">
                  <c:v>9.4419999999999487</c:v>
                </c:pt>
                <c:pt idx="439">
                  <c:v>9.450999999999949</c:v>
                </c:pt>
                <c:pt idx="440">
                  <c:v>9.4599999999999476</c:v>
                </c:pt>
                <c:pt idx="441">
                  <c:v>9.4689999999999479</c:v>
                </c:pt>
                <c:pt idx="442">
                  <c:v>9.4779999999999482</c:v>
                </c:pt>
                <c:pt idx="443">
                  <c:v>9.4869999999999486</c:v>
                </c:pt>
                <c:pt idx="444">
                  <c:v>9.4959999999999489</c:v>
                </c:pt>
                <c:pt idx="445">
                  <c:v>9.5049999999999475</c:v>
                </c:pt>
                <c:pt idx="446">
                  <c:v>9.5139999999999478</c:v>
                </c:pt>
                <c:pt idx="447">
                  <c:v>9.5229999999999482</c:v>
                </c:pt>
                <c:pt idx="448">
                  <c:v>9.5319999999999485</c:v>
                </c:pt>
                <c:pt idx="449">
                  <c:v>9.5409999999999489</c:v>
                </c:pt>
                <c:pt idx="450">
                  <c:v>9.5499999999999474</c:v>
                </c:pt>
                <c:pt idx="451">
                  <c:v>9.5589999999999478</c:v>
                </c:pt>
                <c:pt idx="452">
                  <c:v>9.5679999999999481</c:v>
                </c:pt>
                <c:pt idx="453">
                  <c:v>9.5769999999999484</c:v>
                </c:pt>
                <c:pt idx="454">
                  <c:v>9.5859999999999488</c:v>
                </c:pt>
                <c:pt idx="455">
                  <c:v>9.5949999999999491</c:v>
                </c:pt>
                <c:pt idx="456">
                  <c:v>9.6039999999999477</c:v>
                </c:pt>
                <c:pt idx="457">
                  <c:v>9.612999999999948</c:v>
                </c:pt>
                <c:pt idx="458">
                  <c:v>9.6219999999999484</c:v>
                </c:pt>
                <c:pt idx="459">
                  <c:v>9.6309999999999487</c:v>
                </c:pt>
                <c:pt idx="460">
                  <c:v>9.6399999999999491</c:v>
                </c:pt>
                <c:pt idx="461">
                  <c:v>9.6489999999999476</c:v>
                </c:pt>
                <c:pt idx="462">
                  <c:v>9.657999999999948</c:v>
                </c:pt>
                <c:pt idx="463">
                  <c:v>9.6669999999999483</c:v>
                </c:pt>
                <c:pt idx="464">
                  <c:v>9.6759999999999486</c:v>
                </c:pt>
                <c:pt idx="465">
                  <c:v>9.684999999999949</c:v>
                </c:pt>
                <c:pt idx="466">
                  <c:v>9.6939999999999493</c:v>
                </c:pt>
                <c:pt idx="467">
                  <c:v>9.7029999999999479</c:v>
                </c:pt>
                <c:pt idx="468">
                  <c:v>9.7119999999999482</c:v>
                </c:pt>
                <c:pt idx="469">
                  <c:v>9.7209999999999486</c:v>
                </c:pt>
                <c:pt idx="470">
                  <c:v>9.7299999999999489</c:v>
                </c:pt>
                <c:pt idx="471">
                  <c:v>9.7389999999999493</c:v>
                </c:pt>
                <c:pt idx="472">
                  <c:v>9.7479999999999478</c:v>
                </c:pt>
                <c:pt idx="473">
                  <c:v>9.7569999999999482</c:v>
                </c:pt>
                <c:pt idx="474">
                  <c:v>9.7659999999999485</c:v>
                </c:pt>
                <c:pt idx="475">
                  <c:v>9.7749999999999488</c:v>
                </c:pt>
                <c:pt idx="476">
                  <c:v>9.7839999999999492</c:v>
                </c:pt>
                <c:pt idx="477">
                  <c:v>9.7929999999999477</c:v>
                </c:pt>
                <c:pt idx="478">
                  <c:v>9.8019999999999481</c:v>
                </c:pt>
                <c:pt idx="479">
                  <c:v>9.8109999999999484</c:v>
                </c:pt>
                <c:pt idx="480">
                  <c:v>9.8199999999999488</c:v>
                </c:pt>
                <c:pt idx="481">
                  <c:v>9.8289999999999491</c:v>
                </c:pt>
                <c:pt idx="482">
                  <c:v>9.8379999999999477</c:v>
                </c:pt>
                <c:pt idx="483">
                  <c:v>9.846999999999948</c:v>
                </c:pt>
                <c:pt idx="484">
                  <c:v>9.8559999999999484</c:v>
                </c:pt>
                <c:pt idx="485">
                  <c:v>9.8649999999999487</c:v>
                </c:pt>
                <c:pt idx="486">
                  <c:v>9.873999999999949</c:v>
                </c:pt>
                <c:pt idx="487">
                  <c:v>9.8829999999999494</c:v>
                </c:pt>
                <c:pt idx="488">
                  <c:v>9.8919999999999479</c:v>
                </c:pt>
                <c:pt idx="489">
                  <c:v>9.9009999999999483</c:v>
                </c:pt>
                <c:pt idx="490">
                  <c:v>9.9099999999999486</c:v>
                </c:pt>
                <c:pt idx="491">
                  <c:v>9.918999999999949</c:v>
                </c:pt>
                <c:pt idx="492">
                  <c:v>9.9279999999999493</c:v>
                </c:pt>
                <c:pt idx="493">
                  <c:v>9.9369999999999479</c:v>
                </c:pt>
                <c:pt idx="494">
                  <c:v>9.9459999999999482</c:v>
                </c:pt>
                <c:pt idx="495">
                  <c:v>9.9549999999999486</c:v>
                </c:pt>
                <c:pt idx="496">
                  <c:v>9.9639999999999489</c:v>
                </c:pt>
                <c:pt idx="497">
                  <c:v>9.9729999999999492</c:v>
                </c:pt>
                <c:pt idx="498">
                  <c:v>9.9819999999999478</c:v>
                </c:pt>
                <c:pt idx="499">
                  <c:v>9.9909999999999481</c:v>
                </c:pt>
                <c:pt idx="500">
                  <c:v>9.9999999999999485</c:v>
                </c:pt>
                <c:pt idx="501">
                  <c:v>10.008999999999949</c:v>
                </c:pt>
                <c:pt idx="502">
                  <c:v>10.017999999999949</c:v>
                </c:pt>
                <c:pt idx="503">
                  <c:v>10.026999999999948</c:v>
                </c:pt>
                <c:pt idx="504">
                  <c:v>10.035999999999948</c:v>
                </c:pt>
                <c:pt idx="505">
                  <c:v>10.044999999999948</c:v>
                </c:pt>
                <c:pt idx="506">
                  <c:v>10.053999999999949</c:v>
                </c:pt>
                <c:pt idx="507">
                  <c:v>10.062999999999949</c:v>
                </c:pt>
                <c:pt idx="508">
                  <c:v>10.071999999999949</c:v>
                </c:pt>
                <c:pt idx="509">
                  <c:v>10.080999999999948</c:v>
                </c:pt>
                <c:pt idx="510">
                  <c:v>10.089999999999948</c:v>
                </c:pt>
                <c:pt idx="511">
                  <c:v>10.098999999999949</c:v>
                </c:pt>
                <c:pt idx="512">
                  <c:v>10.107999999999949</c:v>
                </c:pt>
                <c:pt idx="513">
                  <c:v>10.116999999999949</c:v>
                </c:pt>
                <c:pt idx="514">
                  <c:v>10.125999999999948</c:v>
                </c:pt>
                <c:pt idx="515">
                  <c:v>10.134999999999948</c:v>
                </c:pt>
                <c:pt idx="516">
                  <c:v>10.143999999999949</c:v>
                </c:pt>
                <c:pt idx="517">
                  <c:v>10.152999999999949</c:v>
                </c:pt>
                <c:pt idx="518">
                  <c:v>10.161999999999949</c:v>
                </c:pt>
                <c:pt idx="519">
                  <c:v>10.170999999999948</c:v>
                </c:pt>
                <c:pt idx="520">
                  <c:v>10.179999999999948</c:v>
                </c:pt>
                <c:pt idx="521">
                  <c:v>10.188999999999949</c:v>
                </c:pt>
                <c:pt idx="522">
                  <c:v>10.197999999999949</c:v>
                </c:pt>
                <c:pt idx="523">
                  <c:v>10.206999999999949</c:v>
                </c:pt>
                <c:pt idx="524">
                  <c:v>10.215999999999948</c:v>
                </c:pt>
                <c:pt idx="525">
                  <c:v>10.224999999999948</c:v>
                </c:pt>
                <c:pt idx="526">
                  <c:v>10.233999999999948</c:v>
                </c:pt>
                <c:pt idx="527">
                  <c:v>10.242999999999949</c:v>
                </c:pt>
                <c:pt idx="528">
                  <c:v>10.251999999999949</c:v>
                </c:pt>
                <c:pt idx="529">
                  <c:v>10.260999999999949</c:v>
                </c:pt>
                <c:pt idx="530">
                  <c:v>10.269999999999948</c:v>
                </c:pt>
                <c:pt idx="531">
                  <c:v>10.278999999999948</c:v>
                </c:pt>
                <c:pt idx="532">
                  <c:v>10.287999999999949</c:v>
                </c:pt>
                <c:pt idx="533">
                  <c:v>10.296999999999949</c:v>
                </c:pt>
                <c:pt idx="534">
                  <c:v>10.305999999999949</c:v>
                </c:pt>
                <c:pt idx="535">
                  <c:v>10.314999999999948</c:v>
                </c:pt>
                <c:pt idx="536">
                  <c:v>10.323999999999948</c:v>
                </c:pt>
                <c:pt idx="537">
                  <c:v>10.332999999999949</c:v>
                </c:pt>
                <c:pt idx="538">
                  <c:v>10.341999999999949</c:v>
                </c:pt>
                <c:pt idx="539">
                  <c:v>10.350999999999949</c:v>
                </c:pt>
                <c:pt idx="540">
                  <c:v>10.35999999999995</c:v>
                </c:pt>
                <c:pt idx="541">
                  <c:v>10.368999999999948</c:v>
                </c:pt>
                <c:pt idx="542">
                  <c:v>10.377999999999949</c:v>
                </c:pt>
                <c:pt idx="543">
                  <c:v>10.386999999999949</c:v>
                </c:pt>
                <c:pt idx="544">
                  <c:v>10.395999999999949</c:v>
                </c:pt>
                <c:pt idx="545">
                  <c:v>10.40499999999995</c:v>
                </c:pt>
                <c:pt idx="546">
                  <c:v>10.413999999999948</c:v>
                </c:pt>
                <c:pt idx="547">
                  <c:v>10.422999999999949</c:v>
                </c:pt>
                <c:pt idx="548">
                  <c:v>10.431999999999949</c:v>
                </c:pt>
                <c:pt idx="549">
                  <c:v>10.440999999999949</c:v>
                </c:pt>
                <c:pt idx="550">
                  <c:v>10.44999999999995</c:v>
                </c:pt>
                <c:pt idx="551">
                  <c:v>10.458999999999948</c:v>
                </c:pt>
                <c:pt idx="552">
                  <c:v>10.467999999999948</c:v>
                </c:pt>
                <c:pt idx="553">
                  <c:v>10.476999999999949</c:v>
                </c:pt>
                <c:pt idx="554">
                  <c:v>10.485999999999949</c:v>
                </c:pt>
                <c:pt idx="555">
                  <c:v>10.494999999999949</c:v>
                </c:pt>
                <c:pt idx="556">
                  <c:v>10.503999999999948</c:v>
                </c:pt>
                <c:pt idx="557">
                  <c:v>10.512999999999948</c:v>
                </c:pt>
                <c:pt idx="558">
                  <c:v>10.521999999999949</c:v>
                </c:pt>
                <c:pt idx="559">
                  <c:v>10.530999999999949</c:v>
                </c:pt>
                <c:pt idx="560">
                  <c:v>10.539999999999949</c:v>
                </c:pt>
                <c:pt idx="561">
                  <c:v>10.54899999999995</c:v>
                </c:pt>
                <c:pt idx="562">
                  <c:v>10.557999999999948</c:v>
                </c:pt>
                <c:pt idx="563">
                  <c:v>10.566999999999949</c:v>
                </c:pt>
                <c:pt idx="564">
                  <c:v>10.575999999999949</c:v>
                </c:pt>
                <c:pt idx="565">
                  <c:v>10.584999999999949</c:v>
                </c:pt>
                <c:pt idx="566">
                  <c:v>10.59399999999995</c:v>
                </c:pt>
                <c:pt idx="567">
                  <c:v>10.602999999999948</c:v>
                </c:pt>
                <c:pt idx="568">
                  <c:v>10.611999999999949</c:v>
                </c:pt>
                <c:pt idx="569">
                  <c:v>10.620999999999949</c:v>
                </c:pt>
                <c:pt idx="570">
                  <c:v>10.629999999999949</c:v>
                </c:pt>
                <c:pt idx="571">
                  <c:v>10.63899999999995</c:v>
                </c:pt>
                <c:pt idx="572">
                  <c:v>10.64799999999995</c:v>
                </c:pt>
                <c:pt idx="573">
                  <c:v>10.656999999999949</c:v>
                </c:pt>
                <c:pt idx="574">
                  <c:v>10.665999999999949</c:v>
                </c:pt>
                <c:pt idx="575">
                  <c:v>10.674999999999949</c:v>
                </c:pt>
                <c:pt idx="576">
                  <c:v>10.68399999999995</c:v>
                </c:pt>
                <c:pt idx="577">
                  <c:v>10.69299999999995</c:v>
                </c:pt>
                <c:pt idx="578">
                  <c:v>10.701999999999948</c:v>
                </c:pt>
                <c:pt idx="579">
                  <c:v>10.710999999999949</c:v>
                </c:pt>
                <c:pt idx="580">
                  <c:v>10.719999999999949</c:v>
                </c:pt>
                <c:pt idx="581">
                  <c:v>10.728999999999949</c:v>
                </c:pt>
                <c:pt idx="582">
                  <c:v>10.73799999999995</c:v>
                </c:pt>
                <c:pt idx="583">
                  <c:v>10.746999999999948</c:v>
                </c:pt>
                <c:pt idx="584">
                  <c:v>10.755999999999949</c:v>
                </c:pt>
                <c:pt idx="585">
                  <c:v>10.764999999999949</c:v>
                </c:pt>
                <c:pt idx="586">
                  <c:v>10.773999999999949</c:v>
                </c:pt>
                <c:pt idx="587">
                  <c:v>10.78299999999995</c:v>
                </c:pt>
                <c:pt idx="588">
                  <c:v>10.791999999999948</c:v>
                </c:pt>
                <c:pt idx="589">
                  <c:v>10.800999999999949</c:v>
                </c:pt>
                <c:pt idx="590">
                  <c:v>10.809999999999949</c:v>
                </c:pt>
                <c:pt idx="591">
                  <c:v>10.818999999999949</c:v>
                </c:pt>
                <c:pt idx="592">
                  <c:v>10.82799999999995</c:v>
                </c:pt>
                <c:pt idx="593">
                  <c:v>10.83699999999995</c:v>
                </c:pt>
                <c:pt idx="594">
                  <c:v>10.845999999999949</c:v>
                </c:pt>
                <c:pt idx="595">
                  <c:v>10.854999999999949</c:v>
                </c:pt>
                <c:pt idx="596">
                  <c:v>10.863999999999949</c:v>
                </c:pt>
                <c:pt idx="597">
                  <c:v>10.87299999999995</c:v>
                </c:pt>
                <c:pt idx="598">
                  <c:v>10.88199999999995</c:v>
                </c:pt>
                <c:pt idx="599">
                  <c:v>10.890999999999948</c:v>
                </c:pt>
                <c:pt idx="600">
                  <c:v>10.899999999999949</c:v>
                </c:pt>
                <c:pt idx="601">
                  <c:v>10.908999999999949</c:v>
                </c:pt>
                <c:pt idx="602">
                  <c:v>10.91799999999995</c:v>
                </c:pt>
                <c:pt idx="603">
                  <c:v>10.92699999999995</c:v>
                </c:pt>
                <c:pt idx="604">
                  <c:v>10.935999999999948</c:v>
                </c:pt>
                <c:pt idx="605">
                  <c:v>10.944999999999949</c:v>
                </c:pt>
                <c:pt idx="606">
                  <c:v>10.953999999999949</c:v>
                </c:pt>
                <c:pt idx="607">
                  <c:v>10.962999999999949</c:v>
                </c:pt>
                <c:pt idx="608">
                  <c:v>10.97199999999995</c:v>
                </c:pt>
                <c:pt idx="609">
                  <c:v>10.980999999999948</c:v>
                </c:pt>
                <c:pt idx="610">
                  <c:v>10.989999999999949</c:v>
                </c:pt>
                <c:pt idx="611">
                  <c:v>10.998999999999949</c:v>
                </c:pt>
                <c:pt idx="612">
                  <c:v>11.007999999999949</c:v>
                </c:pt>
                <c:pt idx="613">
                  <c:v>11.01699999999995</c:v>
                </c:pt>
                <c:pt idx="614">
                  <c:v>11.02599999999995</c:v>
                </c:pt>
                <c:pt idx="615">
                  <c:v>11.034999999999949</c:v>
                </c:pt>
                <c:pt idx="616">
                  <c:v>11.043999999999949</c:v>
                </c:pt>
                <c:pt idx="617">
                  <c:v>11.052999999999949</c:v>
                </c:pt>
                <c:pt idx="618">
                  <c:v>11.06199999999995</c:v>
                </c:pt>
                <c:pt idx="619">
                  <c:v>11.07099999999995</c:v>
                </c:pt>
                <c:pt idx="620">
                  <c:v>11.079999999999949</c:v>
                </c:pt>
                <c:pt idx="621">
                  <c:v>11.088999999999949</c:v>
                </c:pt>
                <c:pt idx="622">
                  <c:v>11.097999999999949</c:v>
                </c:pt>
                <c:pt idx="623">
                  <c:v>11.10699999999995</c:v>
                </c:pt>
                <c:pt idx="624">
                  <c:v>11.11599999999995</c:v>
                </c:pt>
                <c:pt idx="625">
                  <c:v>11.12499999999995</c:v>
                </c:pt>
                <c:pt idx="626">
                  <c:v>11.133999999999949</c:v>
                </c:pt>
                <c:pt idx="627">
                  <c:v>11.142999999999949</c:v>
                </c:pt>
                <c:pt idx="628">
                  <c:v>11.15199999999995</c:v>
                </c:pt>
                <c:pt idx="629">
                  <c:v>11.16099999999995</c:v>
                </c:pt>
                <c:pt idx="630">
                  <c:v>11.169999999999948</c:v>
                </c:pt>
                <c:pt idx="631">
                  <c:v>11.178999999999949</c:v>
                </c:pt>
                <c:pt idx="632">
                  <c:v>11.187999999999949</c:v>
                </c:pt>
                <c:pt idx="633">
                  <c:v>11.196999999999949</c:v>
                </c:pt>
                <c:pt idx="634">
                  <c:v>11.20599999999995</c:v>
                </c:pt>
                <c:pt idx="635">
                  <c:v>11.21499999999995</c:v>
                </c:pt>
                <c:pt idx="636">
                  <c:v>11.22399999999995</c:v>
                </c:pt>
                <c:pt idx="637">
                  <c:v>11.232999999999949</c:v>
                </c:pt>
                <c:pt idx="638">
                  <c:v>11.241999999999949</c:v>
                </c:pt>
                <c:pt idx="639">
                  <c:v>11.25099999999995</c:v>
                </c:pt>
                <c:pt idx="640">
                  <c:v>11.25999999999995</c:v>
                </c:pt>
                <c:pt idx="641">
                  <c:v>11.268999999999949</c:v>
                </c:pt>
                <c:pt idx="642">
                  <c:v>11.277999999999949</c:v>
                </c:pt>
                <c:pt idx="643">
                  <c:v>11.286999999999949</c:v>
                </c:pt>
                <c:pt idx="644">
                  <c:v>11.29599999999995</c:v>
                </c:pt>
                <c:pt idx="645">
                  <c:v>11.30499999999995</c:v>
                </c:pt>
                <c:pt idx="646">
                  <c:v>11.31399999999995</c:v>
                </c:pt>
                <c:pt idx="647">
                  <c:v>11.322999999999949</c:v>
                </c:pt>
                <c:pt idx="648">
                  <c:v>11.331999999999949</c:v>
                </c:pt>
                <c:pt idx="649">
                  <c:v>11.34099999999995</c:v>
                </c:pt>
                <c:pt idx="650">
                  <c:v>11.34999999999995</c:v>
                </c:pt>
                <c:pt idx="651">
                  <c:v>11.35899999999995</c:v>
                </c:pt>
                <c:pt idx="652">
                  <c:v>11.367999999999949</c:v>
                </c:pt>
                <c:pt idx="653">
                  <c:v>11.376999999999949</c:v>
                </c:pt>
                <c:pt idx="654">
                  <c:v>11.385999999999949</c:v>
                </c:pt>
                <c:pt idx="655">
                  <c:v>11.39499999999995</c:v>
                </c:pt>
                <c:pt idx="656">
                  <c:v>11.40399999999995</c:v>
                </c:pt>
                <c:pt idx="657">
                  <c:v>11.412999999999951</c:v>
                </c:pt>
                <c:pt idx="658">
                  <c:v>11.421999999999949</c:v>
                </c:pt>
                <c:pt idx="659">
                  <c:v>11.430999999999949</c:v>
                </c:pt>
                <c:pt idx="660">
                  <c:v>11.43999999999995</c:v>
                </c:pt>
                <c:pt idx="661">
                  <c:v>11.44899999999995</c:v>
                </c:pt>
                <c:pt idx="662">
                  <c:v>11.457999999999949</c:v>
                </c:pt>
                <c:pt idx="663">
                  <c:v>11.466999999999949</c:v>
                </c:pt>
                <c:pt idx="664">
                  <c:v>11.475999999999949</c:v>
                </c:pt>
                <c:pt idx="665">
                  <c:v>11.48499999999995</c:v>
                </c:pt>
                <c:pt idx="666">
                  <c:v>11.49399999999995</c:v>
                </c:pt>
                <c:pt idx="667">
                  <c:v>11.50299999999995</c:v>
                </c:pt>
                <c:pt idx="668">
                  <c:v>11.511999999999951</c:v>
                </c:pt>
                <c:pt idx="669">
                  <c:v>11.520999999999949</c:v>
                </c:pt>
                <c:pt idx="670">
                  <c:v>11.52999999999995</c:v>
                </c:pt>
                <c:pt idx="671">
                  <c:v>11.53899999999995</c:v>
                </c:pt>
                <c:pt idx="672">
                  <c:v>11.54799999999995</c:v>
                </c:pt>
                <c:pt idx="673">
                  <c:v>11.556999999999949</c:v>
                </c:pt>
                <c:pt idx="674">
                  <c:v>11.565999999999949</c:v>
                </c:pt>
                <c:pt idx="675">
                  <c:v>11.57499999999995</c:v>
                </c:pt>
                <c:pt idx="676">
                  <c:v>11.58399999999995</c:v>
                </c:pt>
                <c:pt idx="677">
                  <c:v>11.59299999999995</c:v>
                </c:pt>
                <c:pt idx="678">
                  <c:v>11.601999999999951</c:v>
                </c:pt>
                <c:pt idx="679">
                  <c:v>11.610999999999949</c:v>
                </c:pt>
                <c:pt idx="680">
                  <c:v>11.619999999999949</c:v>
                </c:pt>
                <c:pt idx="681">
                  <c:v>11.62899999999995</c:v>
                </c:pt>
                <c:pt idx="682">
                  <c:v>11.63799999999995</c:v>
                </c:pt>
                <c:pt idx="683">
                  <c:v>11.646999999999951</c:v>
                </c:pt>
                <c:pt idx="684">
                  <c:v>11.655999999999949</c:v>
                </c:pt>
                <c:pt idx="685">
                  <c:v>11.664999999999949</c:v>
                </c:pt>
                <c:pt idx="686">
                  <c:v>11.67399999999995</c:v>
                </c:pt>
                <c:pt idx="687">
                  <c:v>11.68299999999995</c:v>
                </c:pt>
                <c:pt idx="688">
                  <c:v>11.69199999999995</c:v>
                </c:pt>
                <c:pt idx="689">
                  <c:v>11.700999999999951</c:v>
                </c:pt>
                <c:pt idx="690">
                  <c:v>11.709999999999949</c:v>
                </c:pt>
                <c:pt idx="691">
                  <c:v>11.71899999999995</c:v>
                </c:pt>
                <c:pt idx="692">
                  <c:v>11.72799999999995</c:v>
                </c:pt>
                <c:pt idx="693">
                  <c:v>11.73699999999995</c:v>
                </c:pt>
                <c:pt idx="694">
                  <c:v>11.745999999999949</c:v>
                </c:pt>
                <c:pt idx="695">
                  <c:v>11.754999999999949</c:v>
                </c:pt>
                <c:pt idx="696">
                  <c:v>11.76399999999995</c:v>
                </c:pt>
                <c:pt idx="697">
                  <c:v>11.77299999999995</c:v>
                </c:pt>
                <c:pt idx="698">
                  <c:v>11.78199999999995</c:v>
                </c:pt>
                <c:pt idx="699">
                  <c:v>11.790999999999951</c:v>
                </c:pt>
                <c:pt idx="700">
                  <c:v>11.799999999999951</c:v>
                </c:pt>
                <c:pt idx="701">
                  <c:v>11.80899999999995</c:v>
                </c:pt>
                <c:pt idx="702">
                  <c:v>11.81799999999995</c:v>
                </c:pt>
                <c:pt idx="703">
                  <c:v>11.82699999999995</c:v>
                </c:pt>
                <c:pt idx="704">
                  <c:v>11.835999999999951</c:v>
                </c:pt>
                <c:pt idx="705">
                  <c:v>11.844999999999949</c:v>
                </c:pt>
                <c:pt idx="706">
                  <c:v>11.853999999999949</c:v>
                </c:pt>
                <c:pt idx="707">
                  <c:v>11.86299999999995</c:v>
                </c:pt>
                <c:pt idx="708">
                  <c:v>11.87199999999995</c:v>
                </c:pt>
                <c:pt idx="709">
                  <c:v>11.88099999999995</c:v>
                </c:pt>
                <c:pt idx="710">
                  <c:v>11.889999999999951</c:v>
                </c:pt>
                <c:pt idx="711">
                  <c:v>11.898999999999949</c:v>
                </c:pt>
                <c:pt idx="712">
                  <c:v>11.90799999999995</c:v>
                </c:pt>
                <c:pt idx="713">
                  <c:v>11.91699999999995</c:v>
                </c:pt>
                <c:pt idx="714">
                  <c:v>11.92599999999995</c:v>
                </c:pt>
                <c:pt idx="715">
                  <c:v>11.934999999999951</c:v>
                </c:pt>
                <c:pt idx="716">
                  <c:v>11.943999999999949</c:v>
                </c:pt>
                <c:pt idx="717">
                  <c:v>11.95299999999995</c:v>
                </c:pt>
                <c:pt idx="718">
                  <c:v>11.96199999999995</c:v>
                </c:pt>
                <c:pt idx="719">
                  <c:v>11.97099999999995</c:v>
                </c:pt>
                <c:pt idx="720">
                  <c:v>11.979999999999951</c:v>
                </c:pt>
                <c:pt idx="721">
                  <c:v>11.988999999999951</c:v>
                </c:pt>
                <c:pt idx="722">
                  <c:v>11.99799999999995</c:v>
                </c:pt>
                <c:pt idx="723">
                  <c:v>12.00699999999995</c:v>
                </c:pt>
                <c:pt idx="724">
                  <c:v>12.01599999999995</c:v>
                </c:pt>
                <c:pt idx="725">
                  <c:v>12.024999999999951</c:v>
                </c:pt>
                <c:pt idx="726">
                  <c:v>12.033999999999949</c:v>
                </c:pt>
                <c:pt idx="727">
                  <c:v>12.04299999999995</c:v>
                </c:pt>
                <c:pt idx="728">
                  <c:v>12.05199999999995</c:v>
                </c:pt>
                <c:pt idx="729">
                  <c:v>12.06099999999995</c:v>
                </c:pt>
                <c:pt idx="730">
                  <c:v>12.069999999999951</c:v>
                </c:pt>
                <c:pt idx="731">
                  <c:v>12.078999999999951</c:v>
                </c:pt>
                <c:pt idx="732">
                  <c:v>12.087999999999951</c:v>
                </c:pt>
                <c:pt idx="733">
                  <c:v>12.09699999999995</c:v>
                </c:pt>
                <c:pt idx="734">
                  <c:v>12.10599999999995</c:v>
                </c:pt>
                <c:pt idx="735">
                  <c:v>12.11499999999995</c:v>
                </c:pt>
                <c:pt idx="736">
                  <c:v>12.123999999999951</c:v>
                </c:pt>
                <c:pt idx="737">
                  <c:v>12.132999999999949</c:v>
                </c:pt>
                <c:pt idx="738">
                  <c:v>12.14199999999995</c:v>
                </c:pt>
                <c:pt idx="739">
                  <c:v>12.15099999999995</c:v>
                </c:pt>
                <c:pt idx="740">
                  <c:v>12.15999999999995</c:v>
                </c:pt>
                <c:pt idx="741">
                  <c:v>12.168999999999951</c:v>
                </c:pt>
                <c:pt idx="742">
                  <c:v>12.177999999999951</c:v>
                </c:pt>
                <c:pt idx="743">
                  <c:v>12.186999999999951</c:v>
                </c:pt>
                <c:pt idx="744">
                  <c:v>12.19599999999995</c:v>
                </c:pt>
                <c:pt idx="745">
                  <c:v>12.20499999999995</c:v>
                </c:pt>
                <c:pt idx="746">
                  <c:v>12.213999999999951</c:v>
                </c:pt>
                <c:pt idx="747">
                  <c:v>12.222999999999949</c:v>
                </c:pt>
                <c:pt idx="748">
                  <c:v>12.23199999999995</c:v>
                </c:pt>
                <c:pt idx="749">
                  <c:v>12.24099999999995</c:v>
                </c:pt>
                <c:pt idx="750">
                  <c:v>12.24999999999995</c:v>
                </c:pt>
                <c:pt idx="751">
                  <c:v>12.258999999999951</c:v>
                </c:pt>
                <c:pt idx="752">
                  <c:v>12.267999999999951</c:v>
                </c:pt>
                <c:pt idx="753">
                  <c:v>12.276999999999951</c:v>
                </c:pt>
                <c:pt idx="754">
                  <c:v>12.28599999999995</c:v>
                </c:pt>
                <c:pt idx="755">
                  <c:v>12.29499999999995</c:v>
                </c:pt>
                <c:pt idx="756">
                  <c:v>12.303999999999951</c:v>
                </c:pt>
                <c:pt idx="757">
                  <c:v>12.312999999999951</c:v>
                </c:pt>
                <c:pt idx="758">
                  <c:v>12.321999999999949</c:v>
                </c:pt>
                <c:pt idx="759">
                  <c:v>12.33099999999995</c:v>
                </c:pt>
                <c:pt idx="760">
                  <c:v>12.33999999999995</c:v>
                </c:pt>
                <c:pt idx="761">
                  <c:v>12.34899999999995</c:v>
                </c:pt>
                <c:pt idx="762">
                  <c:v>12.357999999999951</c:v>
                </c:pt>
                <c:pt idx="763">
                  <c:v>12.366999999999951</c:v>
                </c:pt>
                <c:pt idx="764">
                  <c:v>12.375999999999951</c:v>
                </c:pt>
                <c:pt idx="765">
                  <c:v>12.38499999999995</c:v>
                </c:pt>
                <c:pt idx="766">
                  <c:v>12.39399999999995</c:v>
                </c:pt>
                <c:pt idx="767">
                  <c:v>12.402999999999951</c:v>
                </c:pt>
                <c:pt idx="768">
                  <c:v>12.411999999999951</c:v>
                </c:pt>
                <c:pt idx="769">
                  <c:v>12.42099999999995</c:v>
                </c:pt>
                <c:pt idx="770">
                  <c:v>12.42999999999995</c:v>
                </c:pt>
                <c:pt idx="771">
                  <c:v>12.43899999999995</c:v>
                </c:pt>
                <c:pt idx="772">
                  <c:v>12.447999999999951</c:v>
                </c:pt>
                <c:pt idx="773">
                  <c:v>12.456999999999951</c:v>
                </c:pt>
                <c:pt idx="774">
                  <c:v>12.465999999999951</c:v>
                </c:pt>
                <c:pt idx="775">
                  <c:v>12.474999999999952</c:v>
                </c:pt>
                <c:pt idx="776">
                  <c:v>12.48399999999995</c:v>
                </c:pt>
                <c:pt idx="777">
                  <c:v>12.492999999999951</c:v>
                </c:pt>
                <c:pt idx="778">
                  <c:v>12.501999999999951</c:v>
                </c:pt>
                <c:pt idx="779">
                  <c:v>12.510999999999949</c:v>
                </c:pt>
                <c:pt idx="780">
                  <c:v>12.51999999999995</c:v>
                </c:pt>
                <c:pt idx="781">
                  <c:v>12.52899999999995</c:v>
                </c:pt>
                <c:pt idx="782">
                  <c:v>12.537999999999951</c:v>
                </c:pt>
                <c:pt idx="783">
                  <c:v>12.546999999999951</c:v>
                </c:pt>
                <c:pt idx="784">
                  <c:v>12.555999999999951</c:v>
                </c:pt>
                <c:pt idx="785">
                  <c:v>12.564999999999952</c:v>
                </c:pt>
                <c:pt idx="786">
                  <c:v>12.57399999999995</c:v>
                </c:pt>
                <c:pt idx="787">
                  <c:v>12.58299999999995</c:v>
                </c:pt>
                <c:pt idx="788">
                  <c:v>12.591999999999951</c:v>
                </c:pt>
                <c:pt idx="789">
                  <c:v>12.600999999999951</c:v>
                </c:pt>
                <c:pt idx="790">
                  <c:v>12.60999999999995</c:v>
                </c:pt>
                <c:pt idx="791">
                  <c:v>12.61899999999995</c:v>
                </c:pt>
                <c:pt idx="792">
                  <c:v>12.62799999999995</c:v>
                </c:pt>
                <c:pt idx="793">
                  <c:v>12.636999999999951</c:v>
                </c:pt>
                <c:pt idx="794">
                  <c:v>12.645999999999951</c:v>
                </c:pt>
                <c:pt idx="795">
                  <c:v>12.654999999999951</c:v>
                </c:pt>
                <c:pt idx="796">
                  <c:v>12.663999999999952</c:v>
                </c:pt>
                <c:pt idx="797">
                  <c:v>12.67299999999995</c:v>
                </c:pt>
                <c:pt idx="798">
                  <c:v>12.681999999999951</c:v>
                </c:pt>
                <c:pt idx="799">
                  <c:v>12.690999999999951</c:v>
                </c:pt>
                <c:pt idx="800">
                  <c:v>12.699999999999951</c:v>
                </c:pt>
                <c:pt idx="801">
                  <c:v>12.70899999999995</c:v>
                </c:pt>
                <c:pt idx="802">
                  <c:v>12.71799999999995</c:v>
                </c:pt>
                <c:pt idx="803">
                  <c:v>12.726999999999951</c:v>
                </c:pt>
                <c:pt idx="804">
                  <c:v>12.735999999999951</c:v>
                </c:pt>
                <c:pt idx="805">
                  <c:v>12.744999999999951</c:v>
                </c:pt>
                <c:pt idx="806">
                  <c:v>12.753999999999952</c:v>
                </c:pt>
                <c:pt idx="807">
                  <c:v>12.762999999999952</c:v>
                </c:pt>
                <c:pt idx="808">
                  <c:v>12.771999999999951</c:v>
                </c:pt>
                <c:pt idx="809">
                  <c:v>12.780999999999951</c:v>
                </c:pt>
                <c:pt idx="810">
                  <c:v>12.789999999999951</c:v>
                </c:pt>
                <c:pt idx="811">
                  <c:v>12.79899999999995</c:v>
                </c:pt>
                <c:pt idx="812">
                  <c:v>12.80799999999995</c:v>
                </c:pt>
                <c:pt idx="813">
                  <c:v>12.81699999999995</c:v>
                </c:pt>
                <c:pt idx="814">
                  <c:v>12.825999999999951</c:v>
                </c:pt>
                <c:pt idx="815">
                  <c:v>12.834999999999951</c:v>
                </c:pt>
                <c:pt idx="816">
                  <c:v>12.843999999999951</c:v>
                </c:pt>
                <c:pt idx="817">
                  <c:v>12.852999999999952</c:v>
                </c:pt>
                <c:pt idx="818">
                  <c:v>12.86199999999995</c:v>
                </c:pt>
                <c:pt idx="819">
                  <c:v>12.870999999999951</c:v>
                </c:pt>
                <c:pt idx="820">
                  <c:v>12.879999999999951</c:v>
                </c:pt>
                <c:pt idx="821">
                  <c:v>12.888999999999951</c:v>
                </c:pt>
                <c:pt idx="822">
                  <c:v>12.89799999999995</c:v>
                </c:pt>
                <c:pt idx="823">
                  <c:v>12.90699999999995</c:v>
                </c:pt>
                <c:pt idx="824">
                  <c:v>12.915999999999951</c:v>
                </c:pt>
                <c:pt idx="825">
                  <c:v>12.924999999999951</c:v>
                </c:pt>
                <c:pt idx="826">
                  <c:v>12.933999999999951</c:v>
                </c:pt>
                <c:pt idx="827">
                  <c:v>12.942999999999952</c:v>
                </c:pt>
                <c:pt idx="828">
                  <c:v>12.951999999999952</c:v>
                </c:pt>
                <c:pt idx="829">
                  <c:v>12.960999999999951</c:v>
                </c:pt>
                <c:pt idx="830">
                  <c:v>12.969999999999951</c:v>
                </c:pt>
                <c:pt idx="831">
                  <c:v>12.978999999999951</c:v>
                </c:pt>
                <c:pt idx="832">
                  <c:v>12.987999999999952</c:v>
                </c:pt>
                <c:pt idx="833">
                  <c:v>12.99699999999995</c:v>
                </c:pt>
                <c:pt idx="834">
                  <c:v>13.00599999999995</c:v>
                </c:pt>
                <c:pt idx="835">
                  <c:v>13.014999999999951</c:v>
                </c:pt>
                <c:pt idx="836">
                  <c:v>13.023999999999951</c:v>
                </c:pt>
                <c:pt idx="837">
                  <c:v>13.03299999999995</c:v>
                </c:pt>
                <c:pt idx="838">
                  <c:v>13.041999999999948</c:v>
                </c:pt>
                <c:pt idx="839">
                  <c:v>13.050999999999949</c:v>
                </c:pt>
                <c:pt idx="840">
                  <c:v>13.059999999999949</c:v>
                </c:pt>
                <c:pt idx="841">
                  <c:v>13.068999999999949</c:v>
                </c:pt>
                <c:pt idx="842">
                  <c:v>13.077999999999948</c:v>
                </c:pt>
                <c:pt idx="843">
                  <c:v>13.086999999999948</c:v>
                </c:pt>
                <c:pt idx="844">
                  <c:v>13.095999999999947</c:v>
                </c:pt>
                <c:pt idx="845">
                  <c:v>13.104999999999947</c:v>
                </c:pt>
                <c:pt idx="846">
                  <c:v>13.113999999999947</c:v>
                </c:pt>
                <c:pt idx="847">
                  <c:v>13.122999999999946</c:v>
                </c:pt>
                <c:pt idx="848">
                  <c:v>13.131999999999946</c:v>
                </c:pt>
                <c:pt idx="849">
                  <c:v>13.140999999999945</c:v>
                </c:pt>
                <c:pt idx="850">
                  <c:v>13.149999999999945</c:v>
                </c:pt>
                <c:pt idx="851">
                  <c:v>13.158999999999946</c:v>
                </c:pt>
                <c:pt idx="852">
                  <c:v>13.167999999999946</c:v>
                </c:pt>
                <c:pt idx="853">
                  <c:v>13.176999999999945</c:v>
                </c:pt>
                <c:pt idx="854">
                  <c:v>13.185999999999943</c:v>
                </c:pt>
                <c:pt idx="855">
                  <c:v>13.194999999999943</c:v>
                </c:pt>
                <c:pt idx="856">
                  <c:v>13.203999999999944</c:v>
                </c:pt>
                <c:pt idx="857">
                  <c:v>13.212999999999944</c:v>
                </c:pt>
                <c:pt idx="858">
                  <c:v>13.221999999999943</c:v>
                </c:pt>
                <c:pt idx="859">
                  <c:v>13.230999999999943</c:v>
                </c:pt>
                <c:pt idx="860">
                  <c:v>13.239999999999942</c:v>
                </c:pt>
                <c:pt idx="861">
                  <c:v>13.248999999999942</c:v>
                </c:pt>
                <c:pt idx="862">
                  <c:v>13.257999999999942</c:v>
                </c:pt>
                <c:pt idx="863">
                  <c:v>13.266999999999941</c:v>
                </c:pt>
                <c:pt idx="864">
                  <c:v>13.275999999999941</c:v>
                </c:pt>
                <c:pt idx="865">
                  <c:v>13.28499999999994</c:v>
                </c:pt>
                <c:pt idx="866">
                  <c:v>13.29399999999994</c:v>
                </c:pt>
                <c:pt idx="867">
                  <c:v>13.30299999999994</c:v>
                </c:pt>
                <c:pt idx="868">
                  <c:v>13.311999999999941</c:v>
                </c:pt>
                <c:pt idx="869">
                  <c:v>13.320999999999939</c:v>
                </c:pt>
                <c:pt idx="870">
                  <c:v>13.329999999999938</c:v>
                </c:pt>
                <c:pt idx="871">
                  <c:v>13.338999999999938</c:v>
                </c:pt>
                <c:pt idx="872">
                  <c:v>13.347999999999939</c:v>
                </c:pt>
                <c:pt idx="873">
                  <c:v>13.356999999999939</c:v>
                </c:pt>
                <c:pt idx="874">
                  <c:v>13.365999999999937</c:v>
                </c:pt>
                <c:pt idx="875">
                  <c:v>13.374999999999938</c:v>
                </c:pt>
                <c:pt idx="876">
                  <c:v>13.383999999999936</c:v>
                </c:pt>
                <c:pt idx="877">
                  <c:v>13.392999999999937</c:v>
                </c:pt>
                <c:pt idx="878">
                  <c:v>13.401999999999937</c:v>
                </c:pt>
                <c:pt idx="879">
                  <c:v>13.410999999999936</c:v>
                </c:pt>
                <c:pt idx="880">
                  <c:v>13.419999999999936</c:v>
                </c:pt>
                <c:pt idx="881">
                  <c:v>13.428999999999935</c:v>
                </c:pt>
                <c:pt idx="882">
                  <c:v>13.437999999999935</c:v>
                </c:pt>
                <c:pt idx="883">
                  <c:v>13.446999999999935</c:v>
                </c:pt>
                <c:pt idx="884">
                  <c:v>13.455999999999936</c:v>
                </c:pt>
                <c:pt idx="885">
                  <c:v>13.464999999999934</c:v>
                </c:pt>
                <c:pt idx="886">
                  <c:v>13.473999999999933</c:v>
                </c:pt>
                <c:pt idx="887">
                  <c:v>13.482999999999933</c:v>
                </c:pt>
                <c:pt idx="888">
                  <c:v>13.491999999999933</c:v>
                </c:pt>
                <c:pt idx="889">
                  <c:v>13.500999999999934</c:v>
                </c:pt>
                <c:pt idx="890">
                  <c:v>13.509999999999932</c:v>
                </c:pt>
                <c:pt idx="891">
                  <c:v>13.518999999999933</c:v>
                </c:pt>
                <c:pt idx="892">
                  <c:v>13.527999999999931</c:v>
                </c:pt>
                <c:pt idx="893">
                  <c:v>13.536999999999932</c:v>
                </c:pt>
                <c:pt idx="894">
                  <c:v>13.545999999999932</c:v>
                </c:pt>
                <c:pt idx="895">
                  <c:v>13.55499999999993</c:v>
                </c:pt>
                <c:pt idx="896">
                  <c:v>13.563999999999931</c:v>
                </c:pt>
                <c:pt idx="897">
                  <c:v>13.572999999999929</c:v>
                </c:pt>
                <c:pt idx="898">
                  <c:v>13.58199999999993</c:v>
                </c:pt>
                <c:pt idx="899">
                  <c:v>13.59099999999993</c:v>
                </c:pt>
                <c:pt idx="900">
                  <c:v>13.59999999999993</c:v>
                </c:pt>
                <c:pt idx="901">
                  <c:v>13.608999999999929</c:v>
                </c:pt>
                <c:pt idx="902">
                  <c:v>13.617999999999927</c:v>
                </c:pt>
                <c:pt idx="903">
                  <c:v>13.626999999999928</c:v>
                </c:pt>
                <c:pt idx="904">
                  <c:v>13.635999999999928</c:v>
                </c:pt>
                <c:pt idx="905">
                  <c:v>13.644999999999929</c:v>
                </c:pt>
                <c:pt idx="906">
                  <c:v>13.653999999999927</c:v>
                </c:pt>
                <c:pt idx="907">
                  <c:v>13.662999999999927</c:v>
                </c:pt>
                <c:pt idx="908">
                  <c:v>13.671999999999926</c:v>
                </c:pt>
                <c:pt idx="909">
                  <c:v>13.680999999999926</c:v>
                </c:pt>
                <c:pt idx="910">
                  <c:v>13.689999999999927</c:v>
                </c:pt>
                <c:pt idx="911">
                  <c:v>13.698999999999925</c:v>
                </c:pt>
                <c:pt idx="912">
                  <c:v>13.707999999999926</c:v>
                </c:pt>
                <c:pt idx="913">
                  <c:v>13.716999999999924</c:v>
                </c:pt>
                <c:pt idx="914">
                  <c:v>13.725999999999924</c:v>
                </c:pt>
                <c:pt idx="915">
                  <c:v>13.734999999999925</c:v>
                </c:pt>
                <c:pt idx="916">
                  <c:v>13.743999999999925</c:v>
                </c:pt>
                <c:pt idx="917">
                  <c:v>13.752999999999924</c:v>
                </c:pt>
                <c:pt idx="918">
                  <c:v>13.761999999999922</c:v>
                </c:pt>
                <c:pt idx="919">
                  <c:v>13.770999999999923</c:v>
                </c:pt>
                <c:pt idx="920">
                  <c:v>13.779999999999923</c:v>
                </c:pt>
                <c:pt idx="921">
                  <c:v>13.788999999999923</c:v>
                </c:pt>
                <c:pt idx="922">
                  <c:v>13.797999999999922</c:v>
                </c:pt>
                <c:pt idx="923">
                  <c:v>13.806999999999922</c:v>
                </c:pt>
                <c:pt idx="924">
                  <c:v>13.815999999999921</c:v>
                </c:pt>
                <c:pt idx="925">
                  <c:v>13.824999999999921</c:v>
                </c:pt>
                <c:pt idx="926">
                  <c:v>13.833999999999921</c:v>
                </c:pt>
                <c:pt idx="927">
                  <c:v>13.84299999999992</c:v>
                </c:pt>
                <c:pt idx="928">
                  <c:v>13.85199999999992</c:v>
                </c:pt>
                <c:pt idx="929">
                  <c:v>13.860999999999919</c:v>
                </c:pt>
                <c:pt idx="930">
                  <c:v>13.869999999999919</c:v>
                </c:pt>
                <c:pt idx="931">
                  <c:v>13.87899999999992</c:v>
                </c:pt>
                <c:pt idx="932">
                  <c:v>13.88799999999992</c:v>
                </c:pt>
                <c:pt idx="933">
                  <c:v>13.896999999999919</c:v>
                </c:pt>
                <c:pt idx="934">
                  <c:v>13.905999999999917</c:v>
                </c:pt>
                <c:pt idx="935">
                  <c:v>13.914999999999917</c:v>
                </c:pt>
                <c:pt idx="936">
                  <c:v>13.923999999999918</c:v>
                </c:pt>
                <c:pt idx="937">
                  <c:v>13.932999999999918</c:v>
                </c:pt>
                <c:pt idx="938">
                  <c:v>13.941999999999917</c:v>
                </c:pt>
                <c:pt idx="939">
                  <c:v>13.950999999999917</c:v>
                </c:pt>
                <c:pt idx="940">
                  <c:v>13.959999999999916</c:v>
                </c:pt>
                <c:pt idx="941">
                  <c:v>13.968999999999916</c:v>
                </c:pt>
                <c:pt idx="942">
                  <c:v>13.977999999999916</c:v>
                </c:pt>
                <c:pt idx="943">
                  <c:v>13.986999999999915</c:v>
                </c:pt>
                <c:pt idx="944">
                  <c:v>13.995999999999915</c:v>
                </c:pt>
                <c:pt idx="945">
                  <c:v>14.004999999999914</c:v>
                </c:pt>
                <c:pt idx="946">
                  <c:v>14.013999999999914</c:v>
                </c:pt>
                <c:pt idx="947">
                  <c:v>14.022999999999914</c:v>
                </c:pt>
                <c:pt idx="948">
                  <c:v>14.031999999999915</c:v>
                </c:pt>
                <c:pt idx="949">
                  <c:v>14.040999999999913</c:v>
                </c:pt>
                <c:pt idx="950">
                  <c:v>14.049999999999912</c:v>
                </c:pt>
                <c:pt idx="951">
                  <c:v>14.058999999999912</c:v>
                </c:pt>
                <c:pt idx="952">
                  <c:v>14.067999999999913</c:v>
                </c:pt>
                <c:pt idx="953">
                  <c:v>14.076999999999913</c:v>
                </c:pt>
                <c:pt idx="954">
                  <c:v>14.085999999999911</c:v>
                </c:pt>
                <c:pt idx="955">
                  <c:v>14.094999999999912</c:v>
                </c:pt>
                <c:pt idx="956">
                  <c:v>14.10399999999991</c:v>
                </c:pt>
                <c:pt idx="957">
                  <c:v>14.112999999999911</c:v>
                </c:pt>
                <c:pt idx="958">
                  <c:v>14.121999999999911</c:v>
                </c:pt>
                <c:pt idx="959">
                  <c:v>14.13099999999991</c:v>
                </c:pt>
                <c:pt idx="960">
                  <c:v>14.13999999999991</c:v>
                </c:pt>
                <c:pt idx="961">
                  <c:v>14.148999999999909</c:v>
                </c:pt>
                <c:pt idx="962">
                  <c:v>14.157999999999909</c:v>
                </c:pt>
                <c:pt idx="963">
                  <c:v>14.166999999999909</c:v>
                </c:pt>
                <c:pt idx="964">
                  <c:v>14.17599999999991</c:v>
                </c:pt>
                <c:pt idx="965">
                  <c:v>14.184999999999908</c:v>
                </c:pt>
                <c:pt idx="966">
                  <c:v>14.193999999999907</c:v>
                </c:pt>
                <c:pt idx="967">
                  <c:v>14.202999999999907</c:v>
                </c:pt>
                <c:pt idx="968">
                  <c:v>14.211999999999907</c:v>
                </c:pt>
                <c:pt idx="969">
                  <c:v>14.220999999999908</c:v>
                </c:pt>
                <c:pt idx="970">
                  <c:v>14.229999999999906</c:v>
                </c:pt>
                <c:pt idx="971">
                  <c:v>14.238999999999907</c:v>
                </c:pt>
                <c:pt idx="972">
                  <c:v>14.247999999999905</c:v>
                </c:pt>
                <c:pt idx="973">
                  <c:v>14.256999999999906</c:v>
                </c:pt>
                <c:pt idx="974">
                  <c:v>14.265999999999906</c:v>
                </c:pt>
                <c:pt idx="975">
                  <c:v>14.274999999999904</c:v>
                </c:pt>
                <c:pt idx="976">
                  <c:v>14.283999999999905</c:v>
                </c:pt>
                <c:pt idx="977">
                  <c:v>14.292999999999903</c:v>
                </c:pt>
                <c:pt idx="978">
                  <c:v>14.301999999999904</c:v>
                </c:pt>
                <c:pt idx="979">
                  <c:v>14.310999999999904</c:v>
                </c:pt>
                <c:pt idx="980">
                  <c:v>14.319999999999904</c:v>
                </c:pt>
                <c:pt idx="981">
                  <c:v>14.328999999999903</c:v>
                </c:pt>
                <c:pt idx="982">
                  <c:v>14.337999999999901</c:v>
                </c:pt>
                <c:pt idx="983">
                  <c:v>14.346999999999902</c:v>
                </c:pt>
                <c:pt idx="984">
                  <c:v>14.355999999999902</c:v>
                </c:pt>
                <c:pt idx="985">
                  <c:v>14.364999999999903</c:v>
                </c:pt>
                <c:pt idx="986">
                  <c:v>14.373999999999901</c:v>
                </c:pt>
                <c:pt idx="987">
                  <c:v>14.382999999999901</c:v>
                </c:pt>
                <c:pt idx="988">
                  <c:v>14.3919999999999</c:v>
                </c:pt>
                <c:pt idx="989">
                  <c:v>14.4009999999999</c:v>
                </c:pt>
                <c:pt idx="990">
                  <c:v>14.409999999999901</c:v>
                </c:pt>
                <c:pt idx="991">
                  <c:v>14.418999999999899</c:v>
                </c:pt>
                <c:pt idx="992">
                  <c:v>14.4279999999999</c:v>
                </c:pt>
                <c:pt idx="993">
                  <c:v>14.436999999999898</c:v>
                </c:pt>
                <c:pt idx="994">
                  <c:v>14.445999999999898</c:v>
                </c:pt>
                <c:pt idx="995">
                  <c:v>14.454999999999899</c:v>
                </c:pt>
                <c:pt idx="996">
                  <c:v>14.463999999999899</c:v>
                </c:pt>
                <c:pt idx="997">
                  <c:v>14.472999999999898</c:v>
                </c:pt>
                <c:pt idx="998">
                  <c:v>14.481999999999896</c:v>
                </c:pt>
                <c:pt idx="999">
                  <c:v>14.490999999999897</c:v>
                </c:pt>
                <c:pt idx="1000">
                  <c:v>14.499999999999897</c:v>
                </c:pt>
              </c:numCache>
            </c:numRef>
          </c:cat>
          <c:val>
            <c:numRef>
              <c:f>Normal!$C$4:$C$1004</c:f>
              <c:numCache>
                <c:formatCode>0.000</c:formatCode>
                <c:ptCount val="1001"/>
                <c:pt idx="0">
                  <c:v>4.4318484119380075E-3</c:v>
                </c:pt>
                <c:pt idx="1">
                  <c:v>4.5122627485467137E-3</c:v>
                </c:pt>
                <c:pt idx="2">
                  <c:v>4.5939707891923635E-3</c:v>
                </c:pt>
                <c:pt idx="3">
                  <c:v>4.6769900241273154E-3</c:v>
                </c:pt>
                <c:pt idx="4">
                  <c:v>4.7613381171109914E-3</c:v>
                </c:pt>
                <c:pt idx="5">
                  <c:v>4.847032905978931E-3</c:v>
                </c:pt>
                <c:pt idx="6">
                  <c:v>4.9340924031904838E-3</c:v>
                </c:pt>
                <c:pt idx="7">
                  <c:v>5.0225347963546579E-3</c:v>
                </c:pt>
                <c:pt idx="8">
                  <c:v>5.1123784487336369E-3</c:v>
                </c:pt>
                <c:pt idx="9">
                  <c:v>5.203641899723401E-3</c:v>
                </c:pt>
                <c:pt idx="10">
                  <c:v>5.2963438653109828E-3</c:v>
                </c:pt>
                <c:pt idx="11">
                  <c:v>5.3905032385078346E-3</c:v>
                </c:pt>
                <c:pt idx="12">
                  <c:v>5.4861390897587613E-3</c:v>
                </c:pt>
                <c:pt idx="13">
                  <c:v>5.583270667325912E-3</c:v>
                </c:pt>
                <c:pt idx="14">
                  <c:v>5.6819173976473255E-3</c:v>
                </c:pt>
                <c:pt idx="15">
                  <c:v>5.7820988856694209E-3</c:v>
                </c:pt>
                <c:pt idx="16">
                  <c:v>5.8838349151530437E-3</c:v>
                </c:pt>
                <c:pt idx="17">
                  <c:v>5.987145448952339E-3</c:v>
                </c:pt>
                <c:pt idx="18">
                  <c:v>6.0920506292661053E-3</c:v>
                </c:pt>
                <c:pt idx="19">
                  <c:v>6.1985707778609723E-3</c:v>
                </c:pt>
                <c:pt idx="20">
                  <c:v>6.3067263962658495E-3</c:v>
                </c:pt>
                <c:pt idx="21">
                  <c:v>6.4165381659372078E-3</c:v>
                </c:pt>
                <c:pt idx="22">
                  <c:v>6.528026948394554E-3</c:v>
                </c:pt>
                <c:pt idx="23">
                  <c:v>6.6412137853255268E-3</c:v>
                </c:pt>
                <c:pt idx="24">
                  <c:v>6.756119898660198E-3</c:v>
                </c:pt>
                <c:pt idx="25">
                  <c:v>6.8727666906138671E-3</c:v>
                </c:pt>
                <c:pt idx="26">
                  <c:v>6.9911757436979085E-3</c:v>
                </c:pt>
                <c:pt idx="27">
                  <c:v>7.111368820698051E-3</c:v>
                </c:pt>
                <c:pt idx="28">
                  <c:v>7.2333678646195583E-3</c:v>
                </c:pt>
                <c:pt idx="29">
                  <c:v>7.3571949985987784E-3</c:v>
                </c:pt>
                <c:pt idx="30">
                  <c:v>7.4828725257804242E-3</c:v>
                </c:pt>
                <c:pt idx="31">
                  <c:v>7.6104229291601077E-3</c:v>
                </c:pt>
                <c:pt idx="32">
                  <c:v>7.739868871391547E-3</c:v>
                </c:pt>
                <c:pt idx="33">
                  <c:v>7.8712331945578057E-3</c:v>
                </c:pt>
                <c:pt idx="34">
                  <c:v>8.0045389199061602E-3</c:v>
                </c:pt>
                <c:pt idx="35">
                  <c:v>8.1398092475458515E-3</c:v>
                </c:pt>
                <c:pt idx="36">
                  <c:v>8.2770675561083112E-3</c:v>
                </c:pt>
                <c:pt idx="37">
                  <c:v>8.4163374023692016E-3</c:v>
                </c:pt>
                <c:pt idx="38">
                  <c:v>8.557642520831743E-3</c:v>
                </c:pt>
                <c:pt idx="39">
                  <c:v>8.7010068232707873E-3</c:v>
                </c:pt>
                <c:pt idx="40">
                  <c:v>8.8464543982370147E-3</c:v>
                </c:pt>
                <c:pt idx="41">
                  <c:v>8.994009510520774E-3</c:v>
                </c:pt>
                <c:pt idx="42">
                  <c:v>9.1436966005749298E-3</c:v>
                </c:pt>
                <c:pt idx="43">
                  <c:v>9.2955402838962135E-3</c:v>
                </c:pt>
                <c:pt idx="44">
                  <c:v>9.4495653503644753E-3</c:v>
                </c:pt>
                <c:pt idx="45">
                  <c:v>9.6057967635393305E-3</c:v>
                </c:pt>
                <c:pt idx="46">
                  <c:v>9.7642596599135916E-3</c:v>
                </c:pt>
                <c:pt idx="47">
                  <c:v>9.9249793481229996E-3</c:v>
                </c:pt>
                <c:pt idx="48">
                  <c:v>1.0087981308111598E-2</c:v>
                </c:pt>
                <c:pt idx="49">
                  <c:v>1.0253291190252348E-2</c:v>
                </c:pt>
                <c:pt idx="50">
                  <c:v>1.042093481442229E-2</c:v>
                </c:pt>
                <c:pt idx="51">
                  <c:v>1.0590938169031812E-2</c:v>
                </c:pt>
                <c:pt idx="52">
                  <c:v>1.0763327410007422E-2</c:v>
                </c:pt>
                <c:pt idx="53">
                  <c:v>1.0938128859727541E-2</c:v>
                </c:pt>
                <c:pt idx="54">
                  <c:v>1.1115369005910711E-2</c:v>
                </c:pt>
                <c:pt idx="55">
                  <c:v>1.1295074500455774E-2</c:v>
                </c:pt>
                <c:pt idx="56">
                  <c:v>1.1477272158233385E-2</c:v>
                </c:pt>
                <c:pt idx="57">
                  <c:v>1.1661988955828454E-2</c:v>
                </c:pt>
                <c:pt idx="58">
                  <c:v>1.1849252030232897E-2</c:v>
                </c:pt>
                <c:pt idx="59">
                  <c:v>1.2039088677488242E-2</c:v>
                </c:pt>
                <c:pt idx="60">
                  <c:v>1.2231526351277553E-2</c:v>
                </c:pt>
                <c:pt idx="61">
                  <c:v>1.2426592661466158E-2</c:v>
                </c:pt>
                <c:pt idx="62">
                  <c:v>1.2624315372590702E-2</c:v>
                </c:pt>
                <c:pt idx="63">
                  <c:v>1.2824722402295985E-2</c:v>
                </c:pt>
                <c:pt idx="64">
                  <c:v>1.3027841819719195E-2</c:v>
                </c:pt>
                <c:pt idx="65">
                  <c:v>1.3233701843820878E-2</c:v>
                </c:pt>
                <c:pt idx="66">
                  <c:v>1.3442330841662355E-2</c:v>
                </c:pt>
                <c:pt idx="67">
                  <c:v>1.3653757326628942E-2</c:v>
                </c:pt>
                <c:pt idx="68">
                  <c:v>1.3868009956598648E-2</c:v>
                </c:pt>
                <c:pt idx="69">
                  <c:v>1.4085117532055803E-2</c:v>
                </c:pt>
                <c:pt idx="70">
                  <c:v>1.4305108994149131E-2</c:v>
                </c:pt>
                <c:pt idx="71">
                  <c:v>1.4528013422693985E-2</c:v>
                </c:pt>
                <c:pt idx="72">
                  <c:v>1.4753860034118044E-2</c:v>
                </c:pt>
                <c:pt idx="73">
                  <c:v>1.498267817935032E-2</c:v>
                </c:pt>
                <c:pt idx="74">
                  <c:v>1.5214497341652814E-2</c:v>
                </c:pt>
                <c:pt idx="75">
                  <c:v>1.5449347134394529E-2</c:v>
                </c:pt>
                <c:pt idx="76">
                  <c:v>1.5687257298767458E-2</c:v>
                </c:pt>
                <c:pt idx="77">
                  <c:v>1.5928257701443981E-2</c:v>
                </c:pt>
                <c:pt idx="78">
                  <c:v>1.6172378332175497E-2</c:v>
                </c:pt>
                <c:pt idx="79">
                  <c:v>1.6419649301331711E-2</c:v>
                </c:pt>
                <c:pt idx="80">
                  <c:v>1.6670100837380332E-2</c:v>
                </c:pt>
                <c:pt idx="81">
                  <c:v>1.6923763284306784E-2</c:v>
                </c:pt>
                <c:pt idx="82">
                  <c:v>1.71806670989735E-2</c:v>
                </c:pt>
                <c:pt idx="83">
                  <c:v>1.7440842848418583E-2</c:v>
                </c:pt>
                <c:pt idx="84">
                  <c:v>1.770432120709341E-2</c:v>
                </c:pt>
                <c:pt idx="85">
                  <c:v>1.7971132954038817E-2</c:v>
                </c:pt>
                <c:pt idx="86">
                  <c:v>1.824130896999971E-2</c:v>
                </c:pt>
                <c:pt idx="87">
                  <c:v>1.8514880234477608E-2</c:v>
                </c:pt>
                <c:pt idx="88">
                  <c:v>1.8791877822720956E-2</c:v>
                </c:pt>
                <c:pt idx="89">
                  <c:v>1.907233290265286E-2</c:v>
                </c:pt>
                <c:pt idx="90">
                  <c:v>1.9356276731736035E-2</c:v>
                </c:pt>
                <c:pt idx="91">
                  <c:v>1.9643740653774614E-2</c:v>
                </c:pt>
                <c:pt idx="92">
                  <c:v>1.9934756095652675E-2</c:v>
                </c:pt>
                <c:pt idx="93">
                  <c:v>2.0229354564009212E-2</c:v>
                </c:pt>
                <c:pt idx="94">
                  <c:v>2.0527567641849268E-2</c:v>
                </c:pt>
                <c:pt idx="95">
                  <c:v>2.0829426985091149E-2</c:v>
                </c:pt>
                <c:pt idx="96">
                  <c:v>2.1134964319049418E-2</c:v>
                </c:pt>
                <c:pt idx="97">
                  <c:v>2.1444211434853505E-2</c:v>
                </c:pt>
                <c:pt idx="98">
                  <c:v>2.175720018580185E-2</c:v>
                </c:pt>
                <c:pt idx="99">
                  <c:v>2.2073962483651312E-2</c:v>
                </c:pt>
                <c:pt idx="100">
                  <c:v>2.2394530294841737E-2</c:v>
                </c:pt>
                <c:pt idx="101">
                  <c:v>2.2718935636655644E-2</c:v>
                </c:pt>
                <c:pt idx="102">
                  <c:v>2.3047210573312809E-2</c:v>
                </c:pt>
                <c:pt idx="103">
                  <c:v>2.3379387211999676E-2</c:v>
                </c:pt>
                <c:pt idx="104">
                  <c:v>2.3715497698833583E-2</c:v>
                </c:pt>
                <c:pt idx="105">
                  <c:v>2.405557421476168E-2</c:v>
                </c:pt>
                <c:pt idx="106">
                  <c:v>2.4399648971394444E-2</c:v>
                </c:pt>
                <c:pt idx="107">
                  <c:v>2.4747754206773893E-2</c:v>
                </c:pt>
                <c:pt idx="108">
                  <c:v>2.509992218107638E-2</c:v>
                </c:pt>
                <c:pt idx="109">
                  <c:v>2.5456185172249918E-2</c:v>
                </c:pt>
                <c:pt idx="110">
                  <c:v>2.5816575471586233E-2</c:v>
                </c:pt>
                <c:pt idx="111">
                  <c:v>2.6181125379227434E-2</c:v>
                </c:pt>
                <c:pt idx="112">
                  <c:v>2.654986719960729E-2</c:v>
                </c:pt>
                <c:pt idx="113">
                  <c:v>2.6922833236827433E-2</c:v>
                </c:pt>
                <c:pt idx="114">
                  <c:v>2.7300055789968261E-2</c:v>
                </c:pt>
                <c:pt idx="115">
                  <c:v>2.768156714833497E-2</c:v>
                </c:pt>
                <c:pt idx="116">
                  <c:v>2.8067399586638467E-2</c:v>
                </c:pt>
                <c:pt idx="117">
                  <c:v>2.8457585360111608E-2</c:v>
                </c:pt>
                <c:pt idx="118">
                  <c:v>2.8852156699560816E-2</c:v>
                </c:pt>
                <c:pt idx="119">
                  <c:v>2.9251145806353213E-2</c:v>
                </c:pt>
                <c:pt idx="120">
                  <c:v>2.9654584847339512E-2</c:v>
                </c:pt>
                <c:pt idx="121">
                  <c:v>3.0062505949712798E-2</c:v>
                </c:pt>
                <c:pt idx="122">
                  <c:v>3.0474941195803584E-2</c:v>
                </c:pt>
                <c:pt idx="123">
                  <c:v>3.0891922617811301E-2</c:v>
                </c:pt>
                <c:pt idx="124">
                  <c:v>3.1313482192472375E-2</c:v>
                </c:pt>
                <c:pt idx="125">
                  <c:v>3.1739651835665489E-2</c:v>
                </c:pt>
                <c:pt idx="126">
                  <c:v>3.2170463396953987E-2</c:v>
                </c:pt>
                <c:pt idx="127">
                  <c:v>3.2605948654066047E-2</c:v>
                </c:pt>
                <c:pt idx="128">
                  <c:v>3.3046139307312775E-2</c:v>
                </c:pt>
                <c:pt idx="129">
                  <c:v>3.3491066973944723E-2</c:v>
                </c:pt>
                <c:pt idx="130">
                  <c:v>3.394076318244707E-2</c:v>
                </c:pt>
                <c:pt idx="131">
                  <c:v>3.4395259366774109E-2</c:v>
                </c:pt>
                <c:pt idx="132">
                  <c:v>3.4854586860523215E-2</c:v>
                </c:pt>
                <c:pt idx="133">
                  <c:v>3.5318776891049002E-2</c:v>
                </c:pt>
                <c:pt idx="134">
                  <c:v>3.5787860573517925E-2</c:v>
                </c:pt>
                <c:pt idx="135">
                  <c:v>3.6261868904903904E-2</c:v>
                </c:pt>
                <c:pt idx="136">
                  <c:v>3.6740832757925654E-2</c:v>
                </c:pt>
                <c:pt idx="137">
                  <c:v>3.7224782874925963E-2</c:v>
                </c:pt>
                <c:pt idx="138">
                  <c:v>3.7713749861693742E-2</c:v>
                </c:pt>
                <c:pt idx="139">
                  <c:v>3.8207764181229203E-2</c:v>
                </c:pt>
                <c:pt idx="140">
                  <c:v>3.8706856147453082E-2</c:v>
                </c:pt>
                <c:pt idx="141">
                  <c:v>3.9211055918860149E-2</c:v>
                </c:pt>
                <c:pt idx="142">
                  <c:v>3.972039349211802E-2</c:v>
                </c:pt>
                <c:pt idx="143">
                  <c:v>4.023489869561174E-2</c:v>
                </c:pt>
                <c:pt idx="144">
                  <c:v>4.0754601182934828E-2</c:v>
                </c:pt>
                <c:pt idx="145">
                  <c:v>4.1279530426327628E-2</c:v>
                </c:pt>
                <c:pt idx="146">
                  <c:v>4.1809715710063623E-2</c:v>
                </c:pt>
                <c:pt idx="147">
                  <c:v>4.234518612378442E-2</c:v>
                </c:pt>
                <c:pt idx="148">
                  <c:v>4.2885970555784428E-2</c:v>
                </c:pt>
                <c:pt idx="149">
                  <c:v>4.3432097686245737E-2</c:v>
                </c:pt>
                <c:pt idx="150">
                  <c:v>4.3983595980424187E-2</c:v>
                </c:pt>
                <c:pt idx="151">
                  <c:v>4.4540493681787661E-2</c:v>
                </c:pt>
                <c:pt idx="152">
                  <c:v>4.5102818805106915E-2</c:v>
                </c:pt>
                <c:pt idx="153">
                  <c:v>4.5670599129500729E-2</c:v>
                </c:pt>
                <c:pt idx="154">
                  <c:v>4.6243862191435336E-2</c:v>
                </c:pt>
                <c:pt idx="155">
                  <c:v>4.6822635277679901E-2</c:v>
                </c:pt>
                <c:pt idx="156">
                  <c:v>4.740694541821841E-2</c:v>
                </c:pt>
                <c:pt idx="157">
                  <c:v>4.7996819379119454E-2</c:v>
                </c:pt>
                <c:pt idx="158">
                  <c:v>4.8592283655364589E-2</c:v>
                </c:pt>
                <c:pt idx="159">
                  <c:v>4.9193364463636327E-2</c:v>
                </c:pt>
                <c:pt idx="160">
                  <c:v>4.9800087735067257E-2</c:v>
                </c:pt>
                <c:pt idx="161">
                  <c:v>5.0412479107950547E-2</c:v>
                </c:pt>
                <c:pt idx="162">
                  <c:v>5.1030563920414065E-2</c:v>
                </c:pt>
                <c:pt idx="163">
                  <c:v>5.1654367203058008E-2</c:v>
                </c:pt>
                <c:pt idx="164">
                  <c:v>5.2283913671558373E-2</c:v>
                </c:pt>
                <c:pt idx="165">
                  <c:v>5.2919227719236482E-2</c:v>
                </c:pt>
                <c:pt idx="166">
                  <c:v>5.356033340959649E-2</c:v>
                </c:pt>
                <c:pt idx="167">
                  <c:v>5.4207254468831685E-2</c:v>
                </c:pt>
                <c:pt idx="168">
                  <c:v>5.4860014278300805E-2</c:v>
                </c:pt>
                <c:pt idx="169">
                  <c:v>5.551863586697614E-2</c:v>
                </c:pt>
                <c:pt idx="170">
                  <c:v>5.6183141903864038E-2</c:v>
                </c:pt>
                <c:pt idx="171">
                  <c:v>5.6853554690399613E-2</c:v>
                </c:pt>
                <c:pt idx="172">
                  <c:v>5.7529896152816798E-2</c:v>
                </c:pt>
                <c:pt idx="173">
                  <c:v>5.8212187834495249E-2</c:v>
                </c:pt>
                <c:pt idx="174">
                  <c:v>5.8900450888285147E-2</c:v>
                </c:pt>
                <c:pt idx="175">
                  <c:v>5.9594706068811898E-2</c:v>
                </c:pt>
                <c:pt idx="176">
                  <c:v>6.0294973724761489E-2</c:v>
                </c:pt>
                <c:pt idx="177">
                  <c:v>6.1001273791148447E-2</c:v>
                </c:pt>
                <c:pt idx="178">
                  <c:v>6.1713625781567652E-2</c:v>
                </c:pt>
                <c:pt idx="179">
                  <c:v>6.2432048780431577E-2</c:v>
                </c:pt>
                <c:pt idx="180">
                  <c:v>6.3156561435194283E-2</c:v>
                </c:pt>
                <c:pt idx="181">
                  <c:v>6.3887181948564201E-2</c:v>
                </c:pt>
                <c:pt idx="182">
                  <c:v>6.4623928070706466E-2</c:v>
                </c:pt>
                <c:pt idx="183">
                  <c:v>6.5366817091437268E-2</c:v>
                </c:pt>
                <c:pt idx="184">
                  <c:v>6.6115865832411025E-2</c:v>
                </c:pt>
                <c:pt idx="185">
                  <c:v>6.6871090639302619E-2</c:v>
                </c:pt>
                <c:pt idx="186">
                  <c:v>6.763250737398592E-2</c:v>
                </c:pt>
                <c:pt idx="187">
                  <c:v>6.8400131406710446E-2</c:v>
                </c:pt>
                <c:pt idx="188">
                  <c:v>6.9173977608277856E-2</c:v>
                </c:pt>
                <c:pt idx="189">
                  <c:v>6.9954060342219668E-2</c:v>
                </c:pt>
                <c:pt idx="190">
                  <c:v>7.0740393456978662E-2</c:v>
                </c:pt>
                <c:pt idx="191">
                  <c:v>7.1532990278094594E-2</c:v>
                </c:pt>
                <c:pt idx="192">
                  <c:v>7.2331863600397034E-2</c:v>
                </c:pt>
                <c:pt idx="193">
                  <c:v>7.3137025680206441E-2</c:v>
                </c:pt>
                <c:pt idx="194">
                  <c:v>7.3948488227545531E-2</c:v>
                </c:pt>
                <c:pt idx="195">
                  <c:v>7.4766262398362718E-2</c:v>
                </c:pt>
                <c:pt idx="196">
                  <c:v>7.5590358786769271E-2</c:v>
                </c:pt>
                <c:pt idx="197">
                  <c:v>7.6420787417292343E-2</c:v>
                </c:pt>
                <c:pt idx="198">
                  <c:v>7.7257557737145502E-2</c:v>
                </c:pt>
                <c:pt idx="199">
                  <c:v>7.8100678608518603E-2</c:v>
                </c:pt>
                <c:pt idx="200">
                  <c:v>7.895015830088907E-2</c:v>
                </c:pt>
                <c:pt idx="201">
                  <c:v>7.9806004483356438E-2</c:v>
                </c:pt>
                <c:pt idx="202">
                  <c:v>8.0668224217001872E-2</c:v>
                </c:pt>
                <c:pt idx="203">
                  <c:v>8.1536823947274947E-2</c:v>
                </c:pt>
                <c:pt idx="204">
                  <c:v>8.241180949640925E-2</c:v>
                </c:pt>
                <c:pt idx="205">
                  <c:v>8.3293186055869189E-2</c:v>
                </c:pt>
                <c:pt idx="206">
                  <c:v>8.4180958178829521E-2</c:v>
                </c:pt>
                <c:pt idx="207">
                  <c:v>8.5075129772689995E-2</c:v>
                </c:pt>
                <c:pt idx="208">
                  <c:v>8.5975704091626748E-2</c:v>
                </c:pt>
                <c:pt idx="209">
                  <c:v>8.688268372918298E-2</c:v>
                </c:pt>
                <c:pt idx="210">
                  <c:v>8.7796070610900168E-2</c:v>
                </c:pt>
                <c:pt idx="211">
                  <c:v>8.871586598699259E-2</c:v>
                </c:pt>
                <c:pt idx="212">
                  <c:v>8.9642070425066833E-2</c:v>
                </c:pt>
                <c:pt idx="213">
                  <c:v>9.0574683802888342E-2</c:v>
                </c:pt>
                <c:pt idx="214">
                  <c:v>9.1513705301197179E-2</c:v>
                </c:pt>
                <c:pt idx="215">
                  <c:v>9.2459133396575008E-2</c:v>
                </c:pt>
                <c:pt idx="216">
                  <c:v>9.3410965854365494E-2</c:v>
                </c:pt>
                <c:pt idx="217">
                  <c:v>9.4369199721649866E-2</c:v>
                </c:pt>
                <c:pt idx="218">
                  <c:v>9.5333831320280324E-2</c:v>
                </c:pt>
                <c:pt idx="219">
                  <c:v>9.6304856239972841E-2</c:v>
                </c:pt>
                <c:pt idx="220">
                  <c:v>9.7282269331461668E-2</c:v>
                </c:pt>
                <c:pt idx="221">
                  <c:v>9.8266064699717826E-2</c:v>
                </c:pt>
                <c:pt idx="222">
                  <c:v>9.9256235697233491E-2</c:v>
                </c:pt>
                <c:pt idx="223">
                  <c:v>0.10025277491737444</c:v>
                </c:pt>
                <c:pt idx="224">
                  <c:v>0.1012556741878028</c:v>
                </c:pt>
                <c:pt idx="225">
                  <c:v>0.10226492456397199</c:v>
                </c:pt>
                <c:pt idx="226">
                  <c:v>0.10328051632269647</c:v>
                </c:pt>
                <c:pt idx="227">
                  <c:v>0.10430243895579772</c:v>
                </c:pt>
                <c:pt idx="228">
                  <c:v>0.1053306811638294</c:v>
                </c:pt>
                <c:pt idx="229">
                  <c:v>0.10636523084988316</c:v>
                </c:pt>
                <c:pt idx="230">
                  <c:v>0.10740607511347761</c:v>
                </c:pt>
                <c:pt idx="231">
                  <c:v>0.10845320024453257</c:v>
                </c:pt>
                <c:pt idx="232">
                  <c:v>0.10950659171743049</c:v>
                </c:pt>
                <c:pt idx="233">
                  <c:v>0.11056623418516773</c:v>
                </c:pt>
                <c:pt idx="234">
                  <c:v>0.11163211147359701</c:v>
                </c:pt>
                <c:pt idx="235">
                  <c:v>0.1127042065757642</c:v>
                </c:pt>
                <c:pt idx="236">
                  <c:v>0.11378250164634034</c:v>
                </c:pt>
                <c:pt idx="237">
                  <c:v>0.11486697799615256</c:v>
                </c:pt>
                <c:pt idx="238">
                  <c:v>0.11595761608681431</c:v>
                </c:pt>
                <c:pt idx="239">
                  <c:v>0.11705439552545874</c:v>
                </c:pt>
                <c:pt idx="240">
                  <c:v>0.11815729505957571</c:v>
                </c:pt>
                <c:pt idx="241">
                  <c:v>0.11926629257195605</c:v>
                </c:pt>
                <c:pt idx="242">
                  <c:v>0.12038136507574382</c:v>
                </c:pt>
                <c:pt idx="243">
                  <c:v>0.1215024887096</c:v>
                </c:pt>
                <c:pt idx="244">
                  <c:v>0.1226296387329783</c:v>
                </c:pt>
                <c:pt idx="245">
                  <c:v>0.1237627895215164</c:v>
                </c:pt>
                <c:pt idx="246">
                  <c:v>0.12490191456254397</c:v>
                </c:pt>
                <c:pt idx="247">
                  <c:v>0.12604698645070977</c:v>
                </c:pt>
                <c:pt idx="248">
                  <c:v>0.12719797688372964</c:v>
                </c:pt>
                <c:pt idx="249">
                  <c:v>0.12835485665825822</c:v>
                </c:pt>
                <c:pt idx="250">
                  <c:v>0.12951759566588483</c:v>
                </c:pt>
                <c:pt idx="251">
                  <c:v>0.13068616288925758</c:v>
                </c:pt>
                <c:pt idx="252">
                  <c:v>0.13186052639833584</c:v>
                </c:pt>
                <c:pt idx="253">
                  <c:v>0.13304065334677431</c:v>
                </c:pt>
                <c:pt idx="254">
                  <c:v>0.13422650996843999</c:v>
                </c:pt>
                <c:pt idx="255">
                  <c:v>0.13541806157406425</c:v>
                </c:pt>
                <c:pt idx="256">
                  <c:v>0.13661527254803188</c:v>
                </c:pt>
                <c:pt idx="257">
                  <c:v>0.13781810634530928</c:v>
                </c:pt>
                <c:pt idx="258">
                  <c:v>0.13902652548851308</c:v>
                </c:pt>
                <c:pt idx="259">
                  <c:v>0.14024049156512172</c:v>
                </c:pt>
                <c:pt idx="260">
                  <c:v>0.14145996522483156</c:v>
                </c:pt>
                <c:pt idx="261">
                  <c:v>0.14268490617705926</c:v>
                </c:pt>
                <c:pt idx="262">
                  <c:v>0.14391527318859257</c:v>
                </c:pt>
                <c:pt idx="263">
                  <c:v>0.14515102408139099</c:v>
                </c:pt>
                <c:pt idx="264">
                  <c:v>0.14639211573053823</c:v>
                </c:pt>
                <c:pt idx="265">
                  <c:v>0.14763850406234835</c:v>
                </c:pt>
                <c:pt idx="266">
                  <c:v>0.14889014405262696</c:v>
                </c:pt>
                <c:pt idx="267">
                  <c:v>0.15014698972508961</c:v>
                </c:pt>
                <c:pt idx="268">
                  <c:v>0.15140899414993877</c:v>
                </c:pt>
                <c:pt idx="269">
                  <c:v>0.15267610944260099</c:v>
                </c:pt>
                <c:pt idx="270">
                  <c:v>0.15394828676262617</c:v>
                </c:pt>
                <c:pt idx="271">
                  <c:v>0.15522547631275041</c:v>
                </c:pt>
                <c:pt idx="272">
                  <c:v>0.15650762733812376</c:v>
                </c:pt>
                <c:pt idx="273">
                  <c:v>0.15779468812570469</c:v>
                </c:pt>
                <c:pt idx="274">
                  <c:v>0.15908660600382299</c:v>
                </c:pt>
                <c:pt idx="275">
                  <c:v>0.16038332734191196</c:v>
                </c:pt>
                <c:pt idx="276">
                  <c:v>0.16168479755041179</c:v>
                </c:pt>
                <c:pt idx="277">
                  <c:v>0.16299096108084579</c:v>
                </c:pt>
                <c:pt idx="278">
                  <c:v>0.16430176142607009</c:v>
                </c:pt>
                <c:pt idx="279">
                  <c:v>0.16561714112069884</c:v>
                </c:pt>
                <c:pt idx="280">
                  <c:v>0.16693704174170601</c:v>
                </c:pt>
                <c:pt idx="281">
                  <c:v>0.16826140390920519</c:v>
                </c:pt>
                <c:pt idx="282">
                  <c:v>0.16959016728740797</c:v>
                </c:pt>
                <c:pt idx="283">
                  <c:v>0.1709232705857637</c:v>
                </c:pt>
                <c:pt idx="284">
                  <c:v>0.17226065156027973</c:v>
                </c:pt>
                <c:pt idx="285">
                  <c:v>0.17360224701502508</c:v>
                </c:pt>
                <c:pt idx="286">
                  <c:v>0.17494799280381751</c:v>
                </c:pt>
                <c:pt idx="287">
                  <c:v>0.17629782383209566</c:v>
                </c:pt>
                <c:pt idx="288">
                  <c:v>0.17765167405897717</c:v>
                </c:pt>
                <c:pt idx="289">
                  <c:v>0.17900947649950341</c:v>
                </c:pt>
                <c:pt idx="290">
                  <c:v>0.18037116322707233</c:v>
                </c:pt>
                <c:pt idx="291">
                  <c:v>0.18173666537605998</c:v>
                </c:pt>
                <c:pt idx="292">
                  <c:v>0.18310591314463184</c:v>
                </c:pt>
                <c:pt idx="293">
                  <c:v>0.18447883579774427</c:v>
                </c:pt>
                <c:pt idx="294">
                  <c:v>0.1858553616703377</c:v>
                </c:pt>
                <c:pt idx="295">
                  <c:v>0.18723541817072142</c:v>
                </c:pt>
                <c:pt idx="296">
                  <c:v>0.18861893178415137</c:v>
                </c:pt>
                <c:pt idx="297">
                  <c:v>0.19000582807660132</c:v>
                </c:pt>
                <c:pt idx="298">
                  <c:v>0.19139603169872788</c:v>
                </c:pt>
                <c:pt idx="299">
                  <c:v>0.19278946639003017</c:v>
                </c:pt>
                <c:pt idx="300">
                  <c:v>0.19418605498320474</c:v>
                </c:pt>
                <c:pt idx="301">
                  <c:v>0.1955857194086959</c:v>
                </c:pt>
                <c:pt idx="302">
                  <c:v>0.19698838069944222</c:v>
                </c:pt>
                <c:pt idx="303">
                  <c:v>0.19839395899581935</c:v>
                </c:pt>
                <c:pt idx="304">
                  <c:v>0.19980237355077973</c:v>
                </c:pt>
                <c:pt idx="305">
                  <c:v>0.20121354273518907</c:v>
                </c:pt>
                <c:pt idx="306">
                  <c:v>0.20262738404336075</c:v>
                </c:pt>
                <c:pt idx="307">
                  <c:v>0.20404381409878708</c:v>
                </c:pt>
                <c:pt idx="308">
                  <c:v>0.20546274866006858</c:v>
                </c:pt>
                <c:pt idx="309">
                  <c:v>0.20688410262704096</c:v>
                </c:pt>
                <c:pt idx="310">
                  <c:v>0.20830779004709998</c:v>
                </c:pt>
                <c:pt idx="311">
                  <c:v>0.20973372412172409</c:v>
                </c:pt>
                <c:pt idx="312">
                  <c:v>0.21116181721319474</c:v>
                </c:pt>
                <c:pt idx="313">
                  <c:v>0.21259198085151476</c:v>
                </c:pt>
                <c:pt idx="314">
                  <c:v>0.21402412574152371</c:v>
                </c:pt>
                <c:pt idx="315">
                  <c:v>0.21545816177021132</c:v>
                </c:pt>
                <c:pt idx="316">
                  <c:v>0.2168939980142271</c:v>
                </c:pt>
                <c:pt idx="317">
                  <c:v>0.21833154274758773</c:v>
                </c:pt>
                <c:pt idx="318">
                  <c:v>0.21977070344958019</c:v>
                </c:pt>
                <c:pt idx="319">
                  <c:v>0.22121138681286134</c:v>
                </c:pt>
                <c:pt idx="320">
                  <c:v>0.22265349875175267</c:v>
                </c:pt>
                <c:pt idx="321">
                  <c:v>0.2240969444107308</c:v>
                </c:pt>
                <c:pt idx="322">
                  <c:v>0.2255416281731116</c:v>
                </c:pt>
                <c:pt idx="323">
                  <c:v>0.22698745366992926</c:v>
                </c:pt>
                <c:pt idx="324">
                  <c:v>0.22843432378900758</c:v>
                </c:pt>
                <c:pt idx="325">
                  <c:v>0.22988214068422455</c:v>
                </c:pt>
                <c:pt idx="326">
                  <c:v>0.23133080578496831</c:v>
                </c:pt>
                <c:pt idx="327">
                  <c:v>0.23278021980578401</c:v>
                </c:pt>
                <c:pt idx="328">
                  <c:v>0.23423028275621099</c:v>
                </c:pt>
                <c:pt idx="329">
                  <c:v>0.23568089395080871</c:v>
                </c:pt>
                <c:pt idx="330">
                  <c:v>0.2371319520193711</c:v>
                </c:pt>
                <c:pt idx="331">
                  <c:v>0.23858335491732766</c:v>
                </c:pt>
                <c:pt idx="332">
                  <c:v>0.24003499993633098</c:v>
                </c:pt>
                <c:pt idx="333">
                  <c:v>0.24148678371502885</c:v>
                </c:pt>
                <c:pt idx="334">
                  <c:v>0.24293860225001968</c:v>
                </c:pt>
                <c:pt idx="335">
                  <c:v>0.24439035090699107</c:v>
                </c:pt>
                <c:pt idx="336">
                  <c:v>0.2458419244320387</c:v>
                </c:pt>
                <c:pt idx="337">
                  <c:v>0.24729321696316525</c:v>
                </c:pt>
                <c:pt idx="338">
                  <c:v>0.24874412204195773</c:v>
                </c:pt>
                <c:pt idx="339">
                  <c:v>0.25019453262544133</c:v>
                </c:pt>
                <c:pt idx="340">
                  <c:v>0.25164434109810863</c:v>
                </c:pt>
                <c:pt idx="341">
                  <c:v>0.25309343928412287</c:v>
                </c:pt>
                <c:pt idx="342">
                  <c:v>0.25454171845969281</c:v>
                </c:pt>
                <c:pt idx="343">
                  <c:v>0.25598906936561805</c:v>
                </c:pt>
                <c:pt idx="344">
                  <c:v>0.25743538222000356</c:v>
                </c:pt>
                <c:pt idx="345">
                  <c:v>0.25888054673114042</c:v>
                </c:pt>
                <c:pt idx="346">
                  <c:v>0.26032445211055183</c:v>
                </c:pt>
                <c:pt idx="347">
                  <c:v>0.2617669870862025</c:v>
                </c:pt>
                <c:pt idx="348">
                  <c:v>0.26320803991586866</c:v>
                </c:pt>
                <c:pt idx="349">
                  <c:v>0.26464749840066815</c:v>
                </c:pt>
                <c:pt idx="350">
                  <c:v>0.26608524989874643</c:v>
                </c:pt>
                <c:pt idx="351">
                  <c:v>0.26752118133911917</c:v>
                </c:pt>
                <c:pt idx="352">
                  <c:v>0.26895517923566625</c:v>
                </c:pt>
                <c:pt idx="353">
                  <c:v>0.27038712970127721</c:v>
                </c:pt>
                <c:pt idx="354">
                  <c:v>0.27181691846214556</c:v>
                </c:pt>
                <c:pt idx="355">
                  <c:v>0.27324443087220796</c:v>
                </c:pt>
                <c:pt idx="356">
                  <c:v>0.27466955192772863</c:v>
                </c:pt>
                <c:pt idx="357">
                  <c:v>0.27609216628202421</c:v>
                </c:pt>
                <c:pt idx="358">
                  <c:v>0.27751215826032788</c:v>
                </c:pt>
                <c:pt idx="359">
                  <c:v>0.27892941187478992</c:v>
                </c:pt>
                <c:pt idx="360">
                  <c:v>0.28034381083961235</c:v>
                </c:pt>
                <c:pt idx="361">
                  <c:v>0.28175523858631457</c:v>
                </c:pt>
                <c:pt idx="362">
                  <c:v>0.28316357827912803</c:v>
                </c:pt>
                <c:pt idx="363">
                  <c:v>0.28456871283051649</c:v>
                </c:pt>
                <c:pt idx="364">
                  <c:v>0.28597052491682023</c:v>
                </c:pt>
                <c:pt idx="365">
                  <c:v>0.28736889699402018</c:v>
                </c:pt>
                <c:pt idx="366">
                  <c:v>0.28876371131361983</c:v>
                </c:pt>
                <c:pt idx="367">
                  <c:v>0.29015484993864227</c:v>
                </c:pt>
                <c:pt idx="368">
                  <c:v>0.29154219475973914</c:v>
                </c:pt>
                <c:pt idx="369">
                  <c:v>0.29292562751140816</c:v>
                </c:pt>
                <c:pt idx="370">
                  <c:v>0.29430502978831713</c:v>
                </c:pt>
                <c:pt idx="371">
                  <c:v>0.29568028306173072</c:v>
                </c:pt>
                <c:pt idx="372">
                  <c:v>0.29705126869603715</c:v>
                </c:pt>
                <c:pt idx="373">
                  <c:v>0.29841786796537179</c:v>
                </c:pt>
                <c:pt idx="374">
                  <c:v>0.29977996207033442</c:v>
                </c:pt>
                <c:pt idx="375">
                  <c:v>0.30113743215479655</c:v>
                </c:pt>
                <c:pt idx="376">
                  <c:v>0.30249015932279683</c:v>
                </c:pt>
                <c:pt idx="377">
                  <c:v>0.30383802465551973</c:v>
                </c:pt>
                <c:pt idx="378">
                  <c:v>0.305180909228355</c:v>
                </c:pt>
                <c:pt idx="379">
                  <c:v>0.3065186941280349</c:v>
                </c:pt>
                <c:pt idx="380">
                  <c:v>0.30785126046984523</c:v>
                </c:pt>
                <c:pt idx="381">
                  <c:v>0.30917848941490661</c:v>
                </c:pt>
                <c:pt idx="382">
                  <c:v>0.31050026218752363</c:v>
                </c:pt>
                <c:pt idx="383">
                  <c:v>0.31181646009259695</c:v>
                </c:pt>
                <c:pt idx="384">
                  <c:v>0.3131269645330963</c:v>
                </c:pt>
                <c:pt idx="385">
                  <c:v>0.31443165702758974</c:v>
                </c:pt>
                <c:pt idx="386">
                  <c:v>0.3157304192278263</c:v>
                </c:pt>
                <c:pt idx="387">
                  <c:v>0.31702313293636769</c:v>
                </c:pt>
                <c:pt idx="388">
                  <c:v>0.3183096801242668</c:v>
                </c:pt>
                <c:pt idx="389">
                  <c:v>0.31958994294878779</c:v>
                </c:pt>
                <c:pt idx="390">
                  <c:v>0.32086380377116519</c:v>
                </c:pt>
                <c:pt idx="391">
                  <c:v>0.32213114517439739</c:v>
                </c:pt>
                <c:pt idx="392">
                  <c:v>0.32339184998107262</c:v>
                </c:pt>
                <c:pt idx="393">
                  <c:v>0.32464580127122106</c:v>
                </c:pt>
                <c:pt idx="394">
                  <c:v>0.32589288240019132</c:v>
                </c:pt>
                <c:pt idx="395">
                  <c:v>0.32713297701654731</c:v>
                </c:pt>
                <c:pt idx="396">
                  <c:v>0.3283659690799805</c:v>
                </c:pt>
                <c:pt idx="397">
                  <c:v>0.32959174287923498</c:v>
                </c:pt>
                <c:pt idx="398">
                  <c:v>0.33081018305004128</c:v>
                </c:pt>
                <c:pt idx="399">
                  <c:v>0.33202117459305436</c:v>
                </c:pt>
                <c:pt idx="400">
                  <c:v>0.33322460289179268</c:v>
                </c:pt>
                <c:pt idx="401">
                  <c:v>0.33442035373057466</c:v>
                </c:pt>
                <c:pt idx="402">
                  <c:v>0.33560831331244712</c:v>
                </c:pt>
                <c:pt idx="403">
                  <c:v>0.33678836827710418</c:v>
                </c:pt>
                <c:pt idx="404">
                  <c:v>0.33796040571879032</c:v>
                </c:pt>
                <c:pt idx="405">
                  <c:v>0.33912431320418546</c:v>
                </c:pt>
                <c:pt idx="406">
                  <c:v>0.340279978790267</c:v>
                </c:pt>
                <c:pt idx="407">
                  <c:v>0.34142729104214542</c:v>
                </c:pt>
                <c:pt idx="408">
                  <c:v>0.34256613905086963</c:v>
                </c:pt>
                <c:pt idx="409">
                  <c:v>0.3436964124511972</c:v>
                </c:pt>
                <c:pt idx="410">
                  <c:v>0.34481800143932695</c:v>
                </c:pt>
                <c:pt idx="411">
                  <c:v>0.34593079679058847</c:v>
                </c:pt>
                <c:pt idx="412">
                  <c:v>0.34703468987708591</c:v>
                </c:pt>
                <c:pt idx="413">
                  <c:v>0.34812957268529066</c:v>
                </c:pt>
                <c:pt idx="414">
                  <c:v>0.34921533783358039</c:v>
                </c:pt>
                <c:pt idx="415">
                  <c:v>0.35029187858971961</c:v>
                </c:pt>
                <c:pt idx="416">
                  <c:v>0.35135908888827783</c:v>
                </c:pt>
                <c:pt idx="417">
                  <c:v>0.35241686334798178</c:v>
                </c:pt>
                <c:pt idx="418">
                  <c:v>0.35346509728899733</c:v>
                </c:pt>
                <c:pt idx="419">
                  <c:v>0.35450368675013727</c:v>
                </c:pt>
                <c:pt idx="420">
                  <c:v>0.35553252850599121</c:v>
                </c:pt>
                <c:pt idx="421">
                  <c:v>0.35655152008397317</c:v>
                </c:pt>
                <c:pt idx="422">
                  <c:v>0.35756055978128382</c:v>
                </c:pt>
                <c:pt idx="423">
                  <c:v>0.35855954668178214</c:v>
                </c:pt>
                <c:pt idx="424">
                  <c:v>0.3595483806727639</c:v>
                </c:pt>
                <c:pt idx="425">
                  <c:v>0.36052696246164234</c:v>
                </c:pt>
                <c:pt idx="426">
                  <c:v>0.36149519359252724</c:v>
                </c:pt>
                <c:pt idx="427">
                  <c:v>0.36245297646269875</c:v>
                </c:pt>
                <c:pt idx="428">
                  <c:v>0.36340021433897179</c:v>
                </c:pt>
                <c:pt idx="429">
                  <c:v>0.36433681137394774</c:v>
                </c:pt>
                <c:pt idx="430">
                  <c:v>0.36526267262214857</c:v>
                </c:pt>
                <c:pt idx="431">
                  <c:v>0.36617770405603139</c:v>
                </c:pt>
                <c:pt idx="432">
                  <c:v>0.36708181258187733</c:v>
                </c:pt>
                <c:pt idx="433">
                  <c:v>0.367974906055553</c:v>
                </c:pt>
                <c:pt idx="434">
                  <c:v>0.3688568932981397</c:v>
                </c:pt>
                <c:pt idx="435">
                  <c:v>0.36972768411142737</c:v>
                </c:pt>
                <c:pt idx="436">
                  <c:v>0.37058718929326862</c:v>
                </c:pt>
                <c:pt idx="437">
                  <c:v>0.37143532065279034</c:v>
                </c:pt>
                <c:pt idx="438">
                  <c:v>0.37227199102545816</c:v>
                </c:pt>
                <c:pt idx="439">
                  <c:v>0.37309711428799142</c:v>
                </c:pt>
                <c:pt idx="440">
                  <c:v>0.37391060537312376</c:v>
                </c:pt>
                <c:pt idx="441">
                  <c:v>0.37471238028420661</c:v>
                </c:pt>
                <c:pt idx="442">
                  <c:v>0.37550235610965205</c:v>
                </c:pt>
                <c:pt idx="443">
                  <c:v>0.37628045103721086</c:v>
                </c:pt>
                <c:pt idx="444">
                  <c:v>0.37704658436808375</c:v>
                </c:pt>
                <c:pt idx="445">
                  <c:v>0.3778006765308603</c:v>
                </c:pt>
                <c:pt idx="446">
                  <c:v>0.37854264909528446</c:v>
                </c:pt>
                <c:pt idx="447">
                  <c:v>0.37927242478584167</c:v>
                </c:pt>
                <c:pt idx="448">
                  <c:v>0.37998992749516469</c:v>
                </c:pt>
                <c:pt idx="449">
                  <c:v>0.38069508229725568</c:v>
                </c:pt>
                <c:pt idx="450">
                  <c:v>0.3813878154605202</c:v>
                </c:pt>
                <c:pt idx="451">
                  <c:v>0.38206805446061037</c:v>
                </c:pt>
                <c:pt idx="452">
                  <c:v>0.38273572799307476</c:v>
                </c:pt>
                <c:pt idx="453">
                  <c:v>0.3833907659858104</c:v>
                </c:pt>
                <c:pt idx="454">
                  <c:v>0.3840330996113156</c:v>
                </c:pt>
                <c:pt idx="455">
                  <c:v>0.38466266129873922</c:v>
                </c:pt>
                <c:pt idx="456">
                  <c:v>0.38527938474572415</c:v>
                </c:pt>
                <c:pt idx="457">
                  <c:v>0.3858832049300418</c:v>
                </c:pt>
                <c:pt idx="458">
                  <c:v>0.38647405812101526</c:v>
                </c:pt>
                <c:pt idx="459">
                  <c:v>0.3870518818907272</c:v>
                </c:pt>
                <c:pt idx="460">
                  <c:v>0.38761661512501094</c:v>
                </c:pt>
                <c:pt idx="461">
                  <c:v>0.38816819803422165</c:v>
                </c:pt>
                <c:pt idx="462">
                  <c:v>0.3887065721637844</c:v>
                </c:pt>
                <c:pt idx="463">
                  <c:v>0.38923168040451728</c:v>
                </c:pt>
                <c:pt idx="464">
                  <c:v>0.38974346700272655</c:v>
                </c:pt>
                <c:pt idx="465">
                  <c:v>0.39024187757007145</c:v>
                </c:pt>
                <c:pt idx="466">
                  <c:v>0.39072685909319654</c:v>
                </c:pt>
                <c:pt idx="467">
                  <c:v>0.39119835994312818</c:v>
                </c:pt>
                <c:pt idx="468">
                  <c:v>0.3916563298844345</c:v>
                </c:pt>
                <c:pt idx="469">
                  <c:v>0.39210072008414459</c:v>
                </c:pt>
                <c:pt idx="470">
                  <c:v>0.39253148312042646</c:v>
                </c:pt>
                <c:pt idx="471">
                  <c:v>0.39294857299102071</c:v>
                </c:pt>
                <c:pt idx="472">
                  <c:v>0.39335194512142746</c:v>
                </c:pt>
                <c:pt idx="473">
                  <c:v>0.39374155637284575</c:v>
                </c:pt>
                <c:pt idx="474">
                  <c:v>0.394117365049862</c:v>
                </c:pt>
                <c:pt idx="475">
                  <c:v>0.39447933090788689</c:v>
                </c:pt>
                <c:pt idx="476">
                  <c:v>0.39482741516033781</c:v>
                </c:pt>
                <c:pt idx="477">
                  <c:v>0.39516158048556549</c:v>
                </c:pt>
                <c:pt idx="478">
                  <c:v>0.39548179103352327</c:v>
                </c:pt>
                <c:pt idx="479">
                  <c:v>0.39578801243217709</c:v>
                </c:pt>
                <c:pt idx="480">
                  <c:v>0.39608021179365449</c:v>
                </c:pt>
                <c:pt idx="481">
                  <c:v>0.39635835772013128</c:v>
                </c:pt>
                <c:pt idx="482">
                  <c:v>0.39662242030945466</c:v>
                </c:pt>
                <c:pt idx="483">
                  <c:v>0.39687237116050067</c:v>
                </c:pt>
                <c:pt idx="484">
                  <c:v>0.39710818337826514</c:v>
                </c:pt>
                <c:pt idx="485">
                  <c:v>0.39732983157868712</c:v>
                </c:pt>
                <c:pt idx="486">
                  <c:v>0.39753729189320258</c:v>
                </c:pt>
                <c:pt idx="487">
                  <c:v>0.39773054197302843</c:v>
                </c:pt>
                <c:pt idx="488">
                  <c:v>0.39790956099317493</c:v>
                </c:pt>
                <c:pt idx="489">
                  <c:v>0.39807432965618605</c:v>
                </c:pt>
                <c:pt idx="490">
                  <c:v>0.39822483019560612</c:v>
                </c:pt>
                <c:pt idx="491">
                  <c:v>0.39836104637917275</c:v>
                </c:pt>
                <c:pt idx="492">
                  <c:v>0.39848296351173484</c:v>
                </c:pt>
                <c:pt idx="493">
                  <c:v>0.39859056843789442</c:v>
                </c:pt>
                <c:pt idx="494">
                  <c:v>0.3986838495443728</c:v>
                </c:pt>
                <c:pt idx="495">
                  <c:v>0.39876279676209925</c:v>
                </c:pt>
                <c:pt idx="496">
                  <c:v>0.39882740156802282</c:v>
                </c:pt>
                <c:pt idx="497">
                  <c:v>0.39887765698664535</c:v>
                </c:pt>
                <c:pt idx="498">
                  <c:v>0.39891355759127722</c:v>
                </c:pt>
                <c:pt idx="499">
                  <c:v>0.39893509950501366</c:v>
                </c:pt>
                <c:pt idx="500">
                  <c:v>0.3989422804014327</c:v>
                </c:pt>
                <c:pt idx="501">
                  <c:v>0.39893509950501382</c:v>
                </c:pt>
                <c:pt idx="502">
                  <c:v>0.39891355759127756</c:v>
                </c:pt>
                <c:pt idx="503">
                  <c:v>0.39887765698664585</c:v>
                </c:pt>
                <c:pt idx="504">
                  <c:v>0.39882740156802349</c:v>
                </c:pt>
                <c:pt idx="505">
                  <c:v>0.39876279676210014</c:v>
                </c:pt>
                <c:pt idx="506">
                  <c:v>0.39868384954437375</c:v>
                </c:pt>
                <c:pt idx="507">
                  <c:v>0.39859056843789553</c:v>
                </c:pt>
                <c:pt idx="508">
                  <c:v>0.39848296351173618</c:v>
                </c:pt>
                <c:pt idx="509">
                  <c:v>0.39836104637917424</c:v>
                </c:pt>
                <c:pt idx="510">
                  <c:v>0.39822483019560773</c:v>
                </c:pt>
                <c:pt idx="511">
                  <c:v>0.39807432965618783</c:v>
                </c:pt>
                <c:pt idx="512">
                  <c:v>0.39790956099317687</c:v>
                </c:pt>
                <c:pt idx="513">
                  <c:v>0.39773054197303054</c:v>
                </c:pt>
                <c:pt idx="514">
                  <c:v>0.39753729189320486</c:v>
                </c:pt>
                <c:pt idx="515">
                  <c:v>0.39732983157868956</c:v>
                </c:pt>
                <c:pt idx="516">
                  <c:v>0.39710818337826775</c:v>
                </c:pt>
                <c:pt idx="517">
                  <c:v>0.39687237116050345</c:v>
                </c:pt>
                <c:pt idx="518">
                  <c:v>0.3966224203094576</c:v>
                </c:pt>
                <c:pt idx="519">
                  <c:v>0.39635835772013439</c:v>
                </c:pt>
                <c:pt idx="520">
                  <c:v>0.39608021179365771</c:v>
                </c:pt>
                <c:pt idx="521">
                  <c:v>0.39578801243218054</c:v>
                </c:pt>
                <c:pt idx="522">
                  <c:v>0.39548179103352687</c:v>
                </c:pt>
                <c:pt idx="523">
                  <c:v>0.39516158048556921</c:v>
                </c:pt>
                <c:pt idx="524">
                  <c:v>0.3948274151603417</c:v>
                </c:pt>
                <c:pt idx="525">
                  <c:v>0.39447933090789095</c:v>
                </c:pt>
                <c:pt idx="526">
                  <c:v>0.39411736504986622</c:v>
                </c:pt>
                <c:pt idx="527">
                  <c:v>0.39374155637285008</c:v>
                </c:pt>
                <c:pt idx="528">
                  <c:v>0.39335194512143196</c:v>
                </c:pt>
                <c:pt idx="529">
                  <c:v>0.39294857299102542</c:v>
                </c:pt>
                <c:pt idx="530">
                  <c:v>0.39253148312043135</c:v>
                </c:pt>
                <c:pt idx="531">
                  <c:v>0.39210072008414959</c:v>
                </c:pt>
                <c:pt idx="532">
                  <c:v>0.3916563298844396</c:v>
                </c:pt>
                <c:pt idx="533">
                  <c:v>0.39119835994313351</c:v>
                </c:pt>
                <c:pt idx="534">
                  <c:v>0.39072685909320198</c:v>
                </c:pt>
                <c:pt idx="535">
                  <c:v>0.39024187757007711</c:v>
                </c:pt>
                <c:pt idx="536">
                  <c:v>0.38974346700273232</c:v>
                </c:pt>
                <c:pt idx="537">
                  <c:v>0.38923168040452322</c:v>
                </c:pt>
                <c:pt idx="538">
                  <c:v>0.38870657216379051</c:v>
                </c:pt>
                <c:pt idx="539">
                  <c:v>0.38816819803422792</c:v>
                </c:pt>
                <c:pt idx="540">
                  <c:v>0.38761661512501733</c:v>
                </c:pt>
                <c:pt idx="541">
                  <c:v>0.3870518818907337</c:v>
                </c:pt>
                <c:pt idx="542">
                  <c:v>0.38647405812102198</c:v>
                </c:pt>
                <c:pt idx="543">
                  <c:v>0.38588320493004863</c:v>
                </c:pt>
                <c:pt idx="544">
                  <c:v>0.38527938474573109</c:v>
                </c:pt>
                <c:pt idx="545">
                  <c:v>0.38466266129874638</c:v>
                </c:pt>
                <c:pt idx="546">
                  <c:v>0.38403309961132287</c:v>
                </c:pt>
                <c:pt idx="547">
                  <c:v>0.38339076598581778</c:v>
                </c:pt>
                <c:pt idx="548">
                  <c:v>0.38273572799308231</c:v>
                </c:pt>
                <c:pt idx="549">
                  <c:v>0.38206805446061809</c:v>
                </c:pt>
                <c:pt idx="550">
                  <c:v>0.38138781546052802</c:v>
                </c:pt>
                <c:pt idx="551">
                  <c:v>0.38069508229726368</c:v>
                </c:pt>
                <c:pt idx="552">
                  <c:v>0.3799899274951728</c:v>
                </c:pt>
                <c:pt idx="553">
                  <c:v>0.37927242478584994</c:v>
                </c:pt>
                <c:pt idx="554">
                  <c:v>0.37854264909529289</c:v>
                </c:pt>
                <c:pt idx="555">
                  <c:v>0.37780067653086885</c:v>
                </c:pt>
                <c:pt idx="556">
                  <c:v>0.37704658436809241</c:v>
                </c:pt>
                <c:pt idx="557">
                  <c:v>0.37628045103721969</c:v>
                </c:pt>
                <c:pt idx="558">
                  <c:v>0.37550235610966098</c:v>
                </c:pt>
                <c:pt idx="559">
                  <c:v>0.37471238028421572</c:v>
                </c:pt>
                <c:pt idx="560">
                  <c:v>0.37391060537313298</c:v>
                </c:pt>
                <c:pt idx="561">
                  <c:v>0.37309711428800074</c:v>
                </c:pt>
                <c:pt idx="562">
                  <c:v>0.3722719910254676</c:v>
                </c:pt>
                <c:pt idx="563">
                  <c:v>0.37143532065279994</c:v>
                </c:pt>
                <c:pt idx="564">
                  <c:v>0.37058718929327844</c:v>
                </c:pt>
                <c:pt idx="565">
                  <c:v>0.36972768411143725</c:v>
                </c:pt>
                <c:pt idx="566">
                  <c:v>0.36885689329814969</c:v>
                </c:pt>
                <c:pt idx="567">
                  <c:v>0.3679749060555631</c:v>
                </c:pt>
                <c:pt idx="568">
                  <c:v>0.3670818125818876</c:v>
                </c:pt>
                <c:pt idx="569">
                  <c:v>0.36617770405604183</c:v>
                </c:pt>
                <c:pt idx="570">
                  <c:v>0.36526267262215911</c:v>
                </c:pt>
                <c:pt idx="571">
                  <c:v>0.36433681137395835</c:v>
                </c:pt>
                <c:pt idx="572">
                  <c:v>0.36340021433898256</c:v>
                </c:pt>
                <c:pt idx="573">
                  <c:v>0.36245297646270963</c:v>
                </c:pt>
                <c:pt idx="574">
                  <c:v>0.36149519359253823</c:v>
                </c:pt>
                <c:pt idx="575">
                  <c:v>0.3605269624616535</c:v>
                </c:pt>
                <c:pt idx="576">
                  <c:v>0.35954838067277517</c:v>
                </c:pt>
                <c:pt idx="577">
                  <c:v>0.35855954668179352</c:v>
                </c:pt>
                <c:pt idx="578">
                  <c:v>0.35756055978129531</c:v>
                </c:pt>
                <c:pt idx="579">
                  <c:v>0.35655152008398477</c:v>
                </c:pt>
                <c:pt idx="580">
                  <c:v>0.35553252850600287</c:v>
                </c:pt>
                <c:pt idx="581">
                  <c:v>0.35450368675014909</c:v>
                </c:pt>
                <c:pt idx="582">
                  <c:v>0.35346509728900927</c:v>
                </c:pt>
                <c:pt idx="583">
                  <c:v>0.35241686334799383</c:v>
                </c:pt>
                <c:pt idx="584">
                  <c:v>0.35135908888829004</c:v>
                </c:pt>
                <c:pt idx="585">
                  <c:v>0.35029187858973188</c:v>
                </c:pt>
                <c:pt idx="586">
                  <c:v>0.34921533783359282</c:v>
                </c:pt>
                <c:pt idx="587">
                  <c:v>0.34812957268530315</c:v>
                </c:pt>
                <c:pt idx="588">
                  <c:v>0.34703468987709851</c:v>
                </c:pt>
                <c:pt idx="589">
                  <c:v>0.34593079679060118</c:v>
                </c:pt>
                <c:pt idx="590">
                  <c:v>0.34481800143933972</c:v>
                </c:pt>
                <c:pt idx="591">
                  <c:v>0.34369641245121002</c:v>
                </c:pt>
                <c:pt idx="592">
                  <c:v>0.34256613905088257</c:v>
                </c:pt>
                <c:pt idx="593">
                  <c:v>0.34142729104215852</c:v>
                </c:pt>
                <c:pt idx="594">
                  <c:v>0.34027997879028016</c:v>
                </c:pt>
                <c:pt idx="595">
                  <c:v>0.33912431320419878</c:v>
                </c:pt>
                <c:pt idx="596">
                  <c:v>0.3379604057188037</c:v>
                </c:pt>
                <c:pt idx="597">
                  <c:v>0.33678836827711761</c:v>
                </c:pt>
                <c:pt idx="598">
                  <c:v>0.33560831331246066</c:v>
                </c:pt>
                <c:pt idx="599">
                  <c:v>0.33442035373058826</c:v>
                </c:pt>
                <c:pt idx="600">
                  <c:v>0.33322460289180644</c:v>
                </c:pt>
                <c:pt idx="601">
                  <c:v>0.33202117459306812</c:v>
                </c:pt>
                <c:pt idx="602">
                  <c:v>0.33081018305005522</c:v>
                </c:pt>
                <c:pt idx="603">
                  <c:v>0.32959174287924903</c:v>
                </c:pt>
                <c:pt idx="604">
                  <c:v>0.32836596907999455</c:v>
                </c:pt>
                <c:pt idx="605">
                  <c:v>0.32713297701656147</c:v>
                </c:pt>
                <c:pt idx="606">
                  <c:v>0.32589288240020553</c:v>
                </c:pt>
                <c:pt idx="607">
                  <c:v>0.32464580127123532</c:v>
                </c:pt>
                <c:pt idx="608">
                  <c:v>0.323391849981087</c:v>
                </c:pt>
                <c:pt idx="609">
                  <c:v>0.32213114517441188</c:v>
                </c:pt>
                <c:pt idx="610">
                  <c:v>0.32086380377117968</c:v>
                </c:pt>
                <c:pt idx="611">
                  <c:v>0.31958994294880244</c:v>
                </c:pt>
                <c:pt idx="612">
                  <c:v>0.31830968012428146</c:v>
                </c:pt>
                <c:pt idx="613">
                  <c:v>0.3170231329363824</c:v>
                </c:pt>
                <c:pt idx="614">
                  <c:v>0.31573041922784106</c:v>
                </c:pt>
                <c:pt idx="615">
                  <c:v>0.31443165702760462</c:v>
                </c:pt>
                <c:pt idx="616">
                  <c:v>0.31312696453311123</c:v>
                </c:pt>
                <c:pt idx="617">
                  <c:v>0.31181646009261194</c:v>
                </c:pt>
                <c:pt idx="618">
                  <c:v>0.31050026218753868</c:v>
                </c:pt>
                <c:pt idx="619">
                  <c:v>0.30917848941492176</c:v>
                </c:pt>
                <c:pt idx="620">
                  <c:v>0.30785126046986044</c:v>
                </c:pt>
                <c:pt idx="621">
                  <c:v>0.30651869412805016</c:v>
                </c:pt>
                <c:pt idx="622">
                  <c:v>0.30518090922837032</c:v>
                </c:pt>
                <c:pt idx="623">
                  <c:v>0.30383802465553511</c:v>
                </c:pt>
                <c:pt idx="624">
                  <c:v>0.30249015932281231</c:v>
                </c:pt>
                <c:pt idx="625">
                  <c:v>0.30113743215481203</c:v>
                </c:pt>
                <c:pt idx="626">
                  <c:v>0.29977996207034996</c:v>
                </c:pt>
                <c:pt idx="627">
                  <c:v>0.29841786796538744</c:v>
                </c:pt>
                <c:pt idx="628">
                  <c:v>0.29705126869605281</c:v>
                </c:pt>
                <c:pt idx="629">
                  <c:v>0.29568028306174643</c:v>
                </c:pt>
                <c:pt idx="630">
                  <c:v>0.29430502978833289</c:v>
                </c:pt>
                <c:pt idx="631">
                  <c:v>0.29292562751142398</c:v>
                </c:pt>
                <c:pt idx="632">
                  <c:v>0.29154219475975501</c:v>
                </c:pt>
                <c:pt idx="633">
                  <c:v>0.2901548499386582</c:v>
                </c:pt>
                <c:pt idx="634">
                  <c:v>0.28876371131363571</c:v>
                </c:pt>
                <c:pt idx="635">
                  <c:v>0.28736889699403617</c:v>
                </c:pt>
                <c:pt idx="636">
                  <c:v>0.28597052491683628</c:v>
                </c:pt>
                <c:pt idx="637">
                  <c:v>0.28456871283053253</c:v>
                </c:pt>
                <c:pt idx="638">
                  <c:v>0.28316357827914407</c:v>
                </c:pt>
                <c:pt idx="639">
                  <c:v>0.28175523858633073</c:v>
                </c:pt>
                <c:pt idx="640">
                  <c:v>0.2803438108396285</c:v>
                </c:pt>
                <c:pt idx="641">
                  <c:v>0.27892941187480608</c:v>
                </c:pt>
                <c:pt idx="642">
                  <c:v>0.27751215826034409</c:v>
                </c:pt>
                <c:pt idx="643">
                  <c:v>0.27609216628204047</c:v>
                </c:pt>
                <c:pt idx="644">
                  <c:v>0.27466955192774489</c:v>
                </c:pt>
                <c:pt idx="645">
                  <c:v>0.27324443087222428</c:v>
                </c:pt>
                <c:pt idx="646">
                  <c:v>0.27181691846216188</c:v>
                </c:pt>
                <c:pt idx="647">
                  <c:v>0.27038712970129364</c:v>
                </c:pt>
                <c:pt idx="648">
                  <c:v>0.26895517923568263</c:v>
                </c:pt>
                <c:pt idx="649">
                  <c:v>0.26752118133913566</c:v>
                </c:pt>
                <c:pt idx="650">
                  <c:v>0.26608524989876287</c:v>
                </c:pt>
                <c:pt idx="651">
                  <c:v>0.26464749840068458</c:v>
                </c:pt>
                <c:pt idx="652">
                  <c:v>0.26320803991588515</c:v>
                </c:pt>
                <c:pt idx="653">
                  <c:v>0.26176698708621898</c:v>
                </c:pt>
                <c:pt idx="654">
                  <c:v>0.26032445211056832</c:v>
                </c:pt>
                <c:pt idx="655">
                  <c:v>0.2588805467311569</c:v>
                </c:pt>
                <c:pt idx="656">
                  <c:v>0.2574353822200201</c:v>
                </c:pt>
                <c:pt idx="657">
                  <c:v>0.25598906936563459</c:v>
                </c:pt>
                <c:pt idx="658">
                  <c:v>0.25454171845970935</c:v>
                </c:pt>
                <c:pt idx="659">
                  <c:v>0.25309343928413947</c:v>
                </c:pt>
                <c:pt idx="660">
                  <c:v>0.25164434109812522</c:v>
                </c:pt>
                <c:pt idx="661">
                  <c:v>0.25019453262545788</c:v>
                </c:pt>
                <c:pt idx="662">
                  <c:v>0.24874412204197435</c:v>
                </c:pt>
                <c:pt idx="663">
                  <c:v>0.24729321696318188</c:v>
                </c:pt>
                <c:pt idx="664">
                  <c:v>0.24584192443205533</c:v>
                </c:pt>
                <c:pt idx="665">
                  <c:v>0.24439035090700767</c:v>
                </c:pt>
                <c:pt idx="666">
                  <c:v>0.2429386022500363</c:v>
                </c:pt>
                <c:pt idx="667">
                  <c:v>0.24148678371504545</c:v>
                </c:pt>
                <c:pt idx="668">
                  <c:v>0.24003499993634761</c:v>
                </c:pt>
                <c:pt idx="669">
                  <c:v>0.23858335491734425</c:v>
                </c:pt>
                <c:pt idx="670">
                  <c:v>0.23713195201938769</c:v>
                </c:pt>
                <c:pt idx="671">
                  <c:v>0.23568089395082534</c:v>
                </c:pt>
                <c:pt idx="672">
                  <c:v>0.23423028275622762</c:v>
                </c:pt>
                <c:pt idx="673">
                  <c:v>0.23278021980580058</c:v>
                </c:pt>
                <c:pt idx="674">
                  <c:v>0.23133080578498488</c:v>
                </c:pt>
                <c:pt idx="675">
                  <c:v>0.22988214068424112</c:v>
                </c:pt>
                <c:pt idx="676">
                  <c:v>0.22843432378902409</c:v>
                </c:pt>
                <c:pt idx="677">
                  <c:v>0.2269874536699458</c:v>
                </c:pt>
                <c:pt idx="678">
                  <c:v>0.22554162817312812</c:v>
                </c:pt>
                <c:pt idx="679">
                  <c:v>0.22409694441074726</c:v>
                </c:pt>
                <c:pt idx="680">
                  <c:v>0.22265349875176921</c:v>
                </c:pt>
                <c:pt idx="681">
                  <c:v>0.22121138681287783</c:v>
                </c:pt>
                <c:pt idx="682">
                  <c:v>0.21977070344959668</c:v>
                </c:pt>
                <c:pt idx="683">
                  <c:v>0.21833154274760416</c:v>
                </c:pt>
                <c:pt idx="684">
                  <c:v>0.21689399801424353</c:v>
                </c:pt>
                <c:pt idx="685">
                  <c:v>0.2154581617702277</c:v>
                </c:pt>
                <c:pt idx="686">
                  <c:v>0.21402412574154014</c:v>
                </c:pt>
                <c:pt idx="687">
                  <c:v>0.21259198085153111</c:v>
                </c:pt>
                <c:pt idx="688">
                  <c:v>0.21116181721321109</c:v>
                </c:pt>
                <c:pt idx="689">
                  <c:v>0.20973372412174043</c:v>
                </c:pt>
                <c:pt idx="690">
                  <c:v>0.20830779004711628</c:v>
                </c:pt>
                <c:pt idx="691">
                  <c:v>0.20688410262705723</c:v>
                </c:pt>
                <c:pt idx="692">
                  <c:v>0.20546274866008482</c:v>
                </c:pt>
                <c:pt idx="693">
                  <c:v>0.20404381409880329</c:v>
                </c:pt>
                <c:pt idx="694">
                  <c:v>0.20262738404337693</c:v>
                </c:pt>
                <c:pt idx="695">
                  <c:v>0.20121354273520525</c:v>
                </c:pt>
                <c:pt idx="696">
                  <c:v>0.19980237355079583</c:v>
                </c:pt>
                <c:pt idx="697">
                  <c:v>0.19839395899583548</c:v>
                </c:pt>
                <c:pt idx="698">
                  <c:v>0.19698838069945829</c:v>
                </c:pt>
                <c:pt idx="699">
                  <c:v>0.19558571940871192</c:v>
                </c:pt>
                <c:pt idx="700">
                  <c:v>0.19418605498322072</c:v>
                </c:pt>
                <c:pt idx="701">
                  <c:v>0.19278946639004613</c:v>
                </c:pt>
                <c:pt idx="702">
                  <c:v>0.19139603169874378</c:v>
                </c:pt>
                <c:pt idx="703">
                  <c:v>0.19000582807661723</c:v>
                </c:pt>
                <c:pt idx="704">
                  <c:v>0.18861893178416722</c:v>
                </c:pt>
                <c:pt idx="705">
                  <c:v>0.18723541817073722</c:v>
                </c:pt>
                <c:pt idx="706">
                  <c:v>0.18585536167035346</c:v>
                </c:pt>
                <c:pt idx="707">
                  <c:v>0.18447883579776</c:v>
                </c:pt>
                <c:pt idx="708">
                  <c:v>0.1831059131446475</c:v>
                </c:pt>
                <c:pt idx="709">
                  <c:v>0.18173666537607561</c:v>
                </c:pt>
                <c:pt idx="710">
                  <c:v>0.18037116322708791</c:v>
                </c:pt>
                <c:pt idx="711">
                  <c:v>0.17900947649951895</c:v>
                </c:pt>
                <c:pt idx="712">
                  <c:v>0.17765167405899268</c:v>
                </c:pt>
                <c:pt idx="713">
                  <c:v>0.17629782383211112</c:v>
                </c:pt>
                <c:pt idx="714">
                  <c:v>0.17494799280383291</c:v>
                </c:pt>
                <c:pt idx="715">
                  <c:v>0.17360224701504046</c:v>
                </c:pt>
                <c:pt idx="716">
                  <c:v>0.17226065156029505</c:v>
                </c:pt>
                <c:pt idx="717">
                  <c:v>0.17092327058577897</c:v>
                </c:pt>
                <c:pt idx="718">
                  <c:v>0.16959016728742321</c:v>
                </c:pt>
                <c:pt idx="719">
                  <c:v>0.16826140390922034</c:v>
                </c:pt>
                <c:pt idx="720">
                  <c:v>0.16693704174172114</c:v>
                </c:pt>
                <c:pt idx="721">
                  <c:v>0.16561714112071391</c:v>
                </c:pt>
                <c:pt idx="722">
                  <c:v>0.1643017614260851</c:v>
                </c:pt>
                <c:pt idx="723">
                  <c:v>0.16299096108086075</c:v>
                </c:pt>
                <c:pt idx="724">
                  <c:v>0.1616847975504267</c:v>
                </c:pt>
                <c:pt idx="725">
                  <c:v>0.16038332734192678</c:v>
                </c:pt>
                <c:pt idx="726">
                  <c:v>0.15908660600383778</c:v>
                </c:pt>
                <c:pt idx="727">
                  <c:v>0.15779468812571942</c:v>
                </c:pt>
                <c:pt idx="728">
                  <c:v>0.15650762733813844</c:v>
                </c:pt>
                <c:pt idx="729">
                  <c:v>0.15522547631276506</c:v>
                </c:pt>
                <c:pt idx="730">
                  <c:v>0.15394828676264075</c:v>
                </c:pt>
                <c:pt idx="731">
                  <c:v>0.15267610944261548</c:v>
                </c:pt>
                <c:pt idx="732">
                  <c:v>0.15140899414995324</c:v>
                </c:pt>
                <c:pt idx="733">
                  <c:v>0.15014698972510404</c:v>
                </c:pt>
                <c:pt idx="734">
                  <c:v>0.14889014405264131</c:v>
                </c:pt>
                <c:pt idx="735">
                  <c:v>0.14763850406236262</c:v>
                </c:pt>
                <c:pt idx="736">
                  <c:v>0.14639211573055247</c:v>
                </c:pt>
                <c:pt idx="737">
                  <c:v>0.14515102408140515</c:v>
                </c:pt>
                <c:pt idx="738">
                  <c:v>0.14391527318860667</c:v>
                </c:pt>
                <c:pt idx="739">
                  <c:v>0.1426849061770733</c:v>
                </c:pt>
                <c:pt idx="740">
                  <c:v>0.14145996522484555</c:v>
                </c:pt>
                <c:pt idx="741">
                  <c:v>0.14024049156513566</c:v>
                </c:pt>
                <c:pt idx="742">
                  <c:v>0.13902652548852695</c:v>
                </c:pt>
                <c:pt idx="743">
                  <c:v>0.13781810634532307</c:v>
                </c:pt>
                <c:pt idx="744">
                  <c:v>0.13661527254804559</c:v>
                </c:pt>
                <c:pt idx="745">
                  <c:v>0.13541806157407787</c:v>
                </c:pt>
                <c:pt idx="746">
                  <c:v>0.13422650996845359</c:v>
                </c:pt>
                <c:pt idx="747">
                  <c:v>0.13304065334678786</c:v>
                </c:pt>
                <c:pt idx="748">
                  <c:v>0.1318605263983493</c:v>
                </c:pt>
                <c:pt idx="749">
                  <c:v>0.13068616288927096</c:v>
                </c:pt>
                <c:pt idx="750">
                  <c:v>0.12951759566589818</c:v>
                </c:pt>
                <c:pt idx="751">
                  <c:v>0.12835485665827145</c:v>
                </c:pt>
                <c:pt idx="752">
                  <c:v>0.12719797688374287</c:v>
                </c:pt>
                <c:pt idx="753">
                  <c:v>0.1260469864507229</c:v>
                </c:pt>
                <c:pt idx="754">
                  <c:v>0.12490191456255703</c:v>
                </c:pt>
                <c:pt idx="755">
                  <c:v>0.1237627895215294</c:v>
                </c:pt>
                <c:pt idx="756">
                  <c:v>0.12262963873299124</c:v>
                </c:pt>
                <c:pt idx="757">
                  <c:v>0.12150248870961285</c:v>
                </c:pt>
                <c:pt idx="758">
                  <c:v>0.12038136507575663</c:v>
                </c:pt>
                <c:pt idx="759">
                  <c:v>0.11926629257196876</c:v>
                </c:pt>
                <c:pt idx="760">
                  <c:v>0.11815729505958839</c:v>
                </c:pt>
                <c:pt idx="761">
                  <c:v>0.11705439552547131</c:v>
                </c:pt>
                <c:pt idx="762">
                  <c:v>0.11595761608682682</c:v>
                </c:pt>
                <c:pt idx="763">
                  <c:v>0.11486697799616499</c:v>
                </c:pt>
                <c:pt idx="764">
                  <c:v>0.11378250164635272</c:v>
                </c:pt>
                <c:pt idx="765">
                  <c:v>0.1127042065757765</c:v>
                </c:pt>
                <c:pt idx="766">
                  <c:v>0.11163211147360926</c:v>
                </c:pt>
                <c:pt idx="767">
                  <c:v>0.11056623418517988</c:v>
                </c:pt>
                <c:pt idx="768">
                  <c:v>0.10950659171744256</c:v>
                </c:pt>
                <c:pt idx="769">
                  <c:v>0.10845320024454455</c:v>
                </c:pt>
                <c:pt idx="770">
                  <c:v>0.10740607511348957</c:v>
                </c:pt>
                <c:pt idx="771">
                  <c:v>0.10636523084989505</c:v>
                </c:pt>
                <c:pt idx="772">
                  <c:v>0.10533068116384121</c:v>
                </c:pt>
                <c:pt idx="773">
                  <c:v>0.10430243895580946</c:v>
                </c:pt>
                <c:pt idx="774">
                  <c:v>0.10328051632270811</c:v>
                </c:pt>
                <c:pt idx="775">
                  <c:v>0.10226492456398356</c:v>
                </c:pt>
                <c:pt idx="776">
                  <c:v>0.1012556741878143</c:v>
                </c:pt>
                <c:pt idx="777">
                  <c:v>0.10025277491738586</c:v>
                </c:pt>
                <c:pt idx="778">
                  <c:v>9.9256235697244843E-2</c:v>
                </c:pt>
                <c:pt idx="779">
                  <c:v>9.8266064699729094E-2</c:v>
                </c:pt>
                <c:pt idx="780">
                  <c:v>9.7282269331472868E-2</c:v>
                </c:pt>
                <c:pt idx="781">
                  <c:v>9.6304856239983999E-2</c:v>
                </c:pt>
                <c:pt idx="782">
                  <c:v>9.5333831320291398E-2</c:v>
                </c:pt>
                <c:pt idx="783">
                  <c:v>9.4369199721660857E-2</c:v>
                </c:pt>
                <c:pt idx="784">
                  <c:v>9.3410965854376402E-2</c:v>
                </c:pt>
                <c:pt idx="785">
                  <c:v>9.2459133396585874E-2</c:v>
                </c:pt>
                <c:pt idx="786">
                  <c:v>9.1513705301207962E-2</c:v>
                </c:pt>
                <c:pt idx="787">
                  <c:v>9.0574683802899042E-2</c:v>
                </c:pt>
                <c:pt idx="788">
                  <c:v>8.9642070425077464E-2</c:v>
                </c:pt>
                <c:pt idx="789">
                  <c:v>8.8715865987003151E-2</c:v>
                </c:pt>
                <c:pt idx="790">
                  <c:v>8.7796070610910659E-2</c:v>
                </c:pt>
                <c:pt idx="791">
                  <c:v>8.6882683729193402E-2</c:v>
                </c:pt>
                <c:pt idx="792">
                  <c:v>8.5975704091637101E-2</c:v>
                </c:pt>
                <c:pt idx="793">
                  <c:v>8.507512977270025E-2</c:v>
                </c:pt>
                <c:pt idx="794">
                  <c:v>8.4180958178839735E-2</c:v>
                </c:pt>
                <c:pt idx="795">
                  <c:v>8.3293186055879306E-2</c:v>
                </c:pt>
                <c:pt idx="796">
                  <c:v>8.2411809496419311E-2</c:v>
                </c:pt>
                <c:pt idx="797">
                  <c:v>8.1536823947284912E-2</c:v>
                </c:pt>
                <c:pt idx="798">
                  <c:v>8.066822421701178E-2</c:v>
                </c:pt>
                <c:pt idx="799">
                  <c:v>7.980600448336625E-2</c:v>
                </c:pt>
                <c:pt idx="800">
                  <c:v>7.895015830089884E-2</c:v>
                </c:pt>
                <c:pt idx="801">
                  <c:v>7.8100678608528276E-2</c:v>
                </c:pt>
                <c:pt idx="802">
                  <c:v>7.7257557737155119E-2</c:v>
                </c:pt>
                <c:pt idx="803">
                  <c:v>7.6420787417301878E-2</c:v>
                </c:pt>
                <c:pt idx="804">
                  <c:v>7.5590358786778736E-2</c:v>
                </c:pt>
                <c:pt idx="805">
                  <c:v>7.4766262398372099E-2</c:v>
                </c:pt>
                <c:pt idx="806">
                  <c:v>7.3948488227554843E-2</c:v>
                </c:pt>
                <c:pt idx="807">
                  <c:v>7.313702568021567E-2</c:v>
                </c:pt>
                <c:pt idx="808">
                  <c:v>7.2331863600406207E-2</c:v>
                </c:pt>
                <c:pt idx="809">
                  <c:v>7.1532990278103697E-2</c:v>
                </c:pt>
                <c:pt idx="810">
                  <c:v>7.0740393456987696E-2</c:v>
                </c:pt>
                <c:pt idx="811">
                  <c:v>6.9954060342228633E-2</c:v>
                </c:pt>
                <c:pt idx="812">
                  <c:v>6.9173977608286724E-2</c:v>
                </c:pt>
                <c:pt idx="813">
                  <c:v>6.8400131406719272E-2</c:v>
                </c:pt>
                <c:pt idx="814">
                  <c:v>6.7632507373994663E-2</c:v>
                </c:pt>
                <c:pt idx="815">
                  <c:v>6.6871090639311279E-2</c:v>
                </c:pt>
                <c:pt idx="816">
                  <c:v>6.6115865832419629E-2</c:v>
                </c:pt>
                <c:pt idx="817">
                  <c:v>6.5366817091445789E-2</c:v>
                </c:pt>
                <c:pt idx="818">
                  <c:v>6.4623928070714945E-2</c:v>
                </c:pt>
                <c:pt idx="819">
                  <c:v>6.3887181948572583E-2</c:v>
                </c:pt>
                <c:pt idx="820">
                  <c:v>6.315656143520261E-2</c:v>
                </c:pt>
                <c:pt idx="821">
                  <c:v>6.2432048780439828E-2</c:v>
                </c:pt>
                <c:pt idx="822">
                  <c:v>6.1713625781575833E-2</c:v>
                </c:pt>
                <c:pt idx="823">
                  <c:v>6.1001273791156566E-2</c:v>
                </c:pt>
                <c:pt idx="824">
                  <c:v>6.0294973724769531E-2</c:v>
                </c:pt>
                <c:pt idx="825">
                  <c:v>5.9594706068819871E-2</c:v>
                </c:pt>
                <c:pt idx="826">
                  <c:v>5.890045088829305E-2</c:v>
                </c:pt>
                <c:pt idx="827">
                  <c:v>5.8212187834503076E-2</c:v>
                </c:pt>
                <c:pt idx="828">
                  <c:v>5.7529896152824583E-2</c:v>
                </c:pt>
                <c:pt idx="829">
                  <c:v>5.6853554690407315E-2</c:v>
                </c:pt>
                <c:pt idx="830">
                  <c:v>5.6183141903871678E-2</c:v>
                </c:pt>
                <c:pt idx="831">
                  <c:v>5.5518635866983711E-2</c:v>
                </c:pt>
                <c:pt idx="832">
                  <c:v>5.4860014278308299E-2</c:v>
                </c:pt>
                <c:pt idx="833">
                  <c:v>5.4207254468839103E-2</c:v>
                </c:pt>
                <c:pt idx="834">
                  <c:v>5.3560333409603887E-2</c:v>
                </c:pt>
                <c:pt idx="835">
                  <c:v>5.2919227719243789E-2</c:v>
                </c:pt>
                <c:pt idx="836">
                  <c:v>5.2283913671565624E-2</c:v>
                </c:pt>
                <c:pt idx="837">
                  <c:v>5.1654367203065217E-2</c:v>
                </c:pt>
                <c:pt idx="838">
                  <c:v>5.1030563920421199E-2</c:v>
                </c:pt>
                <c:pt idx="839">
                  <c:v>5.0412479107957625E-2</c:v>
                </c:pt>
                <c:pt idx="840">
                  <c:v>4.9800087735074244E-2</c:v>
                </c:pt>
                <c:pt idx="841">
                  <c:v>4.919336446364328E-2</c:v>
                </c:pt>
                <c:pt idx="842">
                  <c:v>4.8592283655371452E-2</c:v>
                </c:pt>
                <c:pt idx="843">
                  <c:v>4.7996819379126261E-2</c:v>
                </c:pt>
                <c:pt idx="844">
                  <c:v>4.7406945418225148E-2</c:v>
                </c:pt>
                <c:pt idx="845">
                  <c:v>4.682263527768657E-2</c:v>
                </c:pt>
                <c:pt idx="846">
                  <c:v>4.6243862191441949E-2</c:v>
                </c:pt>
                <c:pt idx="847">
                  <c:v>4.5670599129507286E-2</c:v>
                </c:pt>
                <c:pt idx="848">
                  <c:v>4.5102818805113409E-2</c:v>
                </c:pt>
                <c:pt idx="849">
                  <c:v>4.4540493681794066E-2</c:v>
                </c:pt>
                <c:pt idx="850">
                  <c:v>4.3983595980430557E-2</c:v>
                </c:pt>
                <c:pt idx="851">
                  <c:v>4.3432097686252023E-2</c:v>
                </c:pt>
                <c:pt idx="852">
                  <c:v>4.2885970555790652E-2</c:v>
                </c:pt>
                <c:pt idx="853">
                  <c:v>4.2345186123790589E-2</c:v>
                </c:pt>
                <c:pt idx="854">
                  <c:v>4.1809715710069729E-2</c:v>
                </c:pt>
                <c:pt idx="855">
                  <c:v>4.1279530426333699E-2</c:v>
                </c:pt>
                <c:pt idx="856">
                  <c:v>4.0754601182940817E-2</c:v>
                </c:pt>
                <c:pt idx="857">
                  <c:v>4.0234898695617666E-2</c:v>
                </c:pt>
                <c:pt idx="858">
                  <c:v>3.9720393492123897E-2</c:v>
                </c:pt>
                <c:pt idx="859">
                  <c:v>3.9211055918865964E-2</c:v>
                </c:pt>
                <c:pt idx="860">
                  <c:v>3.8706856147458842E-2</c:v>
                </c:pt>
                <c:pt idx="861">
                  <c:v>3.8207764181234907E-2</c:v>
                </c:pt>
                <c:pt idx="862">
                  <c:v>3.7713749861699383E-2</c:v>
                </c:pt>
                <c:pt idx="863">
                  <c:v>3.7224782874931549E-2</c:v>
                </c:pt>
                <c:pt idx="864">
                  <c:v>3.674083275793117E-2</c:v>
                </c:pt>
                <c:pt idx="865">
                  <c:v>3.6261868904909365E-2</c:v>
                </c:pt>
                <c:pt idx="866">
                  <c:v>3.5787860573523324E-2</c:v>
                </c:pt>
                <c:pt idx="867">
                  <c:v>3.5318776891054372E-2</c:v>
                </c:pt>
                <c:pt idx="868">
                  <c:v>3.4854586860528523E-2</c:v>
                </c:pt>
                <c:pt idx="869">
                  <c:v>3.4395259366779354E-2</c:v>
                </c:pt>
                <c:pt idx="870">
                  <c:v>3.3940763182452253E-2</c:v>
                </c:pt>
                <c:pt idx="871">
                  <c:v>3.3491066973949851E-2</c:v>
                </c:pt>
                <c:pt idx="872">
                  <c:v>3.3046139307317854E-2</c:v>
                </c:pt>
                <c:pt idx="873">
                  <c:v>3.2605948654071071E-2</c:v>
                </c:pt>
                <c:pt idx="874">
                  <c:v>3.2170463396958941E-2</c:v>
                </c:pt>
                <c:pt idx="875">
                  <c:v>3.1739651835670402E-2</c:v>
                </c:pt>
                <c:pt idx="876">
                  <c:v>3.1313482192477239E-2</c:v>
                </c:pt>
                <c:pt idx="877">
                  <c:v>3.0891922617816116E-2</c:v>
                </c:pt>
                <c:pt idx="878">
                  <c:v>3.0474941195808351E-2</c:v>
                </c:pt>
                <c:pt idx="879">
                  <c:v>3.0062505949717499E-2</c:v>
                </c:pt>
                <c:pt idx="880">
                  <c:v>2.9654584847344161E-2</c:v>
                </c:pt>
                <c:pt idx="881">
                  <c:v>2.9251145806357813E-2</c:v>
                </c:pt>
                <c:pt idx="882">
                  <c:v>2.8852156699565364E-2</c:v>
                </c:pt>
                <c:pt idx="883">
                  <c:v>2.8457585360116104E-2</c:v>
                </c:pt>
                <c:pt idx="884">
                  <c:v>2.8067399586642918E-2</c:v>
                </c:pt>
                <c:pt idx="885">
                  <c:v>2.7681567148339373E-2</c:v>
                </c:pt>
                <c:pt idx="886">
                  <c:v>2.7300055789972615E-2</c:v>
                </c:pt>
                <c:pt idx="887">
                  <c:v>2.6922833236831735E-2</c:v>
                </c:pt>
                <c:pt idx="888">
                  <c:v>2.6549867199611544E-2</c:v>
                </c:pt>
                <c:pt idx="889">
                  <c:v>2.6181125379231646E-2</c:v>
                </c:pt>
                <c:pt idx="890">
                  <c:v>2.5816575471590397E-2</c:v>
                </c:pt>
                <c:pt idx="891">
                  <c:v>2.545618517225403E-2</c:v>
                </c:pt>
                <c:pt idx="892">
                  <c:v>2.5099922181080449E-2</c:v>
                </c:pt>
                <c:pt idx="893">
                  <c:v>2.4747754206777918E-2</c:v>
                </c:pt>
                <c:pt idx="894">
                  <c:v>2.4399648971398409E-2</c:v>
                </c:pt>
                <c:pt idx="895">
                  <c:v>2.4055574214765597E-2</c:v>
                </c:pt>
                <c:pt idx="896">
                  <c:v>2.3715497698837459E-2</c:v>
                </c:pt>
                <c:pt idx="897">
                  <c:v>2.3379387212003507E-2</c:v>
                </c:pt>
                <c:pt idx="898">
                  <c:v>2.3047210573316598E-2</c:v>
                </c:pt>
                <c:pt idx="899">
                  <c:v>2.2718935636659388E-2</c:v>
                </c:pt>
                <c:pt idx="900">
                  <c:v>2.2394530294845436E-2</c:v>
                </c:pt>
                <c:pt idx="901">
                  <c:v>2.2073962483654969E-2</c:v>
                </c:pt>
                <c:pt idx="902">
                  <c:v>2.1757200185805466E-2</c:v>
                </c:pt>
                <c:pt idx="903">
                  <c:v>2.1444211434857065E-2</c:v>
                </c:pt>
                <c:pt idx="904">
                  <c:v>2.1134964319052936E-2</c:v>
                </c:pt>
                <c:pt idx="905">
                  <c:v>2.0829426985094639E-2</c:v>
                </c:pt>
                <c:pt idx="906">
                  <c:v>2.0527567641852706E-2</c:v>
                </c:pt>
                <c:pt idx="907">
                  <c:v>2.0229354564012609E-2</c:v>
                </c:pt>
                <c:pt idx="908">
                  <c:v>1.993475609565603E-2</c:v>
                </c:pt>
                <c:pt idx="909">
                  <c:v>1.9643740653777927E-2</c:v>
                </c:pt>
                <c:pt idx="910">
                  <c:v>1.935627673173931E-2</c:v>
                </c:pt>
                <c:pt idx="911">
                  <c:v>1.9072332902656093E-2</c:v>
                </c:pt>
                <c:pt idx="912">
                  <c:v>1.8791877822724151E-2</c:v>
                </c:pt>
                <c:pt idx="913">
                  <c:v>1.8514880234480766E-2</c:v>
                </c:pt>
                <c:pt idx="914">
                  <c:v>1.8241308970002826E-2</c:v>
                </c:pt>
                <c:pt idx="915">
                  <c:v>1.7971132954041898E-2</c:v>
                </c:pt>
                <c:pt idx="916">
                  <c:v>1.7704321207096453E-2</c:v>
                </c:pt>
                <c:pt idx="917">
                  <c:v>1.7440842848421588E-2</c:v>
                </c:pt>
                <c:pt idx="918">
                  <c:v>1.7180667098976459E-2</c:v>
                </c:pt>
                <c:pt idx="919">
                  <c:v>1.6923763284309706E-2</c:v>
                </c:pt>
                <c:pt idx="920">
                  <c:v>1.6670100837383225E-2</c:v>
                </c:pt>
                <c:pt idx="921">
                  <c:v>1.6419649301334563E-2</c:v>
                </c:pt>
                <c:pt idx="922">
                  <c:v>1.6172378332178314E-2</c:v>
                </c:pt>
                <c:pt idx="923">
                  <c:v>1.592825770144677E-2</c:v>
                </c:pt>
                <c:pt idx="924">
                  <c:v>1.5687257298770203E-2</c:v>
                </c:pt>
                <c:pt idx="925">
                  <c:v>1.5449347134397239E-2</c:v>
                </c:pt>
                <c:pt idx="926">
                  <c:v>1.5214497341655491E-2</c:v>
                </c:pt>
                <c:pt idx="927">
                  <c:v>1.4982678179352962E-2</c:v>
                </c:pt>
                <c:pt idx="928">
                  <c:v>1.4753860034120651E-2</c:v>
                </c:pt>
                <c:pt idx="929">
                  <c:v>1.4528013422696559E-2</c:v>
                </c:pt>
                <c:pt idx="930">
                  <c:v>1.4305108994151673E-2</c:v>
                </c:pt>
                <c:pt idx="931">
                  <c:v>1.4085117532058303E-2</c:v>
                </c:pt>
                <c:pt idx="932">
                  <c:v>1.3868009956601125E-2</c:v>
                </c:pt>
                <c:pt idx="933">
                  <c:v>1.3653757326631381E-2</c:v>
                </c:pt>
                <c:pt idx="934">
                  <c:v>1.3442330841664761E-2</c:v>
                </c:pt>
                <c:pt idx="935">
                  <c:v>1.323370184382326E-2</c:v>
                </c:pt>
                <c:pt idx="936">
                  <c:v>1.3027841819721544E-2</c:v>
                </c:pt>
                <c:pt idx="937">
                  <c:v>1.2824722402298303E-2</c:v>
                </c:pt>
                <c:pt idx="938">
                  <c:v>1.2624315372592983E-2</c:v>
                </c:pt>
                <c:pt idx="939">
                  <c:v>1.2426592661468417E-2</c:v>
                </c:pt>
                <c:pt idx="940">
                  <c:v>1.2231526351279779E-2</c:v>
                </c:pt>
                <c:pt idx="941">
                  <c:v>1.2039088677490435E-2</c:v>
                </c:pt>
                <c:pt idx="942">
                  <c:v>1.1849252030235059E-2</c:v>
                </c:pt>
                <c:pt idx="943">
                  <c:v>1.1661988955830586E-2</c:v>
                </c:pt>
                <c:pt idx="944">
                  <c:v>1.1477272158235489E-2</c:v>
                </c:pt>
                <c:pt idx="945">
                  <c:v>1.1295074500457851E-2</c:v>
                </c:pt>
                <c:pt idx="946">
                  <c:v>1.111536900591276E-2</c:v>
                </c:pt>
                <c:pt idx="947">
                  <c:v>1.0938128859729555E-2</c:v>
                </c:pt>
                <c:pt idx="948">
                  <c:v>1.0763327410009411E-2</c:v>
                </c:pt>
                <c:pt idx="949">
                  <c:v>1.0590938169033772E-2</c:v>
                </c:pt>
                <c:pt idx="950">
                  <c:v>1.0420934814424227E-2</c:v>
                </c:pt>
                <c:pt idx="951">
                  <c:v>1.0253291190254256E-2</c:v>
                </c:pt>
                <c:pt idx="952">
                  <c:v>1.0087981308113484E-2</c:v>
                </c:pt>
                <c:pt idx="953">
                  <c:v>9.9249793481248558E-3</c:v>
                </c:pt>
                <c:pt idx="954">
                  <c:v>9.764259659915427E-3</c:v>
                </c:pt>
                <c:pt idx="955">
                  <c:v>9.6057967635411363E-3</c:v>
                </c:pt>
                <c:pt idx="956">
                  <c:v>9.4495653503662552E-3</c:v>
                </c:pt>
                <c:pt idx="957">
                  <c:v>9.2955402838979691E-3</c:v>
                </c:pt>
                <c:pt idx="958">
                  <c:v>9.1436966005766611E-3</c:v>
                </c:pt>
                <c:pt idx="959">
                  <c:v>8.9940095105224809E-3</c:v>
                </c:pt>
                <c:pt idx="960">
                  <c:v>8.8464543982386921E-3</c:v>
                </c:pt>
                <c:pt idx="961">
                  <c:v>8.7010068232724405E-3</c:v>
                </c:pt>
                <c:pt idx="962">
                  <c:v>8.5576425208333771E-3</c:v>
                </c:pt>
                <c:pt idx="963">
                  <c:v>8.4163374023708132E-3</c:v>
                </c:pt>
                <c:pt idx="964">
                  <c:v>8.2770675561098985E-3</c:v>
                </c:pt>
                <c:pt idx="965">
                  <c:v>8.1398092475474127E-3</c:v>
                </c:pt>
                <c:pt idx="966">
                  <c:v>8.0045389199076989E-3</c:v>
                </c:pt>
                <c:pt idx="967">
                  <c:v>7.8712331945593236E-3</c:v>
                </c:pt>
                <c:pt idx="968">
                  <c:v>7.7398688713930415E-3</c:v>
                </c:pt>
                <c:pt idx="969">
                  <c:v>7.6104229291615848E-3</c:v>
                </c:pt>
                <c:pt idx="970">
                  <c:v>7.4828725257818762E-3</c:v>
                </c:pt>
                <c:pt idx="971">
                  <c:v>7.3571949986002095E-3</c:v>
                </c:pt>
                <c:pt idx="972">
                  <c:v>7.2333678646209713E-3</c:v>
                </c:pt>
                <c:pt idx="973">
                  <c:v>7.1113688206994406E-3</c:v>
                </c:pt>
                <c:pt idx="974">
                  <c:v>6.9911757436992746E-3</c:v>
                </c:pt>
                <c:pt idx="975">
                  <c:v>6.8727666906152167E-3</c:v>
                </c:pt>
                <c:pt idx="976">
                  <c:v>6.7561198986615259E-3</c:v>
                </c:pt>
                <c:pt idx="977">
                  <c:v>6.6412137853268365E-3</c:v>
                </c:pt>
                <c:pt idx="978">
                  <c:v>6.5280269483958412E-3</c:v>
                </c:pt>
                <c:pt idx="979">
                  <c:v>6.4165381659384794E-3</c:v>
                </c:pt>
                <c:pt idx="980">
                  <c:v>6.3067263962670985E-3</c:v>
                </c:pt>
                <c:pt idx="981">
                  <c:v>6.1985707778621996E-3</c:v>
                </c:pt>
                <c:pt idx="982">
                  <c:v>6.092050629267317E-3</c:v>
                </c:pt>
                <c:pt idx="983">
                  <c:v>5.9871454489535299E-3</c:v>
                </c:pt>
                <c:pt idx="984">
                  <c:v>5.883834915154219E-3</c:v>
                </c:pt>
                <c:pt idx="985">
                  <c:v>5.7820988856705823E-3</c:v>
                </c:pt>
                <c:pt idx="986">
                  <c:v>5.6819173976484618E-3</c:v>
                </c:pt>
                <c:pt idx="987">
                  <c:v>5.5832706673270378E-3</c:v>
                </c:pt>
                <c:pt idx="988">
                  <c:v>5.4861390897598681E-3</c:v>
                </c:pt>
                <c:pt idx="989">
                  <c:v>5.3905032385089266E-3</c:v>
                </c:pt>
                <c:pt idx="990">
                  <c:v>5.296343865312054E-3</c:v>
                </c:pt>
                <c:pt idx="991">
                  <c:v>5.2036418997244548E-3</c:v>
                </c:pt>
                <c:pt idx="992">
                  <c:v>5.1123784487346769E-3</c:v>
                </c:pt>
                <c:pt idx="993">
                  <c:v>5.0225347963556832E-3</c:v>
                </c:pt>
                <c:pt idx="994">
                  <c:v>4.9340924031914916E-3</c:v>
                </c:pt>
                <c:pt idx="995">
                  <c:v>4.8470329059799259E-3</c:v>
                </c:pt>
                <c:pt idx="996">
                  <c:v>4.7613381171119681E-3</c:v>
                </c:pt>
                <c:pt idx="997">
                  <c:v>4.6769900241282756E-3</c:v>
                </c:pt>
                <c:pt idx="998">
                  <c:v>4.5939707891933107E-3</c:v>
                </c:pt>
                <c:pt idx="999">
                  <c:v>4.5122627485476427E-3</c:v>
                </c:pt>
                <c:pt idx="1000">
                  <c:v>4.4318484119389209E-3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A9-4798-8BEA-FB335BA66FC3}"/>
            </c:ext>
          </c:extLst>
        </c:ser>
        <c:ser>
          <c:idx val="1"/>
          <c:order val="1"/>
          <c:spPr>
            <a:solidFill>
              <a:schemeClr val="accent2"/>
            </a:solidFill>
            <a:ln w="25400">
              <a:noFill/>
            </a:ln>
            <a:effectLst/>
          </c:spPr>
          <c:cat>
            <c:numRef>
              <c:f>Normal!$B$4:$B$1004</c:f>
              <c:numCache>
                <c:formatCode>0.000</c:formatCode>
                <c:ptCount val="1001"/>
                <c:pt idx="0">
                  <c:v>5.5</c:v>
                </c:pt>
                <c:pt idx="1">
                  <c:v>5.5089999999999995</c:v>
                </c:pt>
                <c:pt idx="2">
                  <c:v>5.5179999999999989</c:v>
                </c:pt>
                <c:pt idx="3">
                  <c:v>5.5269999999999992</c:v>
                </c:pt>
                <c:pt idx="4">
                  <c:v>5.5359999999999987</c:v>
                </c:pt>
                <c:pt idx="5">
                  <c:v>5.5449999999999982</c:v>
                </c:pt>
                <c:pt idx="6">
                  <c:v>5.5539999999999985</c:v>
                </c:pt>
                <c:pt idx="7">
                  <c:v>5.5629999999999979</c:v>
                </c:pt>
                <c:pt idx="8">
                  <c:v>5.5719999999999974</c:v>
                </c:pt>
                <c:pt idx="9">
                  <c:v>5.5809999999999969</c:v>
                </c:pt>
                <c:pt idx="10">
                  <c:v>5.5899999999999963</c:v>
                </c:pt>
                <c:pt idx="11">
                  <c:v>5.5989999999999966</c:v>
                </c:pt>
                <c:pt idx="12">
                  <c:v>5.6079999999999961</c:v>
                </c:pt>
                <c:pt idx="13">
                  <c:v>5.6169999999999956</c:v>
                </c:pt>
                <c:pt idx="14">
                  <c:v>5.6259999999999959</c:v>
                </c:pt>
                <c:pt idx="15">
                  <c:v>5.6349999999999953</c:v>
                </c:pt>
                <c:pt idx="16">
                  <c:v>5.6439999999999948</c:v>
                </c:pt>
                <c:pt idx="17">
                  <c:v>5.6529999999999943</c:v>
                </c:pt>
                <c:pt idx="18">
                  <c:v>5.6619999999999937</c:v>
                </c:pt>
                <c:pt idx="19">
                  <c:v>5.670999999999994</c:v>
                </c:pt>
                <c:pt idx="20">
                  <c:v>5.6799999999999935</c:v>
                </c:pt>
                <c:pt idx="21">
                  <c:v>5.688999999999993</c:v>
                </c:pt>
                <c:pt idx="22">
                  <c:v>5.6979999999999933</c:v>
                </c:pt>
                <c:pt idx="23">
                  <c:v>5.7069999999999927</c:v>
                </c:pt>
                <c:pt idx="24">
                  <c:v>5.7159999999999922</c:v>
                </c:pt>
                <c:pt idx="25">
                  <c:v>5.7249999999999917</c:v>
                </c:pt>
                <c:pt idx="26">
                  <c:v>5.7339999999999911</c:v>
                </c:pt>
                <c:pt idx="27">
                  <c:v>5.7429999999999914</c:v>
                </c:pt>
                <c:pt idx="28">
                  <c:v>5.7519999999999909</c:v>
                </c:pt>
                <c:pt idx="29">
                  <c:v>5.7609999999999904</c:v>
                </c:pt>
                <c:pt idx="30">
                  <c:v>5.7699999999999907</c:v>
                </c:pt>
                <c:pt idx="31">
                  <c:v>5.7789999999999901</c:v>
                </c:pt>
                <c:pt idx="32">
                  <c:v>5.7879999999999896</c:v>
                </c:pt>
                <c:pt idx="33">
                  <c:v>5.7969999999999891</c:v>
                </c:pt>
                <c:pt idx="34">
                  <c:v>5.8059999999999885</c:v>
                </c:pt>
                <c:pt idx="35">
                  <c:v>5.8149999999999888</c:v>
                </c:pt>
                <c:pt idx="36">
                  <c:v>5.8239999999999883</c:v>
                </c:pt>
                <c:pt idx="37">
                  <c:v>5.8329999999999878</c:v>
                </c:pt>
                <c:pt idx="38">
                  <c:v>5.8419999999999881</c:v>
                </c:pt>
                <c:pt idx="39">
                  <c:v>5.8509999999999875</c:v>
                </c:pt>
                <c:pt idx="40">
                  <c:v>5.859999999999987</c:v>
                </c:pt>
                <c:pt idx="41">
                  <c:v>5.8689999999999864</c:v>
                </c:pt>
                <c:pt idx="42">
                  <c:v>5.8779999999999859</c:v>
                </c:pt>
                <c:pt idx="43">
                  <c:v>5.8869999999999862</c:v>
                </c:pt>
                <c:pt idx="44">
                  <c:v>5.8959999999999857</c:v>
                </c:pt>
                <c:pt idx="45">
                  <c:v>5.9049999999999851</c:v>
                </c:pt>
                <c:pt idx="46">
                  <c:v>5.9139999999999855</c:v>
                </c:pt>
                <c:pt idx="47">
                  <c:v>5.9229999999999849</c:v>
                </c:pt>
                <c:pt idx="48">
                  <c:v>5.9319999999999844</c:v>
                </c:pt>
                <c:pt idx="49">
                  <c:v>5.9409999999999838</c:v>
                </c:pt>
                <c:pt idx="50">
                  <c:v>5.9499999999999833</c:v>
                </c:pt>
                <c:pt idx="51">
                  <c:v>5.9589999999999836</c:v>
                </c:pt>
                <c:pt idx="52">
                  <c:v>5.9679999999999831</c:v>
                </c:pt>
                <c:pt idx="53">
                  <c:v>5.9769999999999825</c:v>
                </c:pt>
                <c:pt idx="54">
                  <c:v>5.9859999999999829</c:v>
                </c:pt>
                <c:pt idx="55">
                  <c:v>5.9949999999999823</c:v>
                </c:pt>
                <c:pt idx="56">
                  <c:v>6.0039999999999818</c:v>
                </c:pt>
                <c:pt idx="57">
                  <c:v>6.0129999999999812</c:v>
                </c:pt>
                <c:pt idx="58">
                  <c:v>6.0219999999999807</c:v>
                </c:pt>
                <c:pt idx="59">
                  <c:v>6.030999999999981</c:v>
                </c:pt>
                <c:pt idx="60">
                  <c:v>6.0399999999999805</c:v>
                </c:pt>
                <c:pt idx="61">
                  <c:v>6.0489999999999799</c:v>
                </c:pt>
                <c:pt idx="62">
                  <c:v>6.0579999999999803</c:v>
                </c:pt>
                <c:pt idx="63">
                  <c:v>6.0669999999999797</c:v>
                </c:pt>
                <c:pt idx="64">
                  <c:v>6.0759999999999792</c:v>
                </c:pt>
                <c:pt idx="65">
                  <c:v>6.0849999999999786</c:v>
                </c:pt>
                <c:pt idx="66">
                  <c:v>6.0939999999999781</c:v>
                </c:pt>
                <c:pt idx="67">
                  <c:v>6.1029999999999784</c:v>
                </c:pt>
                <c:pt idx="68">
                  <c:v>6.1119999999999779</c:v>
                </c:pt>
                <c:pt idx="69">
                  <c:v>6.1209999999999773</c:v>
                </c:pt>
                <c:pt idx="70">
                  <c:v>6.1299999999999777</c:v>
                </c:pt>
                <c:pt idx="71">
                  <c:v>6.1389999999999771</c:v>
                </c:pt>
                <c:pt idx="72">
                  <c:v>6.1479999999999766</c:v>
                </c:pt>
                <c:pt idx="73">
                  <c:v>6.156999999999976</c:v>
                </c:pt>
                <c:pt idx="74">
                  <c:v>6.1659999999999755</c:v>
                </c:pt>
                <c:pt idx="75">
                  <c:v>6.1749999999999758</c:v>
                </c:pt>
                <c:pt idx="76">
                  <c:v>6.1839999999999753</c:v>
                </c:pt>
                <c:pt idx="77">
                  <c:v>6.1929999999999747</c:v>
                </c:pt>
                <c:pt idx="78">
                  <c:v>6.2019999999999751</c:v>
                </c:pt>
                <c:pt idx="79">
                  <c:v>6.2109999999999745</c:v>
                </c:pt>
                <c:pt idx="80">
                  <c:v>6.219999999999974</c:v>
                </c:pt>
                <c:pt idx="81">
                  <c:v>6.2289999999999734</c:v>
                </c:pt>
                <c:pt idx="82">
                  <c:v>6.2379999999999729</c:v>
                </c:pt>
                <c:pt idx="83">
                  <c:v>6.2469999999999732</c:v>
                </c:pt>
                <c:pt idx="84">
                  <c:v>6.2559999999999727</c:v>
                </c:pt>
                <c:pt idx="85">
                  <c:v>6.2649999999999721</c:v>
                </c:pt>
                <c:pt idx="86">
                  <c:v>6.2739999999999725</c:v>
                </c:pt>
                <c:pt idx="87">
                  <c:v>6.2829999999999719</c:v>
                </c:pt>
                <c:pt idx="88">
                  <c:v>6.2919999999999714</c:v>
                </c:pt>
                <c:pt idx="89">
                  <c:v>6.3009999999999708</c:v>
                </c:pt>
                <c:pt idx="90">
                  <c:v>6.3099999999999703</c:v>
                </c:pt>
                <c:pt idx="91">
                  <c:v>6.3189999999999706</c:v>
                </c:pt>
                <c:pt idx="92">
                  <c:v>6.3279999999999701</c:v>
                </c:pt>
                <c:pt idx="93">
                  <c:v>6.3369999999999695</c:v>
                </c:pt>
                <c:pt idx="94">
                  <c:v>6.3459999999999699</c:v>
                </c:pt>
                <c:pt idx="95">
                  <c:v>6.3549999999999693</c:v>
                </c:pt>
                <c:pt idx="96">
                  <c:v>6.3639999999999688</c:v>
                </c:pt>
                <c:pt idx="97">
                  <c:v>6.3729999999999682</c:v>
                </c:pt>
                <c:pt idx="98">
                  <c:v>6.3819999999999677</c:v>
                </c:pt>
                <c:pt idx="99">
                  <c:v>6.390999999999968</c:v>
                </c:pt>
                <c:pt idx="100">
                  <c:v>6.3999999999999675</c:v>
                </c:pt>
                <c:pt idx="101">
                  <c:v>6.4089999999999669</c:v>
                </c:pt>
                <c:pt idx="102">
                  <c:v>6.4179999999999673</c:v>
                </c:pt>
                <c:pt idx="103">
                  <c:v>6.4269999999999667</c:v>
                </c:pt>
                <c:pt idx="104">
                  <c:v>6.4359999999999662</c:v>
                </c:pt>
                <c:pt idx="105">
                  <c:v>6.4449999999999656</c:v>
                </c:pt>
                <c:pt idx="106">
                  <c:v>6.4539999999999651</c:v>
                </c:pt>
                <c:pt idx="107">
                  <c:v>6.4629999999999654</c:v>
                </c:pt>
                <c:pt idx="108">
                  <c:v>6.4719999999999649</c:v>
                </c:pt>
                <c:pt idx="109">
                  <c:v>6.4809999999999643</c:v>
                </c:pt>
                <c:pt idx="110">
                  <c:v>6.4899999999999647</c:v>
                </c:pt>
                <c:pt idx="111">
                  <c:v>6.4989999999999641</c:v>
                </c:pt>
                <c:pt idx="112">
                  <c:v>6.5079999999999636</c:v>
                </c:pt>
                <c:pt idx="113">
                  <c:v>6.516999999999963</c:v>
                </c:pt>
                <c:pt idx="114">
                  <c:v>6.5259999999999625</c:v>
                </c:pt>
                <c:pt idx="115">
                  <c:v>6.5349999999999628</c:v>
                </c:pt>
                <c:pt idx="116">
                  <c:v>6.5439999999999623</c:v>
                </c:pt>
                <c:pt idx="117">
                  <c:v>6.5529999999999617</c:v>
                </c:pt>
                <c:pt idx="118">
                  <c:v>6.5619999999999621</c:v>
                </c:pt>
                <c:pt idx="119">
                  <c:v>6.5709999999999615</c:v>
                </c:pt>
                <c:pt idx="120">
                  <c:v>6.579999999999961</c:v>
                </c:pt>
                <c:pt idx="121">
                  <c:v>6.5889999999999604</c:v>
                </c:pt>
                <c:pt idx="122">
                  <c:v>6.5979999999999599</c:v>
                </c:pt>
                <c:pt idx="123">
                  <c:v>6.6069999999999602</c:v>
                </c:pt>
                <c:pt idx="124">
                  <c:v>6.6159999999999597</c:v>
                </c:pt>
                <c:pt idx="125">
                  <c:v>6.6249999999999591</c:v>
                </c:pt>
                <c:pt idx="126">
                  <c:v>6.6339999999999595</c:v>
                </c:pt>
                <c:pt idx="127">
                  <c:v>6.6429999999999589</c:v>
                </c:pt>
                <c:pt idx="128">
                  <c:v>6.6519999999999584</c:v>
                </c:pt>
                <c:pt idx="129">
                  <c:v>6.6609999999999578</c:v>
                </c:pt>
                <c:pt idx="130">
                  <c:v>6.6699999999999573</c:v>
                </c:pt>
                <c:pt idx="131">
                  <c:v>6.6789999999999576</c:v>
                </c:pt>
                <c:pt idx="132">
                  <c:v>6.6879999999999571</c:v>
                </c:pt>
                <c:pt idx="133">
                  <c:v>6.6969999999999565</c:v>
                </c:pt>
                <c:pt idx="134">
                  <c:v>6.7059999999999569</c:v>
                </c:pt>
                <c:pt idx="135">
                  <c:v>6.7149999999999563</c:v>
                </c:pt>
                <c:pt idx="136">
                  <c:v>6.7239999999999558</c:v>
                </c:pt>
                <c:pt idx="137">
                  <c:v>6.7329999999999552</c:v>
                </c:pt>
                <c:pt idx="138">
                  <c:v>6.7419999999999547</c:v>
                </c:pt>
                <c:pt idx="139">
                  <c:v>6.750999999999955</c:v>
                </c:pt>
                <c:pt idx="140">
                  <c:v>6.7599999999999545</c:v>
                </c:pt>
                <c:pt idx="141">
                  <c:v>6.7689999999999539</c:v>
                </c:pt>
                <c:pt idx="142">
                  <c:v>6.7779999999999543</c:v>
                </c:pt>
                <c:pt idx="143">
                  <c:v>6.7869999999999537</c:v>
                </c:pt>
                <c:pt idx="144">
                  <c:v>6.7959999999999532</c:v>
                </c:pt>
                <c:pt idx="145">
                  <c:v>6.8049999999999526</c:v>
                </c:pt>
                <c:pt idx="146">
                  <c:v>6.8139999999999521</c:v>
                </c:pt>
                <c:pt idx="147">
                  <c:v>6.8229999999999524</c:v>
                </c:pt>
                <c:pt idx="148">
                  <c:v>6.8319999999999519</c:v>
                </c:pt>
                <c:pt idx="149">
                  <c:v>6.8409999999999513</c:v>
                </c:pt>
                <c:pt idx="150">
                  <c:v>6.8499999999999517</c:v>
                </c:pt>
                <c:pt idx="151">
                  <c:v>6.8589999999999511</c:v>
                </c:pt>
                <c:pt idx="152">
                  <c:v>6.8679999999999506</c:v>
                </c:pt>
                <c:pt idx="153">
                  <c:v>6.87699999999995</c:v>
                </c:pt>
                <c:pt idx="154">
                  <c:v>6.8859999999999495</c:v>
                </c:pt>
                <c:pt idx="155">
                  <c:v>6.8949999999999498</c:v>
                </c:pt>
                <c:pt idx="156">
                  <c:v>6.9039999999999493</c:v>
                </c:pt>
                <c:pt idx="157">
                  <c:v>6.9129999999999487</c:v>
                </c:pt>
                <c:pt idx="158">
                  <c:v>6.9219999999999491</c:v>
                </c:pt>
                <c:pt idx="159">
                  <c:v>6.9309999999999485</c:v>
                </c:pt>
                <c:pt idx="160">
                  <c:v>6.939999999999948</c:v>
                </c:pt>
                <c:pt idx="161">
                  <c:v>6.9489999999999474</c:v>
                </c:pt>
                <c:pt idx="162">
                  <c:v>6.9579999999999469</c:v>
                </c:pt>
                <c:pt idx="163">
                  <c:v>6.9669999999999472</c:v>
                </c:pt>
                <c:pt idx="164">
                  <c:v>6.9759999999999467</c:v>
                </c:pt>
                <c:pt idx="165">
                  <c:v>6.9849999999999461</c:v>
                </c:pt>
                <c:pt idx="166">
                  <c:v>6.9939999999999465</c:v>
                </c:pt>
                <c:pt idx="167">
                  <c:v>7.0029999999999459</c:v>
                </c:pt>
                <c:pt idx="168">
                  <c:v>7.0119999999999463</c:v>
                </c:pt>
                <c:pt idx="169">
                  <c:v>7.0209999999999457</c:v>
                </c:pt>
                <c:pt idx="170">
                  <c:v>7.0299999999999461</c:v>
                </c:pt>
                <c:pt idx="171">
                  <c:v>7.0389999999999464</c:v>
                </c:pt>
                <c:pt idx="172">
                  <c:v>7.0479999999999459</c:v>
                </c:pt>
                <c:pt idx="173">
                  <c:v>7.0569999999999462</c:v>
                </c:pt>
                <c:pt idx="174">
                  <c:v>7.0659999999999457</c:v>
                </c:pt>
                <c:pt idx="175">
                  <c:v>7.074999999999946</c:v>
                </c:pt>
                <c:pt idx="176">
                  <c:v>7.0839999999999463</c:v>
                </c:pt>
                <c:pt idx="177">
                  <c:v>7.0929999999999467</c:v>
                </c:pt>
                <c:pt idx="178">
                  <c:v>7.1019999999999461</c:v>
                </c:pt>
                <c:pt idx="179">
                  <c:v>7.1109999999999456</c:v>
                </c:pt>
                <c:pt idx="180">
                  <c:v>7.1199999999999459</c:v>
                </c:pt>
                <c:pt idx="181">
                  <c:v>7.1289999999999463</c:v>
                </c:pt>
                <c:pt idx="182">
                  <c:v>7.1379999999999466</c:v>
                </c:pt>
                <c:pt idx="183">
                  <c:v>7.1469999999999461</c:v>
                </c:pt>
                <c:pt idx="184">
                  <c:v>7.1559999999999464</c:v>
                </c:pt>
                <c:pt idx="185">
                  <c:v>7.1649999999999459</c:v>
                </c:pt>
                <c:pt idx="186">
                  <c:v>7.1739999999999462</c:v>
                </c:pt>
                <c:pt idx="187">
                  <c:v>7.1829999999999465</c:v>
                </c:pt>
                <c:pt idx="188">
                  <c:v>7.191999999999946</c:v>
                </c:pt>
                <c:pt idx="189">
                  <c:v>7.2009999999999463</c:v>
                </c:pt>
                <c:pt idx="190">
                  <c:v>7.2099999999999458</c:v>
                </c:pt>
                <c:pt idx="191">
                  <c:v>7.2189999999999461</c:v>
                </c:pt>
                <c:pt idx="192">
                  <c:v>7.2279999999999465</c:v>
                </c:pt>
                <c:pt idx="193">
                  <c:v>7.2369999999999468</c:v>
                </c:pt>
                <c:pt idx="194">
                  <c:v>7.2459999999999463</c:v>
                </c:pt>
                <c:pt idx="195">
                  <c:v>7.2549999999999457</c:v>
                </c:pt>
                <c:pt idx="196">
                  <c:v>7.2639999999999461</c:v>
                </c:pt>
                <c:pt idx="197">
                  <c:v>7.2729999999999464</c:v>
                </c:pt>
                <c:pt idx="198">
                  <c:v>7.2819999999999467</c:v>
                </c:pt>
                <c:pt idx="199">
                  <c:v>7.2909999999999462</c:v>
                </c:pt>
                <c:pt idx="200">
                  <c:v>7.2999999999999465</c:v>
                </c:pt>
                <c:pt idx="201">
                  <c:v>7.308999999999946</c:v>
                </c:pt>
                <c:pt idx="202">
                  <c:v>7.3179999999999463</c:v>
                </c:pt>
                <c:pt idx="203">
                  <c:v>7.3269999999999467</c:v>
                </c:pt>
                <c:pt idx="204">
                  <c:v>7.3359999999999461</c:v>
                </c:pt>
                <c:pt idx="205">
                  <c:v>7.3449999999999465</c:v>
                </c:pt>
                <c:pt idx="206">
                  <c:v>7.3539999999999459</c:v>
                </c:pt>
                <c:pt idx="207">
                  <c:v>7.3629999999999463</c:v>
                </c:pt>
                <c:pt idx="208">
                  <c:v>7.3719999999999466</c:v>
                </c:pt>
                <c:pt idx="209">
                  <c:v>7.3809999999999469</c:v>
                </c:pt>
                <c:pt idx="210">
                  <c:v>7.3899999999999464</c:v>
                </c:pt>
                <c:pt idx="211">
                  <c:v>7.3989999999999458</c:v>
                </c:pt>
                <c:pt idx="212">
                  <c:v>7.4079999999999462</c:v>
                </c:pt>
                <c:pt idx="213">
                  <c:v>7.4169999999999465</c:v>
                </c:pt>
                <c:pt idx="214">
                  <c:v>7.4259999999999469</c:v>
                </c:pt>
                <c:pt idx="215">
                  <c:v>7.4349999999999463</c:v>
                </c:pt>
                <c:pt idx="216">
                  <c:v>7.4439999999999467</c:v>
                </c:pt>
                <c:pt idx="217">
                  <c:v>7.4529999999999461</c:v>
                </c:pt>
                <c:pt idx="218">
                  <c:v>7.4619999999999465</c:v>
                </c:pt>
                <c:pt idx="219">
                  <c:v>7.4709999999999468</c:v>
                </c:pt>
                <c:pt idx="220">
                  <c:v>7.4799999999999462</c:v>
                </c:pt>
                <c:pt idx="221">
                  <c:v>7.4889999999999466</c:v>
                </c:pt>
                <c:pt idx="222">
                  <c:v>7.497999999999946</c:v>
                </c:pt>
                <c:pt idx="223">
                  <c:v>7.5069999999999464</c:v>
                </c:pt>
                <c:pt idx="224">
                  <c:v>7.5159999999999467</c:v>
                </c:pt>
                <c:pt idx="225">
                  <c:v>7.5249999999999471</c:v>
                </c:pt>
                <c:pt idx="226">
                  <c:v>7.5339999999999465</c:v>
                </c:pt>
                <c:pt idx="227">
                  <c:v>7.542999999999946</c:v>
                </c:pt>
                <c:pt idx="228">
                  <c:v>7.5519999999999463</c:v>
                </c:pt>
                <c:pt idx="229">
                  <c:v>7.5609999999999467</c:v>
                </c:pt>
                <c:pt idx="230">
                  <c:v>7.569999999999947</c:v>
                </c:pt>
                <c:pt idx="231">
                  <c:v>7.5789999999999464</c:v>
                </c:pt>
                <c:pt idx="232">
                  <c:v>7.5879999999999468</c:v>
                </c:pt>
                <c:pt idx="233">
                  <c:v>7.5969999999999462</c:v>
                </c:pt>
                <c:pt idx="234">
                  <c:v>7.6059999999999466</c:v>
                </c:pt>
                <c:pt idx="235">
                  <c:v>7.6149999999999469</c:v>
                </c:pt>
                <c:pt idx="236">
                  <c:v>7.6239999999999464</c:v>
                </c:pt>
                <c:pt idx="237">
                  <c:v>7.6329999999999467</c:v>
                </c:pt>
                <c:pt idx="238">
                  <c:v>7.6419999999999462</c:v>
                </c:pt>
                <c:pt idx="239">
                  <c:v>7.6509999999999465</c:v>
                </c:pt>
                <c:pt idx="240">
                  <c:v>7.6599999999999469</c:v>
                </c:pt>
                <c:pt idx="241">
                  <c:v>7.6689999999999472</c:v>
                </c:pt>
                <c:pt idx="242">
                  <c:v>7.6779999999999466</c:v>
                </c:pt>
                <c:pt idx="243">
                  <c:v>7.6869999999999461</c:v>
                </c:pt>
                <c:pt idx="244">
                  <c:v>7.6959999999999464</c:v>
                </c:pt>
                <c:pt idx="245">
                  <c:v>7.7049999999999468</c:v>
                </c:pt>
                <c:pt idx="246">
                  <c:v>7.7139999999999471</c:v>
                </c:pt>
                <c:pt idx="247">
                  <c:v>7.7229999999999466</c:v>
                </c:pt>
                <c:pt idx="248">
                  <c:v>7.7319999999999469</c:v>
                </c:pt>
                <c:pt idx="249">
                  <c:v>7.7409999999999464</c:v>
                </c:pt>
                <c:pt idx="250">
                  <c:v>7.7499999999999467</c:v>
                </c:pt>
                <c:pt idx="251">
                  <c:v>7.7589999999999471</c:v>
                </c:pt>
                <c:pt idx="252">
                  <c:v>7.7679999999999465</c:v>
                </c:pt>
                <c:pt idx="253">
                  <c:v>7.7769999999999468</c:v>
                </c:pt>
                <c:pt idx="254">
                  <c:v>7.7859999999999463</c:v>
                </c:pt>
                <c:pt idx="255">
                  <c:v>7.7949999999999466</c:v>
                </c:pt>
                <c:pt idx="256">
                  <c:v>7.803999999999947</c:v>
                </c:pt>
                <c:pt idx="257">
                  <c:v>7.8129999999999473</c:v>
                </c:pt>
                <c:pt idx="258">
                  <c:v>7.8219999999999468</c:v>
                </c:pt>
                <c:pt idx="259">
                  <c:v>7.8309999999999462</c:v>
                </c:pt>
                <c:pt idx="260">
                  <c:v>7.8399999999999466</c:v>
                </c:pt>
                <c:pt idx="261">
                  <c:v>7.8489999999999469</c:v>
                </c:pt>
                <c:pt idx="262">
                  <c:v>7.8579999999999472</c:v>
                </c:pt>
                <c:pt idx="263">
                  <c:v>7.8669999999999467</c:v>
                </c:pt>
                <c:pt idx="264">
                  <c:v>7.875999999999947</c:v>
                </c:pt>
                <c:pt idx="265">
                  <c:v>7.8849999999999465</c:v>
                </c:pt>
                <c:pt idx="266">
                  <c:v>7.8939999999999468</c:v>
                </c:pt>
                <c:pt idx="267">
                  <c:v>7.9029999999999472</c:v>
                </c:pt>
                <c:pt idx="268">
                  <c:v>7.9119999999999466</c:v>
                </c:pt>
                <c:pt idx="269">
                  <c:v>7.920999999999947</c:v>
                </c:pt>
                <c:pt idx="270">
                  <c:v>7.9299999999999464</c:v>
                </c:pt>
                <c:pt idx="271">
                  <c:v>7.9389999999999468</c:v>
                </c:pt>
                <c:pt idx="272">
                  <c:v>7.9479999999999471</c:v>
                </c:pt>
                <c:pt idx="273">
                  <c:v>7.9569999999999474</c:v>
                </c:pt>
                <c:pt idx="274">
                  <c:v>7.9659999999999469</c:v>
                </c:pt>
                <c:pt idx="275">
                  <c:v>7.9749999999999464</c:v>
                </c:pt>
                <c:pt idx="276">
                  <c:v>7.9839999999999467</c:v>
                </c:pt>
                <c:pt idx="277">
                  <c:v>7.992999999999947</c:v>
                </c:pt>
                <c:pt idx="278">
                  <c:v>8.0019999999999474</c:v>
                </c:pt>
                <c:pt idx="279">
                  <c:v>8.0109999999999459</c:v>
                </c:pt>
                <c:pt idx="280">
                  <c:v>8.0199999999999463</c:v>
                </c:pt>
                <c:pt idx="281">
                  <c:v>8.0289999999999466</c:v>
                </c:pt>
                <c:pt idx="282">
                  <c:v>8.037999999999947</c:v>
                </c:pt>
                <c:pt idx="283">
                  <c:v>8.0469999999999473</c:v>
                </c:pt>
                <c:pt idx="284">
                  <c:v>8.0559999999999476</c:v>
                </c:pt>
                <c:pt idx="285">
                  <c:v>8.064999999999948</c:v>
                </c:pt>
                <c:pt idx="286">
                  <c:v>8.0739999999999466</c:v>
                </c:pt>
                <c:pt idx="287">
                  <c:v>8.0829999999999469</c:v>
                </c:pt>
                <c:pt idx="288">
                  <c:v>8.0919999999999472</c:v>
                </c:pt>
                <c:pt idx="289">
                  <c:v>8.1009999999999476</c:v>
                </c:pt>
                <c:pt idx="290">
                  <c:v>8.1099999999999461</c:v>
                </c:pt>
                <c:pt idx="291">
                  <c:v>8.1189999999999465</c:v>
                </c:pt>
                <c:pt idx="292">
                  <c:v>8.1279999999999468</c:v>
                </c:pt>
                <c:pt idx="293">
                  <c:v>8.1369999999999472</c:v>
                </c:pt>
                <c:pt idx="294">
                  <c:v>8.1459999999999475</c:v>
                </c:pt>
                <c:pt idx="295">
                  <c:v>8.1549999999999478</c:v>
                </c:pt>
                <c:pt idx="296">
                  <c:v>8.1639999999999464</c:v>
                </c:pt>
                <c:pt idx="297">
                  <c:v>8.1729999999999468</c:v>
                </c:pt>
                <c:pt idx="298">
                  <c:v>8.1819999999999471</c:v>
                </c:pt>
                <c:pt idx="299">
                  <c:v>8.1909999999999474</c:v>
                </c:pt>
                <c:pt idx="300">
                  <c:v>8.1999999999999478</c:v>
                </c:pt>
                <c:pt idx="301">
                  <c:v>8.2089999999999463</c:v>
                </c:pt>
                <c:pt idx="302">
                  <c:v>8.2179999999999467</c:v>
                </c:pt>
                <c:pt idx="303">
                  <c:v>8.226999999999947</c:v>
                </c:pt>
                <c:pt idx="304">
                  <c:v>8.2359999999999474</c:v>
                </c:pt>
                <c:pt idx="305">
                  <c:v>8.2449999999999477</c:v>
                </c:pt>
                <c:pt idx="306">
                  <c:v>8.253999999999948</c:v>
                </c:pt>
                <c:pt idx="307">
                  <c:v>8.2629999999999466</c:v>
                </c:pt>
                <c:pt idx="308">
                  <c:v>8.271999999999947</c:v>
                </c:pt>
                <c:pt idx="309">
                  <c:v>8.2809999999999473</c:v>
                </c:pt>
                <c:pt idx="310">
                  <c:v>8.2899999999999476</c:v>
                </c:pt>
                <c:pt idx="311">
                  <c:v>8.2989999999999462</c:v>
                </c:pt>
                <c:pt idx="312">
                  <c:v>8.3079999999999465</c:v>
                </c:pt>
                <c:pt idx="313">
                  <c:v>8.3169999999999469</c:v>
                </c:pt>
                <c:pt idx="314">
                  <c:v>8.3259999999999472</c:v>
                </c:pt>
                <c:pt idx="315">
                  <c:v>8.3349999999999476</c:v>
                </c:pt>
                <c:pt idx="316">
                  <c:v>8.3439999999999479</c:v>
                </c:pt>
                <c:pt idx="317">
                  <c:v>8.3529999999999482</c:v>
                </c:pt>
                <c:pt idx="318">
                  <c:v>8.3619999999999468</c:v>
                </c:pt>
                <c:pt idx="319">
                  <c:v>8.3709999999999471</c:v>
                </c:pt>
                <c:pt idx="320">
                  <c:v>8.3799999999999475</c:v>
                </c:pt>
                <c:pt idx="321">
                  <c:v>8.3889999999999478</c:v>
                </c:pt>
                <c:pt idx="322">
                  <c:v>8.3979999999999464</c:v>
                </c:pt>
                <c:pt idx="323">
                  <c:v>8.4069999999999467</c:v>
                </c:pt>
                <c:pt idx="324">
                  <c:v>8.4159999999999471</c:v>
                </c:pt>
                <c:pt idx="325">
                  <c:v>8.4249999999999474</c:v>
                </c:pt>
                <c:pt idx="326">
                  <c:v>8.4339999999999478</c:v>
                </c:pt>
                <c:pt idx="327">
                  <c:v>8.4429999999999481</c:v>
                </c:pt>
                <c:pt idx="328">
                  <c:v>8.4519999999999467</c:v>
                </c:pt>
                <c:pt idx="329">
                  <c:v>8.460999999999947</c:v>
                </c:pt>
                <c:pt idx="330">
                  <c:v>8.4699999999999473</c:v>
                </c:pt>
                <c:pt idx="331">
                  <c:v>8.4789999999999477</c:v>
                </c:pt>
                <c:pt idx="332">
                  <c:v>8.487999999999948</c:v>
                </c:pt>
                <c:pt idx="333">
                  <c:v>8.4969999999999466</c:v>
                </c:pt>
                <c:pt idx="334">
                  <c:v>8.5059999999999469</c:v>
                </c:pt>
                <c:pt idx="335">
                  <c:v>8.5149999999999473</c:v>
                </c:pt>
                <c:pt idx="336">
                  <c:v>8.5239999999999476</c:v>
                </c:pt>
                <c:pt idx="337">
                  <c:v>8.532999999999948</c:v>
                </c:pt>
                <c:pt idx="338">
                  <c:v>8.5419999999999483</c:v>
                </c:pt>
                <c:pt idx="339">
                  <c:v>8.5509999999999469</c:v>
                </c:pt>
                <c:pt idx="340">
                  <c:v>8.5599999999999472</c:v>
                </c:pt>
                <c:pt idx="341">
                  <c:v>8.5689999999999475</c:v>
                </c:pt>
                <c:pt idx="342">
                  <c:v>8.5779999999999479</c:v>
                </c:pt>
                <c:pt idx="343">
                  <c:v>8.5869999999999465</c:v>
                </c:pt>
                <c:pt idx="344">
                  <c:v>8.5959999999999468</c:v>
                </c:pt>
                <c:pt idx="345">
                  <c:v>8.6049999999999471</c:v>
                </c:pt>
                <c:pt idx="346">
                  <c:v>8.6139999999999475</c:v>
                </c:pt>
                <c:pt idx="347">
                  <c:v>8.6229999999999478</c:v>
                </c:pt>
                <c:pt idx="348">
                  <c:v>8.6319999999999482</c:v>
                </c:pt>
                <c:pt idx="349">
                  <c:v>8.6409999999999485</c:v>
                </c:pt>
                <c:pt idx="350">
                  <c:v>8.6499999999999471</c:v>
                </c:pt>
                <c:pt idx="351">
                  <c:v>8.6589999999999474</c:v>
                </c:pt>
                <c:pt idx="352">
                  <c:v>8.6679999999999477</c:v>
                </c:pt>
                <c:pt idx="353">
                  <c:v>8.6769999999999481</c:v>
                </c:pt>
                <c:pt idx="354">
                  <c:v>8.6859999999999467</c:v>
                </c:pt>
                <c:pt idx="355">
                  <c:v>8.694999999999947</c:v>
                </c:pt>
                <c:pt idx="356">
                  <c:v>8.7039999999999473</c:v>
                </c:pt>
                <c:pt idx="357">
                  <c:v>8.7129999999999477</c:v>
                </c:pt>
                <c:pt idx="358">
                  <c:v>8.721999999999948</c:v>
                </c:pt>
                <c:pt idx="359">
                  <c:v>8.7309999999999484</c:v>
                </c:pt>
                <c:pt idx="360">
                  <c:v>8.7399999999999469</c:v>
                </c:pt>
                <c:pt idx="361">
                  <c:v>8.7489999999999473</c:v>
                </c:pt>
                <c:pt idx="362">
                  <c:v>8.7579999999999476</c:v>
                </c:pt>
                <c:pt idx="363">
                  <c:v>8.7669999999999479</c:v>
                </c:pt>
                <c:pt idx="364">
                  <c:v>8.7759999999999483</c:v>
                </c:pt>
                <c:pt idx="365">
                  <c:v>8.7849999999999469</c:v>
                </c:pt>
                <c:pt idx="366">
                  <c:v>8.7939999999999472</c:v>
                </c:pt>
                <c:pt idx="367">
                  <c:v>8.8029999999999475</c:v>
                </c:pt>
                <c:pt idx="368">
                  <c:v>8.8119999999999479</c:v>
                </c:pt>
                <c:pt idx="369">
                  <c:v>8.8209999999999482</c:v>
                </c:pt>
                <c:pt idx="370">
                  <c:v>8.8299999999999486</c:v>
                </c:pt>
                <c:pt idx="371">
                  <c:v>8.8389999999999471</c:v>
                </c:pt>
                <c:pt idx="372">
                  <c:v>8.8479999999999475</c:v>
                </c:pt>
                <c:pt idx="373">
                  <c:v>8.8569999999999478</c:v>
                </c:pt>
                <c:pt idx="374">
                  <c:v>8.8659999999999481</c:v>
                </c:pt>
                <c:pt idx="375">
                  <c:v>8.8749999999999467</c:v>
                </c:pt>
                <c:pt idx="376">
                  <c:v>8.8839999999999471</c:v>
                </c:pt>
                <c:pt idx="377">
                  <c:v>8.8929999999999474</c:v>
                </c:pt>
                <c:pt idx="378">
                  <c:v>8.9019999999999477</c:v>
                </c:pt>
                <c:pt idx="379">
                  <c:v>8.9109999999999481</c:v>
                </c:pt>
                <c:pt idx="380">
                  <c:v>8.9199999999999484</c:v>
                </c:pt>
                <c:pt idx="381">
                  <c:v>8.9289999999999488</c:v>
                </c:pt>
                <c:pt idx="382">
                  <c:v>8.9379999999999473</c:v>
                </c:pt>
                <c:pt idx="383">
                  <c:v>8.9469999999999477</c:v>
                </c:pt>
                <c:pt idx="384">
                  <c:v>8.955999999999948</c:v>
                </c:pt>
                <c:pt idx="385">
                  <c:v>8.9649999999999483</c:v>
                </c:pt>
                <c:pt idx="386">
                  <c:v>8.9739999999999469</c:v>
                </c:pt>
                <c:pt idx="387">
                  <c:v>8.9829999999999472</c:v>
                </c:pt>
                <c:pt idx="388">
                  <c:v>8.9919999999999476</c:v>
                </c:pt>
                <c:pt idx="389">
                  <c:v>9.0009999999999479</c:v>
                </c:pt>
                <c:pt idx="390">
                  <c:v>9.0099999999999483</c:v>
                </c:pt>
                <c:pt idx="391">
                  <c:v>9.0189999999999486</c:v>
                </c:pt>
                <c:pt idx="392">
                  <c:v>9.0279999999999472</c:v>
                </c:pt>
                <c:pt idx="393">
                  <c:v>9.0369999999999475</c:v>
                </c:pt>
                <c:pt idx="394">
                  <c:v>9.0459999999999479</c:v>
                </c:pt>
                <c:pt idx="395">
                  <c:v>9.0549999999999482</c:v>
                </c:pt>
                <c:pt idx="396">
                  <c:v>9.0639999999999485</c:v>
                </c:pt>
                <c:pt idx="397">
                  <c:v>9.0729999999999471</c:v>
                </c:pt>
                <c:pt idx="398">
                  <c:v>9.0819999999999474</c:v>
                </c:pt>
                <c:pt idx="399">
                  <c:v>9.0909999999999478</c:v>
                </c:pt>
                <c:pt idx="400">
                  <c:v>9.0999999999999481</c:v>
                </c:pt>
                <c:pt idx="401">
                  <c:v>9.1089999999999485</c:v>
                </c:pt>
                <c:pt idx="402">
                  <c:v>9.1179999999999488</c:v>
                </c:pt>
                <c:pt idx="403">
                  <c:v>9.1269999999999474</c:v>
                </c:pt>
                <c:pt idx="404">
                  <c:v>9.1359999999999477</c:v>
                </c:pt>
                <c:pt idx="405">
                  <c:v>9.1449999999999481</c:v>
                </c:pt>
                <c:pt idx="406">
                  <c:v>9.1539999999999484</c:v>
                </c:pt>
                <c:pt idx="407">
                  <c:v>9.1629999999999487</c:v>
                </c:pt>
                <c:pt idx="408">
                  <c:v>9.1719999999999473</c:v>
                </c:pt>
                <c:pt idx="409">
                  <c:v>9.1809999999999476</c:v>
                </c:pt>
                <c:pt idx="410">
                  <c:v>9.189999999999948</c:v>
                </c:pt>
                <c:pt idx="411">
                  <c:v>9.1989999999999483</c:v>
                </c:pt>
                <c:pt idx="412">
                  <c:v>9.2079999999999487</c:v>
                </c:pt>
                <c:pt idx="413">
                  <c:v>9.2169999999999472</c:v>
                </c:pt>
                <c:pt idx="414">
                  <c:v>9.2259999999999476</c:v>
                </c:pt>
                <c:pt idx="415">
                  <c:v>9.2349999999999479</c:v>
                </c:pt>
                <c:pt idx="416">
                  <c:v>9.2439999999999483</c:v>
                </c:pt>
                <c:pt idx="417">
                  <c:v>9.2529999999999486</c:v>
                </c:pt>
                <c:pt idx="418">
                  <c:v>9.2619999999999472</c:v>
                </c:pt>
                <c:pt idx="419">
                  <c:v>9.2709999999999475</c:v>
                </c:pt>
                <c:pt idx="420">
                  <c:v>9.2799999999999478</c:v>
                </c:pt>
                <c:pt idx="421">
                  <c:v>9.2889999999999482</c:v>
                </c:pt>
                <c:pt idx="422">
                  <c:v>9.2979999999999485</c:v>
                </c:pt>
                <c:pt idx="423">
                  <c:v>9.3069999999999489</c:v>
                </c:pt>
                <c:pt idx="424">
                  <c:v>9.3159999999999474</c:v>
                </c:pt>
                <c:pt idx="425">
                  <c:v>9.3249999999999478</c:v>
                </c:pt>
                <c:pt idx="426">
                  <c:v>9.3339999999999481</c:v>
                </c:pt>
                <c:pt idx="427">
                  <c:v>9.3429999999999485</c:v>
                </c:pt>
                <c:pt idx="428">
                  <c:v>9.3519999999999488</c:v>
                </c:pt>
                <c:pt idx="429">
                  <c:v>9.3609999999999474</c:v>
                </c:pt>
                <c:pt idx="430">
                  <c:v>9.3699999999999477</c:v>
                </c:pt>
                <c:pt idx="431">
                  <c:v>9.378999999999948</c:v>
                </c:pt>
                <c:pt idx="432">
                  <c:v>9.3879999999999484</c:v>
                </c:pt>
                <c:pt idx="433">
                  <c:v>9.3969999999999487</c:v>
                </c:pt>
                <c:pt idx="434">
                  <c:v>9.4059999999999491</c:v>
                </c:pt>
                <c:pt idx="435">
                  <c:v>9.4149999999999476</c:v>
                </c:pt>
                <c:pt idx="436">
                  <c:v>9.423999999999948</c:v>
                </c:pt>
                <c:pt idx="437">
                  <c:v>9.4329999999999483</c:v>
                </c:pt>
                <c:pt idx="438">
                  <c:v>9.4419999999999487</c:v>
                </c:pt>
                <c:pt idx="439">
                  <c:v>9.450999999999949</c:v>
                </c:pt>
                <c:pt idx="440">
                  <c:v>9.4599999999999476</c:v>
                </c:pt>
                <c:pt idx="441">
                  <c:v>9.4689999999999479</c:v>
                </c:pt>
                <c:pt idx="442">
                  <c:v>9.4779999999999482</c:v>
                </c:pt>
                <c:pt idx="443">
                  <c:v>9.4869999999999486</c:v>
                </c:pt>
                <c:pt idx="444">
                  <c:v>9.4959999999999489</c:v>
                </c:pt>
                <c:pt idx="445">
                  <c:v>9.5049999999999475</c:v>
                </c:pt>
                <c:pt idx="446">
                  <c:v>9.5139999999999478</c:v>
                </c:pt>
                <c:pt idx="447">
                  <c:v>9.5229999999999482</c:v>
                </c:pt>
                <c:pt idx="448">
                  <c:v>9.5319999999999485</c:v>
                </c:pt>
                <c:pt idx="449">
                  <c:v>9.5409999999999489</c:v>
                </c:pt>
                <c:pt idx="450">
                  <c:v>9.5499999999999474</c:v>
                </c:pt>
                <c:pt idx="451">
                  <c:v>9.5589999999999478</c:v>
                </c:pt>
                <c:pt idx="452">
                  <c:v>9.5679999999999481</c:v>
                </c:pt>
                <c:pt idx="453">
                  <c:v>9.5769999999999484</c:v>
                </c:pt>
                <c:pt idx="454">
                  <c:v>9.5859999999999488</c:v>
                </c:pt>
                <c:pt idx="455">
                  <c:v>9.5949999999999491</c:v>
                </c:pt>
                <c:pt idx="456">
                  <c:v>9.6039999999999477</c:v>
                </c:pt>
                <c:pt idx="457">
                  <c:v>9.612999999999948</c:v>
                </c:pt>
                <c:pt idx="458">
                  <c:v>9.6219999999999484</c:v>
                </c:pt>
                <c:pt idx="459">
                  <c:v>9.6309999999999487</c:v>
                </c:pt>
                <c:pt idx="460">
                  <c:v>9.6399999999999491</c:v>
                </c:pt>
                <c:pt idx="461">
                  <c:v>9.6489999999999476</c:v>
                </c:pt>
                <c:pt idx="462">
                  <c:v>9.657999999999948</c:v>
                </c:pt>
                <c:pt idx="463">
                  <c:v>9.6669999999999483</c:v>
                </c:pt>
                <c:pt idx="464">
                  <c:v>9.6759999999999486</c:v>
                </c:pt>
                <c:pt idx="465">
                  <c:v>9.684999999999949</c:v>
                </c:pt>
                <c:pt idx="466">
                  <c:v>9.6939999999999493</c:v>
                </c:pt>
                <c:pt idx="467">
                  <c:v>9.7029999999999479</c:v>
                </c:pt>
                <c:pt idx="468">
                  <c:v>9.7119999999999482</c:v>
                </c:pt>
                <c:pt idx="469">
                  <c:v>9.7209999999999486</c:v>
                </c:pt>
                <c:pt idx="470">
                  <c:v>9.7299999999999489</c:v>
                </c:pt>
                <c:pt idx="471">
                  <c:v>9.7389999999999493</c:v>
                </c:pt>
                <c:pt idx="472">
                  <c:v>9.7479999999999478</c:v>
                </c:pt>
                <c:pt idx="473">
                  <c:v>9.7569999999999482</c:v>
                </c:pt>
                <c:pt idx="474">
                  <c:v>9.7659999999999485</c:v>
                </c:pt>
                <c:pt idx="475">
                  <c:v>9.7749999999999488</c:v>
                </c:pt>
                <c:pt idx="476">
                  <c:v>9.7839999999999492</c:v>
                </c:pt>
                <c:pt idx="477">
                  <c:v>9.7929999999999477</c:v>
                </c:pt>
                <c:pt idx="478">
                  <c:v>9.8019999999999481</c:v>
                </c:pt>
                <c:pt idx="479">
                  <c:v>9.8109999999999484</c:v>
                </c:pt>
                <c:pt idx="480">
                  <c:v>9.8199999999999488</c:v>
                </c:pt>
                <c:pt idx="481">
                  <c:v>9.8289999999999491</c:v>
                </c:pt>
                <c:pt idx="482">
                  <c:v>9.8379999999999477</c:v>
                </c:pt>
                <c:pt idx="483">
                  <c:v>9.846999999999948</c:v>
                </c:pt>
                <c:pt idx="484">
                  <c:v>9.8559999999999484</c:v>
                </c:pt>
                <c:pt idx="485">
                  <c:v>9.8649999999999487</c:v>
                </c:pt>
                <c:pt idx="486">
                  <c:v>9.873999999999949</c:v>
                </c:pt>
                <c:pt idx="487">
                  <c:v>9.8829999999999494</c:v>
                </c:pt>
                <c:pt idx="488">
                  <c:v>9.8919999999999479</c:v>
                </c:pt>
                <c:pt idx="489">
                  <c:v>9.9009999999999483</c:v>
                </c:pt>
                <c:pt idx="490">
                  <c:v>9.9099999999999486</c:v>
                </c:pt>
                <c:pt idx="491">
                  <c:v>9.918999999999949</c:v>
                </c:pt>
                <c:pt idx="492">
                  <c:v>9.9279999999999493</c:v>
                </c:pt>
                <c:pt idx="493">
                  <c:v>9.9369999999999479</c:v>
                </c:pt>
                <c:pt idx="494">
                  <c:v>9.9459999999999482</c:v>
                </c:pt>
                <c:pt idx="495">
                  <c:v>9.9549999999999486</c:v>
                </c:pt>
                <c:pt idx="496">
                  <c:v>9.9639999999999489</c:v>
                </c:pt>
                <c:pt idx="497">
                  <c:v>9.9729999999999492</c:v>
                </c:pt>
                <c:pt idx="498">
                  <c:v>9.9819999999999478</c:v>
                </c:pt>
                <c:pt idx="499">
                  <c:v>9.9909999999999481</c:v>
                </c:pt>
                <c:pt idx="500">
                  <c:v>9.9999999999999485</c:v>
                </c:pt>
                <c:pt idx="501">
                  <c:v>10.008999999999949</c:v>
                </c:pt>
                <c:pt idx="502">
                  <c:v>10.017999999999949</c:v>
                </c:pt>
                <c:pt idx="503">
                  <c:v>10.026999999999948</c:v>
                </c:pt>
                <c:pt idx="504">
                  <c:v>10.035999999999948</c:v>
                </c:pt>
                <c:pt idx="505">
                  <c:v>10.044999999999948</c:v>
                </c:pt>
                <c:pt idx="506">
                  <c:v>10.053999999999949</c:v>
                </c:pt>
                <c:pt idx="507">
                  <c:v>10.062999999999949</c:v>
                </c:pt>
                <c:pt idx="508">
                  <c:v>10.071999999999949</c:v>
                </c:pt>
                <c:pt idx="509">
                  <c:v>10.080999999999948</c:v>
                </c:pt>
                <c:pt idx="510">
                  <c:v>10.089999999999948</c:v>
                </c:pt>
                <c:pt idx="511">
                  <c:v>10.098999999999949</c:v>
                </c:pt>
                <c:pt idx="512">
                  <c:v>10.107999999999949</c:v>
                </c:pt>
                <c:pt idx="513">
                  <c:v>10.116999999999949</c:v>
                </c:pt>
                <c:pt idx="514">
                  <c:v>10.125999999999948</c:v>
                </c:pt>
                <c:pt idx="515">
                  <c:v>10.134999999999948</c:v>
                </c:pt>
                <c:pt idx="516">
                  <c:v>10.143999999999949</c:v>
                </c:pt>
                <c:pt idx="517">
                  <c:v>10.152999999999949</c:v>
                </c:pt>
                <c:pt idx="518">
                  <c:v>10.161999999999949</c:v>
                </c:pt>
                <c:pt idx="519">
                  <c:v>10.170999999999948</c:v>
                </c:pt>
                <c:pt idx="520">
                  <c:v>10.179999999999948</c:v>
                </c:pt>
                <c:pt idx="521">
                  <c:v>10.188999999999949</c:v>
                </c:pt>
                <c:pt idx="522">
                  <c:v>10.197999999999949</c:v>
                </c:pt>
                <c:pt idx="523">
                  <c:v>10.206999999999949</c:v>
                </c:pt>
                <c:pt idx="524">
                  <c:v>10.215999999999948</c:v>
                </c:pt>
                <c:pt idx="525">
                  <c:v>10.224999999999948</c:v>
                </c:pt>
                <c:pt idx="526">
                  <c:v>10.233999999999948</c:v>
                </c:pt>
                <c:pt idx="527">
                  <c:v>10.242999999999949</c:v>
                </c:pt>
                <c:pt idx="528">
                  <c:v>10.251999999999949</c:v>
                </c:pt>
                <c:pt idx="529">
                  <c:v>10.260999999999949</c:v>
                </c:pt>
                <c:pt idx="530">
                  <c:v>10.269999999999948</c:v>
                </c:pt>
                <c:pt idx="531">
                  <c:v>10.278999999999948</c:v>
                </c:pt>
                <c:pt idx="532">
                  <c:v>10.287999999999949</c:v>
                </c:pt>
                <c:pt idx="533">
                  <c:v>10.296999999999949</c:v>
                </c:pt>
                <c:pt idx="534">
                  <c:v>10.305999999999949</c:v>
                </c:pt>
                <c:pt idx="535">
                  <c:v>10.314999999999948</c:v>
                </c:pt>
                <c:pt idx="536">
                  <c:v>10.323999999999948</c:v>
                </c:pt>
                <c:pt idx="537">
                  <c:v>10.332999999999949</c:v>
                </c:pt>
                <c:pt idx="538">
                  <c:v>10.341999999999949</c:v>
                </c:pt>
                <c:pt idx="539">
                  <c:v>10.350999999999949</c:v>
                </c:pt>
                <c:pt idx="540">
                  <c:v>10.35999999999995</c:v>
                </c:pt>
                <c:pt idx="541">
                  <c:v>10.368999999999948</c:v>
                </c:pt>
                <c:pt idx="542">
                  <c:v>10.377999999999949</c:v>
                </c:pt>
                <c:pt idx="543">
                  <c:v>10.386999999999949</c:v>
                </c:pt>
                <c:pt idx="544">
                  <c:v>10.395999999999949</c:v>
                </c:pt>
                <c:pt idx="545">
                  <c:v>10.40499999999995</c:v>
                </c:pt>
                <c:pt idx="546">
                  <c:v>10.413999999999948</c:v>
                </c:pt>
                <c:pt idx="547">
                  <c:v>10.422999999999949</c:v>
                </c:pt>
                <c:pt idx="548">
                  <c:v>10.431999999999949</c:v>
                </c:pt>
                <c:pt idx="549">
                  <c:v>10.440999999999949</c:v>
                </c:pt>
                <c:pt idx="550">
                  <c:v>10.44999999999995</c:v>
                </c:pt>
                <c:pt idx="551">
                  <c:v>10.458999999999948</c:v>
                </c:pt>
                <c:pt idx="552">
                  <c:v>10.467999999999948</c:v>
                </c:pt>
                <c:pt idx="553">
                  <c:v>10.476999999999949</c:v>
                </c:pt>
                <c:pt idx="554">
                  <c:v>10.485999999999949</c:v>
                </c:pt>
                <c:pt idx="555">
                  <c:v>10.494999999999949</c:v>
                </c:pt>
                <c:pt idx="556">
                  <c:v>10.503999999999948</c:v>
                </c:pt>
                <c:pt idx="557">
                  <c:v>10.512999999999948</c:v>
                </c:pt>
                <c:pt idx="558">
                  <c:v>10.521999999999949</c:v>
                </c:pt>
                <c:pt idx="559">
                  <c:v>10.530999999999949</c:v>
                </c:pt>
                <c:pt idx="560">
                  <c:v>10.539999999999949</c:v>
                </c:pt>
                <c:pt idx="561">
                  <c:v>10.54899999999995</c:v>
                </c:pt>
                <c:pt idx="562">
                  <c:v>10.557999999999948</c:v>
                </c:pt>
                <c:pt idx="563">
                  <c:v>10.566999999999949</c:v>
                </c:pt>
                <c:pt idx="564">
                  <c:v>10.575999999999949</c:v>
                </c:pt>
                <c:pt idx="565">
                  <c:v>10.584999999999949</c:v>
                </c:pt>
                <c:pt idx="566">
                  <c:v>10.59399999999995</c:v>
                </c:pt>
                <c:pt idx="567">
                  <c:v>10.602999999999948</c:v>
                </c:pt>
                <c:pt idx="568">
                  <c:v>10.611999999999949</c:v>
                </c:pt>
                <c:pt idx="569">
                  <c:v>10.620999999999949</c:v>
                </c:pt>
                <c:pt idx="570">
                  <c:v>10.629999999999949</c:v>
                </c:pt>
                <c:pt idx="571">
                  <c:v>10.63899999999995</c:v>
                </c:pt>
                <c:pt idx="572">
                  <c:v>10.64799999999995</c:v>
                </c:pt>
                <c:pt idx="573">
                  <c:v>10.656999999999949</c:v>
                </c:pt>
                <c:pt idx="574">
                  <c:v>10.665999999999949</c:v>
                </c:pt>
                <c:pt idx="575">
                  <c:v>10.674999999999949</c:v>
                </c:pt>
                <c:pt idx="576">
                  <c:v>10.68399999999995</c:v>
                </c:pt>
                <c:pt idx="577">
                  <c:v>10.69299999999995</c:v>
                </c:pt>
                <c:pt idx="578">
                  <c:v>10.701999999999948</c:v>
                </c:pt>
                <c:pt idx="579">
                  <c:v>10.710999999999949</c:v>
                </c:pt>
                <c:pt idx="580">
                  <c:v>10.719999999999949</c:v>
                </c:pt>
                <c:pt idx="581">
                  <c:v>10.728999999999949</c:v>
                </c:pt>
                <c:pt idx="582">
                  <c:v>10.73799999999995</c:v>
                </c:pt>
                <c:pt idx="583">
                  <c:v>10.746999999999948</c:v>
                </c:pt>
                <c:pt idx="584">
                  <c:v>10.755999999999949</c:v>
                </c:pt>
                <c:pt idx="585">
                  <c:v>10.764999999999949</c:v>
                </c:pt>
                <c:pt idx="586">
                  <c:v>10.773999999999949</c:v>
                </c:pt>
                <c:pt idx="587">
                  <c:v>10.78299999999995</c:v>
                </c:pt>
                <c:pt idx="588">
                  <c:v>10.791999999999948</c:v>
                </c:pt>
                <c:pt idx="589">
                  <c:v>10.800999999999949</c:v>
                </c:pt>
                <c:pt idx="590">
                  <c:v>10.809999999999949</c:v>
                </c:pt>
                <c:pt idx="591">
                  <c:v>10.818999999999949</c:v>
                </c:pt>
                <c:pt idx="592">
                  <c:v>10.82799999999995</c:v>
                </c:pt>
                <c:pt idx="593">
                  <c:v>10.83699999999995</c:v>
                </c:pt>
                <c:pt idx="594">
                  <c:v>10.845999999999949</c:v>
                </c:pt>
                <c:pt idx="595">
                  <c:v>10.854999999999949</c:v>
                </c:pt>
                <c:pt idx="596">
                  <c:v>10.863999999999949</c:v>
                </c:pt>
                <c:pt idx="597">
                  <c:v>10.87299999999995</c:v>
                </c:pt>
                <c:pt idx="598">
                  <c:v>10.88199999999995</c:v>
                </c:pt>
                <c:pt idx="599">
                  <c:v>10.890999999999948</c:v>
                </c:pt>
                <c:pt idx="600">
                  <c:v>10.899999999999949</c:v>
                </c:pt>
                <c:pt idx="601">
                  <c:v>10.908999999999949</c:v>
                </c:pt>
                <c:pt idx="602">
                  <c:v>10.91799999999995</c:v>
                </c:pt>
                <c:pt idx="603">
                  <c:v>10.92699999999995</c:v>
                </c:pt>
                <c:pt idx="604">
                  <c:v>10.935999999999948</c:v>
                </c:pt>
                <c:pt idx="605">
                  <c:v>10.944999999999949</c:v>
                </c:pt>
                <c:pt idx="606">
                  <c:v>10.953999999999949</c:v>
                </c:pt>
                <c:pt idx="607">
                  <c:v>10.962999999999949</c:v>
                </c:pt>
                <c:pt idx="608">
                  <c:v>10.97199999999995</c:v>
                </c:pt>
                <c:pt idx="609">
                  <c:v>10.980999999999948</c:v>
                </c:pt>
                <c:pt idx="610">
                  <c:v>10.989999999999949</c:v>
                </c:pt>
                <c:pt idx="611">
                  <c:v>10.998999999999949</c:v>
                </c:pt>
                <c:pt idx="612">
                  <c:v>11.007999999999949</c:v>
                </c:pt>
                <c:pt idx="613">
                  <c:v>11.01699999999995</c:v>
                </c:pt>
                <c:pt idx="614">
                  <c:v>11.02599999999995</c:v>
                </c:pt>
                <c:pt idx="615">
                  <c:v>11.034999999999949</c:v>
                </c:pt>
                <c:pt idx="616">
                  <c:v>11.043999999999949</c:v>
                </c:pt>
                <c:pt idx="617">
                  <c:v>11.052999999999949</c:v>
                </c:pt>
                <c:pt idx="618">
                  <c:v>11.06199999999995</c:v>
                </c:pt>
                <c:pt idx="619">
                  <c:v>11.07099999999995</c:v>
                </c:pt>
                <c:pt idx="620">
                  <c:v>11.079999999999949</c:v>
                </c:pt>
                <c:pt idx="621">
                  <c:v>11.088999999999949</c:v>
                </c:pt>
                <c:pt idx="622">
                  <c:v>11.097999999999949</c:v>
                </c:pt>
                <c:pt idx="623">
                  <c:v>11.10699999999995</c:v>
                </c:pt>
                <c:pt idx="624">
                  <c:v>11.11599999999995</c:v>
                </c:pt>
                <c:pt idx="625">
                  <c:v>11.12499999999995</c:v>
                </c:pt>
                <c:pt idx="626">
                  <c:v>11.133999999999949</c:v>
                </c:pt>
                <c:pt idx="627">
                  <c:v>11.142999999999949</c:v>
                </c:pt>
                <c:pt idx="628">
                  <c:v>11.15199999999995</c:v>
                </c:pt>
                <c:pt idx="629">
                  <c:v>11.16099999999995</c:v>
                </c:pt>
                <c:pt idx="630">
                  <c:v>11.169999999999948</c:v>
                </c:pt>
                <c:pt idx="631">
                  <c:v>11.178999999999949</c:v>
                </c:pt>
                <c:pt idx="632">
                  <c:v>11.187999999999949</c:v>
                </c:pt>
                <c:pt idx="633">
                  <c:v>11.196999999999949</c:v>
                </c:pt>
                <c:pt idx="634">
                  <c:v>11.20599999999995</c:v>
                </c:pt>
                <c:pt idx="635">
                  <c:v>11.21499999999995</c:v>
                </c:pt>
                <c:pt idx="636">
                  <c:v>11.22399999999995</c:v>
                </c:pt>
                <c:pt idx="637">
                  <c:v>11.232999999999949</c:v>
                </c:pt>
                <c:pt idx="638">
                  <c:v>11.241999999999949</c:v>
                </c:pt>
                <c:pt idx="639">
                  <c:v>11.25099999999995</c:v>
                </c:pt>
                <c:pt idx="640">
                  <c:v>11.25999999999995</c:v>
                </c:pt>
                <c:pt idx="641">
                  <c:v>11.268999999999949</c:v>
                </c:pt>
                <c:pt idx="642">
                  <c:v>11.277999999999949</c:v>
                </c:pt>
                <c:pt idx="643">
                  <c:v>11.286999999999949</c:v>
                </c:pt>
                <c:pt idx="644">
                  <c:v>11.29599999999995</c:v>
                </c:pt>
                <c:pt idx="645">
                  <c:v>11.30499999999995</c:v>
                </c:pt>
                <c:pt idx="646">
                  <c:v>11.31399999999995</c:v>
                </c:pt>
                <c:pt idx="647">
                  <c:v>11.322999999999949</c:v>
                </c:pt>
                <c:pt idx="648">
                  <c:v>11.331999999999949</c:v>
                </c:pt>
                <c:pt idx="649">
                  <c:v>11.34099999999995</c:v>
                </c:pt>
                <c:pt idx="650">
                  <c:v>11.34999999999995</c:v>
                </c:pt>
                <c:pt idx="651">
                  <c:v>11.35899999999995</c:v>
                </c:pt>
                <c:pt idx="652">
                  <c:v>11.367999999999949</c:v>
                </c:pt>
                <c:pt idx="653">
                  <c:v>11.376999999999949</c:v>
                </c:pt>
                <c:pt idx="654">
                  <c:v>11.385999999999949</c:v>
                </c:pt>
                <c:pt idx="655">
                  <c:v>11.39499999999995</c:v>
                </c:pt>
                <c:pt idx="656">
                  <c:v>11.40399999999995</c:v>
                </c:pt>
                <c:pt idx="657">
                  <c:v>11.412999999999951</c:v>
                </c:pt>
                <c:pt idx="658">
                  <c:v>11.421999999999949</c:v>
                </c:pt>
                <c:pt idx="659">
                  <c:v>11.430999999999949</c:v>
                </c:pt>
                <c:pt idx="660">
                  <c:v>11.43999999999995</c:v>
                </c:pt>
                <c:pt idx="661">
                  <c:v>11.44899999999995</c:v>
                </c:pt>
                <c:pt idx="662">
                  <c:v>11.457999999999949</c:v>
                </c:pt>
                <c:pt idx="663">
                  <c:v>11.466999999999949</c:v>
                </c:pt>
                <c:pt idx="664">
                  <c:v>11.475999999999949</c:v>
                </c:pt>
                <c:pt idx="665">
                  <c:v>11.48499999999995</c:v>
                </c:pt>
                <c:pt idx="666">
                  <c:v>11.49399999999995</c:v>
                </c:pt>
                <c:pt idx="667">
                  <c:v>11.50299999999995</c:v>
                </c:pt>
                <c:pt idx="668">
                  <c:v>11.511999999999951</c:v>
                </c:pt>
                <c:pt idx="669">
                  <c:v>11.520999999999949</c:v>
                </c:pt>
                <c:pt idx="670">
                  <c:v>11.52999999999995</c:v>
                </c:pt>
                <c:pt idx="671">
                  <c:v>11.53899999999995</c:v>
                </c:pt>
                <c:pt idx="672">
                  <c:v>11.54799999999995</c:v>
                </c:pt>
                <c:pt idx="673">
                  <c:v>11.556999999999949</c:v>
                </c:pt>
                <c:pt idx="674">
                  <c:v>11.565999999999949</c:v>
                </c:pt>
                <c:pt idx="675">
                  <c:v>11.57499999999995</c:v>
                </c:pt>
                <c:pt idx="676">
                  <c:v>11.58399999999995</c:v>
                </c:pt>
                <c:pt idx="677">
                  <c:v>11.59299999999995</c:v>
                </c:pt>
                <c:pt idx="678">
                  <c:v>11.601999999999951</c:v>
                </c:pt>
                <c:pt idx="679">
                  <c:v>11.610999999999949</c:v>
                </c:pt>
                <c:pt idx="680">
                  <c:v>11.619999999999949</c:v>
                </c:pt>
                <c:pt idx="681">
                  <c:v>11.62899999999995</c:v>
                </c:pt>
                <c:pt idx="682">
                  <c:v>11.63799999999995</c:v>
                </c:pt>
                <c:pt idx="683">
                  <c:v>11.646999999999951</c:v>
                </c:pt>
                <c:pt idx="684">
                  <c:v>11.655999999999949</c:v>
                </c:pt>
                <c:pt idx="685">
                  <c:v>11.664999999999949</c:v>
                </c:pt>
                <c:pt idx="686">
                  <c:v>11.67399999999995</c:v>
                </c:pt>
                <c:pt idx="687">
                  <c:v>11.68299999999995</c:v>
                </c:pt>
                <c:pt idx="688">
                  <c:v>11.69199999999995</c:v>
                </c:pt>
                <c:pt idx="689">
                  <c:v>11.700999999999951</c:v>
                </c:pt>
                <c:pt idx="690">
                  <c:v>11.709999999999949</c:v>
                </c:pt>
                <c:pt idx="691">
                  <c:v>11.71899999999995</c:v>
                </c:pt>
                <c:pt idx="692">
                  <c:v>11.72799999999995</c:v>
                </c:pt>
                <c:pt idx="693">
                  <c:v>11.73699999999995</c:v>
                </c:pt>
                <c:pt idx="694">
                  <c:v>11.745999999999949</c:v>
                </c:pt>
                <c:pt idx="695">
                  <c:v>11.754999999999949</c:v>
                </c:pt>
                <c:pt idx="696">
                  <c:v>11.76399999999995</c:v>
                </c:pt>
                <c:pt idx="697">
                  <c:v>11.77299999999995</c:v>
                </c:pt>
                <c:pt idx="698">
                  <c:v>11.78199999999995</c:v>
                </c:pt>
                <c:pt idx="699">
                  <c:v>11.790999999999951</c:v>
                </c:pt>
                <c:pt idx="700">
                  <c:v>11.799999999999951</c:v>
                </c:pt>
                <c:pt idx="701">
                  <c:v>11.80899999999995</c:v>
                </c:pt>
                <c:pt idx="702">
                  <c:v>11.81799999999995</c:v>
                </c:pt>
                <c:pt idx="703">
                  <c:v>11.82699999999995</c:v>
                </c:pt>
                <c:pt idx="704">
                  <c:v>11.835999999999951</c:v>
                </c:pt>
                <c:pt idx="705">
                  <c:v>11.844999999999949</c:v>
                </c:pt>
                <c:pt idx="706">
                  <c:v>11.853999999999949</c:v>
                </c:pt>
                <c:pt idx="707">
                  <c:v>11.86299999999995</c:v>
                </c:pt>
                <c:pt idx="708">
                  <c:v>11.87199999999995</c:v>
                </c:pt>
                <c:pt idx="709">
                  <c:v>11.88099999999995</c:v>
                </c:pt>
                <c:pt idx="710">
                  <c:v>11.889999999999951</c:v>
                </c:pt>
                <c:pt idx="711">
                  <c:v>11.898999999999949</c:v>
                </c:pt>
                <c:pt idx="712">
                  <c:v>11.90799999999995</c:v>
                </c:pt>
                <c:pt idx="713">
                  <c:v>11.91699999999995</c:v>
                </c:pt>
                <c:pt idx="714">
                  <c:v>11.92599999999995</c:v>
                </c:pt>
                <c:pt idx="715">
                  <c:v>11.934999999999951</c:v>
                </c:pt>
                <c:pt idx="716">
                  <c:v>11.943999999999949</c:v>
                </c:pt>
                <c:pt idx="717">
                  <c:v>11.95299999999995</c:v>
                </c:pt>
                <c:pt idx="718">
                  <c:v>11.96199999999995</c:v>
                </c:pt>
                <c:pt idx="719">
                  <c:v>11.97099999999995</c:v>
                </c:pt>
                <c:pt idx="720">
                  <c:v>11.979999999999951</c:v>
                </c:pt>
                <c:pt idx="721">
                  <c:v>11.988999999999951</c:v>
                </c:pt>
                <c:pt idx="722">
                  <c:v>11.99799999999995</c:v>
                </c:pt>
                <c:pt idx="723">
                  <c:v>12.00699999999995</c:v>
                </c:pt>
                <c:pt idx="724">
                  <c:v>12.01599999999995</c:v>
                </c:pt>
                <c:pt idx="725">
                  <c:v>12.024999999999951</c:v>
                </c:pt>
                <c:pt idx="726">
                  <c:v>12.033999999999949</c:v>
                </c:pt>
                <c:pt idx="727">
                  <c:v>12.04299999999995</c:v>
                </c:pt>
                <c:pt idx="728">
                  <c:v>12.05199999999995</c:v>
                </c:pt>
                <c:pt idx="729">
                  <c:v>12.06099999999995</c:v>
                </c:pt>
                <c:pt idx="730">
                  <c:v>12.069999999999951</c:v>
                </c:pt>
                <c:pt idx="731">
                  <c:v>12.078999999999951</c:v>
                </c:pt>
                <c:pt idx="732">
                  <c:v>12.087999999999951</c:v>
                </c:pt>
                <c:pt idx="733">
                  <c:v>12.09699999999995</c:v>
                </c:pt>
                <c:pt idx="734">
                  <c:v>12.10599999999995</c:v>
                </c:pt>
                <c:pt idx="735">
                  <c:v>12.11499999999995</c:v>
                </c:pt>
                <c:pt idx="736">
                  <c:v>12.123999999999951</c:v>
                </c:pt>
                <c:pt idx="737">
                  <c:v>12.132999999999949</c:v>
                </c:pt>
                <c:pt idx="738">
                  <c:v>12.14199999999995</c:v>
                </c:pt>
                <c:pt idx="739">
                  <c:v>12.15099999999995</c:v>
                </c:pt>
                <c:pt idx="740">
                  <c:v>12.15999999999995</c:v>
                </c:pt>
                <c:pt idx="741">
                  <c:v>12.168999999999951</c:v>
                </c:pt>
                <c:pt idx="742">
                  <c:v>12.177999999999951</c:v>
                </c:pt>
                <c:pt idx="743">
                  <c:v>12.186999999999951</c:v>
                </c:pt>
                <c:pt idx="744">
                  <c:v>12.19599999999995</c:v>
                </c:pt>
                <c:pt idx="745">
                  <c:v>12.20499999999995</c:v>
                </c:pt>
                <c:pt idx="746">
                  <c:v>12.213999999999951</c:v>
                </c:pt>
                <c:pt idx="747">
                  <c:v>12.222999999999949</c:v>
                </c:pt>
                <c:pt idx="748">
                  <c:v>12.23199999999995</c:v>
                </c:pt>
                <c:pt idx="749">
                  <c:v>12.24099999999995</c:v>
                </c:pt>
                <c:pt idx="750">
                  <c:v>12.24999999999995</c:v>
                </c:pt>
                <c:pt idx="751">
                  <c:v>12.258999999999951</c:v>
                </c:pt>
                <c:pt idx="752">
                  <c:v>12.267999999999951</c:v>
                </c:pt>
                <c:pt idx="753">
                  <c:v>12.276999999999951</c:v>
                </c:pt>
                <c:pt idx="754">
                  <c:v>12.28599999999995</c:v>
                </c:pt>
                <c:pt idx="755">
                  <c:v>12.29499999999995</c:v>
                </c:pt>
                <c:pt idx="756">
                  <c:v>12.303999999999951</c:v>
                </c:pt>
                <c:pt idx="757">
                  <c:v>12.312999999999951</c:v>
                </c:pt>
                <c:pt idx="758">
                  <c:v>12.321999999999949</c:v>
                </c:pt>
                <c:pt idx="759">
                  <c:v>12.33099999999995</c:v>
                </c:pt>
                <c:pt idx="760">
                  <c:v>12.33999999999995</c:v>
                </c:pt>
                <c:pt idx="761">
                  <c:v>12.34899999999995</c:v>
                </c:pt>
                <c:pt idx="762">
                  <c:v>12.357999999999951</c:v>
                </c:pt>
                <c:pt idx="763">
                  <c:v>12.366999999999951</c:v>
                </c:pt>
                <c:pt idx="764">
                  <c:v>12.375999999999951</c:v>
                </c:pt>
                <c:pt idx="765">
                  <c:v>12.38499999999995</c:v>
                </c:pt>
                <c:pt idx="766">
                  <c:v>12.39399999999995</c:v>
                </c:pt>
                <c:pt idx="767">
                  <c:v>12.402999999999951</c:v>
                </c:pt>
                <c:pt idx="768">
                  <c:v>12.411999999999951</c:v>
                </c:pt>
                <c:pt idx="769">
                  <c:v>12.42099999999995</c:v>
                </c:pt>
                <c:pt idx="770">
                  <c:v>12.42999999999995</c:v>
                </c:pt>
                <c:pt idx="771">
                  <c:v>12.43899999999995</c:v>
                </c:pt>
                <c:pt idx="772">
                  <c:v>12.447999999999951</c:v>
                </c:pt>
                <c:pt idx="773">
                  <c:v>12.456999999999951</c:v>
                </c:pt>
                <c:pt idx="774">
                  <c:v>12.465999999999951</c:v>
                </c:pt>
                <c:pt idx="775">
                  <c:v>12.474999999999952</c:v>
                </c:pt>
                <c:pt idx="776">
                  <c:v>12.48399999999995</c:v>
                </c:pt>
                <c:pt idx="777">
                  <c:v>12.492999999999951</c:v>
                </c:pt>
                <c:pt idx="778">
                  <c:v>12.501999999999951</c:v>
                </c:pt>
                <c:pt idx="779">
                  <c:v>12.510999999999949</c:v>
                </c:pt>
                <c:pt idx="780">
                  <c:v>12.51999999999995</c:v>
                </c:pt>
                <c:pt idx="781">
                  <c:v>12.52899999999995</c:v>
                </c:pt>
                <c:pt idx="782">
                  <c:v>12.537999999999951</c:v>
                </c:pt>
                <c:pt idx="783">
                  <c:v>12.546999999999951</c:v>
                </c:pt>
                <c:pt idx="784">
                  <c:v>12.555999999999951</c:v>
                </c:pt>
                <c:pt idx="785">
                  <c:v>12.564999999999952</c:v>
                </c:pt>
                <c:pt idx="786">
                  <c:v>12.57399999999995</c:v>
                </c:pt>
                <c:pt idx="787">
                  <c:v>12.58299999999995</c:v>
                </c:pt>
                <c:pt idx="788">
                  <c:v>12.591999999999951</c:v>
                </c:pt>
                <c:pt idx="789">
                  <c:v>12.600999999999951</c:v>
                </c:pt>
                <c:pt idx="790">
                  <c:v>12.60999999999995</c:v>
                </c:pt>
                <c:pt idx="791">
                  <c:v>12.61899999999995</c:v>
                </c:pt>
                <c:pt idx="792">
                  <c:v>12.62799999999995</c:v>
                </c:pt>
                <c:pt idx="793">
                  <c:v>12.636999999999951</c:v>
                </c:pt>
                <c:pt idx="794">
                  <c:v>12.645999999999951</c:v>
                </c:pt>
                <c:pt idx="795">
                  <c:v>12.654999999999951</c:v>
                </c:pt>
                <c:pt idx="796">
                  <c:v>12.663999999999952</c:v>
                </c:pt>
                <c:pt idx="797">
                  <c:v>12.67299999999995</c:v>
                </c:pt>
                <c:pt idx="798">
                  <c:v>12.681999999999951</c:v>
                </c:pt>
                <c:pt idx="799">
                  <c:v>12.690999999999951</c:v>
                </c:pt>
                <c:pt idx="800">
                  <c:v>12.699999999999951</c:v>
                </c:pt>
                <c:pt idx="801">
                  <c:v>12.70899999999995</c:v>
                </c:pt>
                <c:pt idx="802">
                  <c:v>12.71799999999995</c:v>
                </c:pt>
                <c:pt idx="803">
                  <c:v>12.726999999999951</c:v>
                </c:pt>
                <c:pt idx="804">
                  <c:v>12.735999999999951</c:v>
                </c:pt>
                <c:pt idx="805">
                  <c:v>12.744999999999951</c:v>
                </c:pt>
                <c:pt idx="806">
                  <c:v>12.753999999999952</c:v>
                </c:pt>
                <c:pt idx="807">
                  <c:v>12.762999999999952</c:v>
                </c:pt>
                <c:pt idx="808">
                  <c:v>12.771999999999951</c:v>
                </c:pt>
                <c:pt idx="809">
                  <c:v>12.780999999999951</c:v>
                </c:pt>
                <c:pt idx="810">
                  <c:v>12.789999999999951</c:v>
                </c:pt>
                <c:pt idx="811">
                  <c:v>12.79899999999995</c:v>
                </c:pt>
                <c:pt idx="812">
                  <c:v>12.80799999999995</c:v>
                </c:pt>
                <c:pt idx="813">
                  <c:v>12.81699999999995</c:v>
                </c:pt>
                <c:pt idx="814">
                  <c:v>12.825999999999951</c:v>
                </c:pt>
                <c:pt idx="815">
                  <c:v>12.834999999999951</c:v>
                </c:pt>
                <c:pt idx="816">
                  <c:v>12.843999999999951</c:v>
                </c:pt>
                <c:pt idx="817">
                  <c:v>12.852999999999952</c:v>
                </c:pt>
                <c:pt idx="818">
                  <c:v>12.86199999999995</c:v>
                </c:pt>
                <c:pt idx="819">
                  <c:v>12.870999999999951</c:v>
                </c:pt>
                <c:pt idx="820">
                  <c:v>12.879999999999951</c:v>
                </c:pt>
                <c:pt idx="821">
                  <c:v>12.888999999999951</c:v>
                </c:pt>
                <c:pt idx="822">
                  <c:v>12.89799999999995</c:v>
                </c:pt>
                <c:pt idx="823">
                  <c:v>12.90699999999995</c:v>
                </c:pt>
                <c:pt idx="824">
                  <c:v>12.915999999999951</c:v>
                </c:pt>
                <c:pt idx="825">
                  <c:v>12.924999999999951</c:v>
                </c:pt>
                <c:pt idx="826">
                  <c:v>12.933999999999951</c:v>
                </c:pt>
                <c:pt idx="827">
                  <c:v>12.942999999999952</c:v>
                </c:pt>
                <c:pt idx="828">
                  <c:v>12.951999999999952</c:v>
                </c:pt>
                <c:pt idx="829">
                  <c:v>12.960999999999951</c:v>
                </c:pt>
                <c:pt idx="830">
                  <c:v>12.969999999999951</c:v>
                </c:pt>
                <c:pt idx="831">
                  <c:v>12.978999999999951</c:v>
                </c:pt>
                <c:pt idx="832">
                  <c:v>12.987999999999952</c:v>
                </c:pt>
                <c:pt idx="833">
                  <c:v>12.99699999999995</c:v>
                </c:pt>
                <c:pt idx="834">
                  <c:v>13.00599999999995</c:v>
                </c:pt>
                <c:pt idx="835">
                  <c:v>13.014999999999951</c:v>
                </c:pt>
                <c:pt idx="836">
                  <c:v>13.023999999999951</c:v>
                </c:pt>
                <c:pt idx="837">
                  <c:v>13.03299999999995</c:v>
                </c:pt>
                <c:pt idx="838">
                  <c:v>13.041999999999948</c:v>
                </c:pt>
                <c:pt idx="839">
                  <c:v>13.050999999999949</c:v>
                </c:pt>
                <c:pt idx="840">
                  <c:v>13.059999999999949</c:v>
                </c:pt>
                <c:pt idx="841">
                  <c:v>13.068999999999949</c:v>
                </c:pt>
                <c:pt idx="842">
                  <c:v>13.077999999999948</c:v>
                </c:pt>
                <c:pt idx="843">
                  <c:v>13.086999999999948</c:v>
                </c:pt>
                <c:pt idx="844">
                  <c:v>13.095999999999947</c:v>
                </c:pt>
                <c:pt idx="845">
                  <c:v>13.104999999999947</c:v>
                </c:pt>
                <c:pt idx="846">
                  <c:v>13.113999999999947</c:v>
                </c:pt>
                <c:pt idx="847">
                  <c:v>13.122999999999946</c:v>
                </c:pt>
                <c:pt idx="848">
                  <c:v>13.131999999999946</c:v>
                </c:pt>
                <c:pt idx="849">
                  <c:v>13.140999999999945</c:v>
                </c:pt>
                <c:pt idx="850">
                  <c:v>13.149999999999945</c:v>
                </c:pt>
                <c:pt idx="851">
                  <c:v>13.158999999999946</c:v>
                </c:pt>
                <c:pt idx="852">
                  <c:v>13.167999999999946</c:v>
                </c:pt>
                <c:pt idx="853">
                  <c:v>13.176999999999945</c:v>
                </c:pt>
                <c:pt idx="854">
                  <c:v>13.185999999999943</c:v>
                </c:pt>
                <c:pt idx="855">
                  <c:v>13.194999999999943</c:v>
                </c:pt>
                <c:pt idx="856">
                  <c:v>13.203999999999944</c:v>
                </c:pt>
                <c:pt idx="857">
                  <c:v>13.212999999999944</c:v>
                </c:pt>
                <c:pt idx="858">
                  <c:v>13.221999999999943</c:v>
                </c:pt>
                <c:pt idx="859">
                  <c:v>13.230999999999943</c:v>
                </c:pt>
                <c:pt idx="860">
                  <c:v>13.239999999999942</c:v>
                </c:pt>
                <c:pt idx="861">
                  <c:v>13.248999999999942</c:v>
                </c:pt>
                <c:pt idx="862">
                  <c:v>13.257999999999942</c:v>
                </c:pt>
                <c:pt idx="863">
                  <c:v>13.266999999999941</c:v>
                </c:pt>
                <c:pt idx="864">
                  <c:v>13.275999999999941</c:v>
                </c:pt>
                <c:pt idx="865">
                  <c:v>13.28499999999994</c:v>
                </c:pt>
                <c:pt idx="866">
                  <c:v>13.29399999999994</c:v>
                </c:pt>
                <c:pt idx="867">
                  <c:v>13.30299999999994</c:v>
                </c:pt>
                <c:pt idx="868">
                  <c:v>13.311999999999941</c:v>
                </c:pt>
                <c:pt idx="869">
                  <c:v>13.320999999999939</c:v>
                </c:pt>
                <c:pt idx="870">
                  <c:v>13.329999999999938</c:v>
                </c:pt>
                <c:pt idx="871">
                  <c:v>13.338999999999938</c:v>
                </c:pt>
                <c:pt idx="872">
                  <c:v>13.347999999999939</c:v>
                </c:pt>
                <c:pt idx="873">
                  <c:v>13.356999999999939</c:v>
                </c:pt>
                <c:pt idx="874">
                  <c:v>13.365999999999937</c:v>
                </c:pt>
                <c:pt idx="875">
                  <c:v>13.374999999999938</c:v>
                </c:pt>
                <c:pt idx="876">
                  <c:v>13.383999999999936</c:v>
                </c:pt>
                <c:pt idx="877">
                  <c:v>13.392999999999937</c:v>
                </c:pt>
                <c:pt idx="878">
                  <c:v>13.401999999999937</c:v>
                </c:pt>
                <c:pt idx="879">
                  <c:v>13.410999999999936</c:v>
                </c:pt>
                <c:pt idx="880">
                  <c:v>13.419999999999936</c:v>
                </c:pt>
                <c:pt idx="881">
                  <c:v>13.428999999999935</c:v>
                </c:pt>
                <c:pt idx="882">
                  <c:v>13.437999999999935</c:v>
                </c:pt>
                <c:pt idx="883">
                  <c:v>13.446999999999935</c:v>
                </c:pt>
                <c:pt idx="884">
                  <c:v>13.455999999999936</c:v>
                </c:pt>
                <c:pt idx="885">
                  <c:v>13.464999999999934</c:v>
                </c:pt>
                <c:pt idx="886">
                  <c:v>13.473999999999933</c:v>
                </c:pt>
                <c:pt idx="887">
                  <c:v>13.482999999999933</c:v>
                </c:pt>
                <c:pt idx="888">
                  <c:v>13.491999999999933</c:v>
                </c:pt>
                <c:pt idx="889">
                  <c:v>13.500999999999934</c:v>
                </c:pt>
                <c:pt idx="890">
                  <c:v>13.509999999999932</c:v>
                </c:pt>
                <c:pt idx="891">
                  <c:v>13.518999999999933</c:v>
                </c:pt>
                <c:pt idx="892">
                  <c:v>13.527999999999931</c:v>
                </c:pt>
                <c:pt idx="893">
                  <c:v>13.536999999999932</c:v>
                </c:pt>
                <c:pt idx="894">
                  <c:v>13.545999999999932</c:v>
                </c:pt>
                <c:pt idx="895">
                  <c:v>13.55499999999993</c:v>
                </c:pt>
                <c:pt idx="896">
                  <c:v>13.563999999999931</c:v>
                </c:pt>
                <c:pt idx="897">
                  <c:v>13.572999999999929</c:v>
                </c:pt>
                <c:pt idx="898">
                  <c:v>13.58199999999993</c:v>
                </c:pt>
                <c:pt idx="899">
                  <c:v>13.59099999999993</c:v>
                </c:pt>
                <c:pt idx="900">
                  <c:v>13.59999999999993</c:v>
                </c:pt>
                <c:pt idx="901">
                  <c:v>13.608999999999929</c:v>
                </c:pt>
                <c:pt idx="902">
                  <c:v>13.617999999999927</c:v>
                </c:pt>
                <c:pt idx="903">
                  <c:v>13.626999999999928</c:v>
                </c:pt>
                <c:pt idx="904">
                  <c:v>13.635999999999928</c:v>
                </c:pt>
                <c:pt idx="905">
                  <c:v>13.644999999999929</c:v>
                </c:pt>
                <c:pt idx="906">
                  <c:v>13.653999999999927</c:v>
                </c:pt>
                <c:pt idx="907">
                  <c:v>13.662999999999927</c:v>
                </c:pt>
                <c:pt idx="908">
                  <c:v>13.671999999999926</c:v>
                </c:pt>
                <c:pt idx="909">
                  <c:v>13.680999999999926</c:v>
                </c:pt>
                <c:pt idx="910">
                  <c:v>13.689999999999927</c:v>
                </c:pt>
                <c:pt idx="911">
                  <c:v>13.698999999999925</c:v>
                </c:pt>
                <c:pt idx="912">
                  <c:v>13.707999999999926</c:v>
                </c:pt>
                <c:pt idx="913">
                  <c:v>13.716999999999924</c:v>
                </c:pt>
                <c:pt idx="914">
                  <c:v>13.725999999999924</c:v>
                </c:pt>
                <c:pt idx="915">
                  <c:v>13.734999999999925</c:v>
                </c:pt>
                <c:pt idx="916">
                  <c:v>13.743999999999925</c:v>
                </c:pt>
                <c:pt idx="917">
                  <c:v>13.752999999999924</c:v>
                </c:pt>
                <c:pt idx="918">
                  <c:v>13.761999999999922</c:v>
                </c:pt>
                <c:pt idx="919">
                  <c:v>13.770999999999923</c:v>
                </c:pt>
                <c:pt idx="920">
                  <c:v>13.779999999999923</c:v>
                </c:pt>
                <c:pt idx="921">
                  <c:v>13.788999999999923</c:v>
                </c:pt>
                <c:pt idx="922">
                  <c:v>13.797999999999922</c:v>
                </c:pt>
                <c:pt idx="923">
                  <c:v>13.806999999999922</c:v>
                </c:pt>
                <c:pt idx="924">
                  <c:v>13.815999999999921</c:v>
                </c:pt>
                <c:pt idx="925">
                  <c:v>13.824999999999921</c:v>
                </c:pt>
                <c:pt idx="926">
                  <c:v>13.833999999999921</c:v>
                </c:pt>
                <c:pt idx="927">
                  <c:v>13.84299999999992</c:v>
                </c:pt>
                <c:pt idx="928">
                  <c:v>13.85199999999992</c:v>
                </c:pt>
                <c:pt idx="929">
                  <c:v>13.860999999999919</c:v>
                </c:pt>
                <c:pt idx="930">
                  <c:v>13.869999999999919</c:v>
                </c:pt>
                <c:pt idx="931">
                  <c:v>13.87899999999992</c:v>
                </c:pt>
                <c:pt idx="932">
                  <c:v>13.88799999999992</c:v>
                </c:pt>
                <c:pt idx="933">
                  <c:v>13.896999999999919</c:v>
                </c:pt>
                <c:pt idx="934">
                  <c:v>13.905999999999917</c:v>
                </c:pt>
                <c:pt idx="935">
                  <c:v>13.914999999999917</c:v>
                </c:pt>
                <c:pt idx="936">
                  <c:v>13.923999999999918</c:v>
                </c:pt>
                <c:pt idx="937">
                  <c:v>13.932999999999918</c:v>
                </c:pt>
                <c:pt idx="938">
                  <c:v>13.941999999999917</c:v>
                </c:pt>
                <c:pt idx="939">
                  <c:v>13.950999999999917</c:v>
                </c:pt>
                <c:pt idx="940">
                  <c:v>13.959999999999916</c:v>
                </c:pt>
                <c:pt idx="941">
                  <c:v>13.968999999999916</c:v>
                </c:pt>
                <c:pt idx="942">
                  <c:v>13.977999999999916</c:v>
                </c:pt>
                <c:pt idx="943">
                  <c:v>13.986999999999915</c:v>
                </c:pt>
                <c:pt idx="944">
                  <c:v>13.995999999999915</c:v>
                </c:pt>
                <c:pt idx="945">
                  <c:v>14.004999999999914</c:v>
                </c:pt>
                <c:pt idx="946">
                  <c:v>14.013999999999914</c:v>
                </c:pt>
                <c:pt idx="947">
                  <c:v>14.022999999999914</c:v>
                </c:pt>
                <c:pt idx="948">
                  <c:v>14.031999999999915</c:v>
                </c:pt>
                <c:pt idx="949">
                  <c:v>14.040999999999913</c:v>
                </c:pt>
                <c:pt idx="950">
                  <c:v>14.049999999999912</c:v>
                </c:pt>
                <c:pt idx="951">
                  <c:v>14.058999999999912</c:v>
                </c:pt>
                <c:pt idx="952">
                  <c:v>14.067999999999913</c:v>
                </c:pt>
                <c:pt idx="953">
                  <c:v>14.076999999999913</c:v>
                </c:pt>
                <c:pt idx="954">
                  <c:v>14.085999999999911</c:v>
                </c:pt>
                <c:pt idx="955">
                  <c:v>14.094999999999912</c:v>
                </c:pt>
                <c:pt idx="956">
                  <c:v>14.10399999999991</c:v>
                </c:pt>
                <c:pt idx="957">
                  <c:v>14.112999999999911</c:v>
                </c:pt>
                <c:pt idx="958">
                  <c:v>14.121999999999911</c:v>
                </c:pt>
                <c:pt idx="959">
                  <c:v>14.13099999999991</c:v>
                </c:pt>
                <c:pt idx="960">
                  <c:v>14.13999999999991</c:v>
                </c:pt>
                <c:pt idx="961">
                  <c:v>14.148999999999909</c:v>
                </c:pt>
                <c:pt idx="962">
                  <c:v>14.157999999999909</c:v>
                </c:pt>
                <c:pt idx="963">
                  <c:v>14.166999999999909</c:v>
                </c:pt>
                <c:pt idx="964">
                  <c:v>14.17599999999991</c:v>
                </c:pt>
                <c:pt idx="965">
                  <c:v>14.184999999999908</c:v>
                </c:pt>
                <c:pt idx="966">
                  <c:v>14.193999999999907</c:v>
                </c:pt>
                <c:pt idx="967">
                  <c:v>14.202999999999907</c:v>
                </c:pt>
                <c:pt idx="968">
                  <c:v>14.211999999999907</c:v>
                </c:pt>
                <c:pt idx="969">
                  <c:v>14.220999999999908</c:v>
                </c:pt>
                <c:pt idx="970">
                  <c:v>14.229999999999906</c:v>
                </c:pt>
                <c:pt idx="971">
                  <c:v>14.238999999999907</c:v>
                </c:pt>
                <c:pt idx="972">
                  <c:v>14.247999999999905</c:v>
                </c:pt>
                <c:pt idx="973">
                  <c:v>14.256999999999906</c:v>
                </c:pt>
                <c:pt idx="974">
                  <c:v>14.265999999999906</c:v>
                </c:pt>
                <c:pt idx="975">
                  <c:v>14.274999999999904</c:v>
                </c:pt>
                <c:pt idx="976">
                  <c:v>14.283999999999905</c:v>
                </c:pt>
                <c:pt idx="977">
                  <c:v>14.292999999999903</c:v>
                </c:pt>
                <c:pt idx="978">
                  <c:v>14.301999999999904</c:v>
                </c:pt>
                <c:pt idx="979">
                  <c:v>14.310999999999904</c:v>
                </c:pt>
                <c:pt idx="980">
                  <c:v>14.319999999999904</c:v>
                </c:pt>
                <c:pt idx="981">
                  <c:v>14.328999999999903</c:v>
                </c:pt>
                <c:pt idx="982">
                  <c:v>14.337999999999901</c:v>
                </c:pt>
                <c:pt idx="983">
                  <c:v>14.346999999999902</c:v>
                </c:pt>
                <c:pt idx="984">
                  <c:v>14.355999999999902</c:v>
                </c:pt>
                <c:pt idx="985">
                  <c:v>14.364999999999903</c:v>
                </c:pt>
                <c:pt idx="986">
                  <c:v>14.373999999999901</c:v>
                </c:pt>
                <c:pt idx="987">
                  <c:v>14.382999999999901</c:v>
                </c:pt>
                <c:pt idx="988">
                  <c:v>14.3919999999999</c:v>
                </c:pt>
                <c:pt idx="989">
                  <c:v>14.4009999999999</c:v>
                </c:pt>
                <c:pt idx="990">
                  <c:v>14.409999999999901</c:v>
                </c:pt>
                <c:pt idx="991">
                  <c:v>14.418999999999899</c:v>
                </c:pt>
                <c:pt idx="992">
                  <c:v>14.4279999999999</c:v>
                </c:pt>
                <c:pt idx="993">
                  <c:v>14.436999999999898</c:v>
                </c:pt>
                <c:pt idx="994">
                  <c:v>14.445999999999898</c:v>
                </c:pt>
                <c:pt idx="995">
                  <c:v>14.454999999999899</c:v>
                </c:pt>
                <c:pt idx="996">
                  <c:v>14.463999999999899</c:v>
                </c:pt>
                <c:pt idx="997">
                  <c:v>14.472999999999898</c:v>
                </c:pt>
                <c:pt idx="998">
                  <c:v>14.481999999999896</c:v>
                </c:pt>
                <c:pt idx="999">
                  <c:v>14.490999999999897</c:v>
                </c:pt>
                <c:pt idx="1000">
                  <c:v>14.499999999999897</c:v>
                </c:pt>
              </c:numCache>
            </c:numRef>
          </c:cat>
          <c:val>
            <c:numRef>
              <c:f>Normal!$D$4:$D$64</c:f>
              <c:numCache>
                <c:formatCode>0.000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A9-4798-8BEA-FB335BA66FC3}"/>
            </c:ext>
          </c:extLst>
        </c:ser>
        <c:ser>
          <c:idx val="2"/>
          <c:order val="2"/>
          <c:spPr>
            <a:solidFill>
              <a:srgbClr val="C00000"/>
            </a:solidFill>
            <a:ln w="25400">
              <a:noFill/>
            </a:ln>
            <a:effectLst/>
          </c:spPr>
          <c:cat>
            <c:numRef>
              <c:f>Normal!$B$4:$B$1004</c:f>
              <c:numCache>
                <c:formatCode>0.000</c:formatCode>
                <c:ptCount val="1001"/>
                <c:pt idx="0">
                  <c:v>5.5</c:v>
                </c:pt>
                <c:pt idx="1">
                  <c:v>5.5089999999999995</c:v>
                </c:pt>
                <c:pt idx="2">
                  <c:v>5.5179999999999989</c:v>
                </c:pt>
                <c:pt idx="3">
                  <c:v>5.5269999999999992</c:v>
                </c:pt>
                <c:pt idx="4">
                  <c:v>5.5359999999999987</c:v>
                </c:pt>
                <c:pt idx="5">
                  <c:v>5.5449999999999982</c:v>
                </c:pt>
                <c:pt idx="6">
                  <c:v>5.5539999999999985</c:v>
                </c:pt>
                <c:pt idx="7">
                  <c:v>5.5629999999999979</c:v>
                </c:pt>
                <c:pt idx="8">
                  <c:v>5.5719999999999974</c:v>
                </c:pt>
                <c:pt idx="9">
                  <c:v>5.5809999999999969</c:v>
                </c:pt>
                <c:pt idx="10">
                  <c:v>5.5899999999999963</c:v>
                </c:pt>
                <c:pt idx="11">
                  <c:v>5.5989999999999966</c:v>
                </c:pt>
                <c:pt idx="12">
                  <c:v>5.6079999999999961</c:v>
                </c:pt>
                <c:pt idx="13">
                  <c:v>5.6169999999999956</c:v>
                </c:pt>
                <c:pt idx="14">
                  <c:v>5.6259999999999959</c:v>
                </c:pt>
                <c:pt idx="15">
                  <c:v>5.6349999999999953</c:v>
                </c:pt>
                <c:pt idx="16">
                  <c:v>5.6439999999999948</c:v>
                </c:pt>
                <c:pt idx="17">
                  <c:v>5.6529999999999943</c:v>
                </c:pt>
                <c:pt idx="18">
                  <c:v>5.6619999999999937</c:v>
                </c:pt>
                <c:pt idx="19">
                  <c:v>5.670999999999994</c:v>
                </c:pt>
                <c:pt idx="20">
                  <c:v>5.6799999999999935</c:v>
                </c:pt>
                <c:pt idx="21">
                  <c:v>5.688999999999993</c:v>
                </c:pt>
                <c:pt idx="22">
                  <c:v>5.6979999999999933</c:v>
                </c:pt>
                <c:pt idx="23">
                  <c:v>5.7069999999999927</c:v>
                </c:pt>
                <c:pt idx="24">
                  <c:v>5.7159999999999922</c:v>
                </c:pt>
                <c:pt idx="25">
                  <c:v>5.7249999999999917</c:v>
                </c:pt>
                <c:pt idx="26">
                  <c:v>5.7339999999999911</c:v>
                </c:pt>
                <c:pt idx="27">
                  <c:v>5.7429999999999914</c:v>
                </c:pt>
                <c:pt idx="28">
                  <c:v>5.7519999999999909</c:v>
                </c:pt>
                <c:pt idx="29">
                  <c:v>5.7609999999999904</c:v>
                </c:pt>
                <c:pt idx="30">
                  <c:v>5.7699999999999907</c:v>
                </c:pt>
                <c:pt idx="31">
                  <c:v>5.7789999999999901</c:v>
                </c:pt>
                <c:pt idx="32">
                  <c:v>5.7879999999999896</c:v>
                </c:pt>
                <c:pt idx="33">
                  <c:v>5.7969999999999891</c:v>
                </c:pt>
                <c:pt idx="34">
                  <c:v>5.8059999999999885</c:v>
                </c:pt>
                <c:pt idx="35">
                  <c:v>5.8149999999999888</c:v>
                </c:pt>
                <c:pt idx="36">
                  <c:v>5.8239999999999883</c:v>
                </c:pt>
                <c:pt idx="37">
                  <c:v>5.8329999999999878</c:v>
                </c:pt>
                <c:pt idx="38">
                  <c:v>5.8419999999999881</c:v>
                </c:pt>
                <c:pt idx="39">
                  <c:v>5.8509999999999875</c:v>
                </c:pt>
                <c:pt idx="40">
                  <c:v>5.859999999999987</c:v>
                </c:pt>
                <c:pt idx="41">
                  <c:v>5.8689999999999864</c:v>
                </c:pt>
                <c:pt idx="42">
                  <c:v>5.8779999999999859</c:v>
                </c:pt>
                <c:pt idx="43">
                  <c:v>5.8869999999999862</c:v>
                </c:pt>
                <c:pt idx="44">
                  <c:v>5.8959999999999857</c:v>
                </c:pt>
                <c:pt idx="45">
                  <c:v>5.9049999999999851</c:v>
                </c:pt>
                <c:pt idx="46">
                  <c:v>5.9139999999999855</c:v>
                </c:pt>
                <c:pt idx="47">
                  <c:v>5.9229999999999849</c:v>
                </c:pt>
                <c:pt idx="48">
                  <c:v>5.9319999999999844</c:v>
                </c:pt>
                <c:pt idx="49">
                  <c:v>5.9409999999999838</c:v>
                </c:pt>
                <c:pt idx="50">
                  <c:v>5.9499999999999833</c:v>
                </c:pt>
                <c:pt idx="51">
                  <c:v>5.9589999999999836</c:v>
                </c:pt>
                <c:pt idx="52">
                  <c:v>5.9679999999999831</c:v>
                </c:pt>
                <c:pt idx="53">
                  <c:v>5.9769999999999825</c:v>
                </c:pt>
                <c:pt idx="54">
                  <c:v>5.9859999999999829</c:v>
                </c:pt>
                <c:pt idx="55">
                  <c:v>5.9949999999999823</c:v>
                </c:pt>
                <c:pt idx="56">
                  <c:v>6.0039999999999818</c:v>
                </c:pt>
                <c:pt idx="57">
                  <c:v>6.0129999999999812</c:v>
                </c:pt>
                <c:pt idx="58">
                  <c:v>6.0219999999999807</c:v>
                </c:pt>
                <c:pt idx="59">
                  <c:v>6.030999999999981</c:v>
                </c:pt>
                <c:pt idx="60">
                  <c:v>6.0399999999999805</c:v>
                </c:pt>
                <c:pt idx="61">
                  <c:v>6.0489999999999799</c:v>
                </c:pt>
                <c:pt idx="62">
                  <c:v>6.0579999999999803</c:v>
                </c:pt>
                <c:pt idx="63">
                  <c:v>6.0669999999999797</c:v>
                </c:pt>
                <c:pt idx="64">
                  <c:v>6.0759999999999792</c:v>
                </c:pt>
                <c:pt idx="65">
                  <c:v>6.0849999999999786</c:v>
                </c:pt>
                <c:pt idx="66">
                  <c:v>6.0939999999999781</c:v>
                </c:pt>
                <c:pt idx="67">
                  <c:v>6.1029999999999784</c:v>
                </c:pt>
                <c:pt idx="68">
                  <c:v>6.1119999999999779</c:v>
                </c:pt>
                <c:pt idx="69">
                  <c:v>6.1209999999999773</c:v>
                </c:pt>
                <c:pt idx="70">
                  <c:v>6.1299999999999777</c:v>
                </c:pt>
                <c:pt idx="71">
                  <c:v>6.1389999999999771</c:v>
                </c:pt>
                <c:pt idx="72">
                  <c:v>6.1479999999999766</c:v>
                </c:pt>
                <c:pt idx="73">
                  <c:v>6.156999999999976</c:v>
                </c:pt>
                <c:pt idx="74">
                  <c:v>6.1659999999999755</c:v>
                </c:pt>
                <c:pt idx="75">
                  <c:v>6.1749999999999758</c:v>
                </c:pt>
                <c:pt idx="76">
                  <c:v>6.1839999999999753</c:v>
                </c:pt>
                <c:pt idx="77">
                  <c:v>6.1929999999999747</c:v>
                </c:pt>
                <c:pt idx="78">
                  <c:v>6.2019999999999751</c:v>
                </c:pt>
                <c:pt idx="79">
                  <c:v>6.2109999999999745</c:v>
                </c:pt>
                <c:pt idx="80">
                  <c:v>6.219999999999974</c:v>
                </c:pt>
                <c:pt idx="81">
                  <c:v>6.2289999999999734</c:v>
                </c:pt>
                <c:pt idx="82">
                  <c:v>6.2379999999999729</c:v>
                </c:pt>
                <c:pt idx="83">
                  <c:v>6.2469999999999732</c:v>
                </c:pt>
                <c:pt idx="84">
                  <c:v>6.2559999999999727</c:v>
                </c:pt>
                <c:pt idx="85">
                  <c:v>6.2649999999999721</c:v>
                </c:pt>
                <c:pt idx="86">
                  <c:v>6.2739999999999725</c:v>
                </c:pt>
                <c:pt idx="87">
                  <c:v>6.2829999999999719</c:v>
                </c:pt>
                <c:pt idx="88">
                  <c:v>6.2919999999999714</c:v>
                </c:pt>
                <c:pt idx="89">
                  <c:v>6.3009999999999708</c:v>
                </c:pt>
                <c:pt idx="90">
                  <c:v>6.3099999999999703</c:v>
                </c:pt>
                <c:pt idx="91">
                  <c:v>6.3189999999999706</c:v>
                </c:pt>
                <c:pt idx="92">
                  <c:v>6.3279999999999701</c:v>
                </c:pt>
                <c:pt idx="93">
                  <c:v>6.3369999999999695</c:v>
                </c:pt>
                <c:pt idx="94">
                  <c:v>6.3459999999999699</c:v>
                </c:pt>
                <c:pt idx="95">
                  <c:v>6.3549999999999693</c:v>
                </c:pt>
                <c:pt idx="96">
                  <c:v>6.3639999999999688</c:v>
                </c:pt>
                <c:pt idx="97">
                  <c:v>6.3729999999999682</c:v>
                </c:pt>
                <c:pt idx="98">
                  <c:v>6.3819999999999677</c:v>
                </c:pt>
                <c:pt idx="99">
                  <c:v>6.390999999999968</c:v>
                </c:pt>
                <c:pt idx="100">
                  <c:v>6.3999999999999675</c:v>
                </c:pt>
                <c:pt idx="101">
                  <c:v>6.4089999999999669</c:v>
                </c:pt>
                <c:pt idx="102">
                  <c:v>6.4179999999999673</c:v>
                </c:pt>
                <c:pt idx="103">
                  <c:v>6.4269999999999667</c:v>
                </c:pt>
                <c:pt idx="104">
                  <c:v>6.4359999999999662</c:v>
                </c:pt>
                <c:pt idx="105">
                  <c:v>6.4449999999999656</c:v>
                </c:pt>
                <c:pt idx="106">
                  <c:v>6.4539999999999651</c:v>
                </c:pt>
                <c:pt idx="107">
                  <c:v>6.4629999999999654</c:v>
                </c:pt>
                <c:pt idx="108">
                  <c:v>6.4719999999999649</c:v>
                </c:pt>
                <c:pt idx="109">
                  <c:v>6.4809999999999643</c:v>
                </c:pt>
                <c:pt idx="110">
                  <c:v>6.4899999999999647</c:v>
                </c:pt>
                <c:pt idx="111">
                  <c:v>6.4989999999999641</c:v>
                </c:pt>
                <c:pt idx="112">
                  <c:v>6.5079999999999636</c:v>
                </c:pt>
                <c:pt idx="113">
                  <c:v>6.516999999999963</c:v>
                </c:pt>
                <c:pt idx="114">
                  <c:v>6.5259999999999625</c:v>
                </c:pt>
                <c:pt idx="115">
                  <c:v>6.5349999999999628</c:v>
                </c:pt>
                <c:pt idx="116">
                  <c:v>6.5439999999999623</c:v>
                </c:pt>
                <c:pt idx="117">
                  <c:v>6.5529999999999617</c:v>
                </c:pt>
                <c:pt idx="118">
                  <c:v>6.5619999999999621</c:v>
                </c:pt>
                <c:pt idx="119">
                  <c:v>6.5709999999999615</c:v>
                </c:pt>
                <c:pt idx="120">
                  <c:v>6.579999999999961</c:v>
                </c:pt>
                <c:pt idx="121">
                  <c:v>6.5889999999999604</c:v>
                </c:pt>
                <c:pt idx="122">
                  <c:v>6.5979999999999599</c:v>
                </c:pt>
                <c:pt idx="123">
                  <c:v>6.6069999999999602</c:v>
                </c:pt>
                <c:pt idx="124">
                  <c:v>6.6159999999999597</c:v>
                </c:pt>
                <c:pt idx="125">
                  <c:v>6.6249999999999591</c:v>
                </c:pt>
                <c:pt idx="126">
                  <c:v>6.6339999999999595</c:v>
                </c:pt>
                <c:pt idx="127">
                  <c:v>6.6429999999999589</c:v>
                </c:pt>
                <c:pt idx="128">
                  <c:v>6.6519999999999584</c:v>
                </c:pt>
                <c:pt idx="129">
                  <c:v>6.6609999999999578</c:v>
                </c:pt>
                <c:pt idx="130">
                  <c:v>6.6699999999999573</c:v>
                </c:pt>
                <c:pt idx="131">
                  <c:v>6.6789999999999576</c:v>
                </c:pt>
                <c:pt idx="132">
                  <c:v>6.6879999999999571</c:v>
                </c:pt>
                <c:pt idx="133">
                  <c:v>6.6969999999999565</c:v>
                </c:pt>
                <c:pt idx="134">
                  <c:v>6.7059999999999569</c:v>
                </c:pt>
                <c:pt idx="135">
                  <c:v>6.7149999999999563</c:v>
                </c:pt>
                <c:pt idx="136">
                  <c:v>6.7239999999999558</c:v>
                </c:pt>
                <c:pt idx="137">
                  <c:v>6.7329999999999552</c:v>
                </c:pt>
                <c:pt idx="138">
                  <c:v>6.7419999999999547</c:v>
                </c:pt>
                <c:pt idx="139">
                  <c:v>6.750999999999955</c:v>
                </c:pt>
                <c:pt idx="140">
                  <c:v>6.7599999999999545</c:v>
                </c:pt>
                <c:pt idx="141">
                  <c:v>6.7689999999999539</c:v>
                </c:pt>
                <c:pt idx="142">
                  <c:v>6.7779999999999543</c:v>
                </c:pt>
                <c:pt idx="143">
                  <c:v>6.7869999999999537</c:v>
                </c:pt>
                <c:pt idx="144">
                  <c:v>6.7959999999999532</c:v>
                </c:pt>
                <c:pt idx="145">
                  <c:v>6.8049999999999526</c:v>
                </c:pt>
                <c:pt idx="146">
                  <c:v>6.8139999999999521</c:v>
                </c:pt>
                <c:pt idx="147">
                  <c:v>6.8229999999999524</c:v>
                </c:pt>
                <c:pt idx="148">
                  <c:v>6.8319999999999519</c:v>
                </c:pt>
                <c:pt idx="149">
                  <c:v>6.8409999999999513</c:v>
                </c:pt>
                <c:pt idx="150">
                  <c:v>6.8499999999999517</c:v>
                </c:pt>
                <c:pt idx="151">
                  <c:v>6.8589999999999511</c:v>
                </c:pt>
                <c:pt idx="152">
                  <c:v>6.8679999999999506</c:v>
                </c:pt>
                <c:pt idx="153">
                  <c:v>6.87699999999995</c:v>
                </c:pt>
                <c:pt idx="154">
                  <c:v>6.8859999999999495</c:v>
                </c:pt>
                <c:pt idx="155">
                  <c:v>6.8949999999999498</c:v>
                </c:pt>
                <c:pt idx="156">
                  <c:v>6.9039999999999493</c:v>
                </c:pt>
                <c:pt idx="157">
                  <c:v>6.9129999999999487</c:v>
                </c:pt>
                <c:pt idx="158">
                  <c:v>6.9219999999999491</c:v>
                </c:pt>
                <c:pt idx="159">
                  <c:v>6.9309999999999485</c:v>
                </c:pt>
                <c:pt idx="160">
                  <c:v>6.939999999999948</c:v>
                </c:pt>
                <c:pt idx="161">
                  <c:v>6.9489999999999474</c:v>
                </c:pt>
                <c:pt idx="162">
                  <c:v>6.9579999999999469</c:v>
                </c:pt>
                <c:pt idx="163">
                  <c:v>6.9669999999999472</c:v>
                </c:pt>
                <c:pt idx="164">
                  <c:v>6.9759999999999467</c:v>
                </c:pt>
                <c:pt idx="165">
                  <c:v>6.9849999999999461</c:v>
                </c:pt>
                <c:pt idx="166">
                  <c:v>6.9939999999999465</c:v>
                </c:pt>
                <c:pt idx="167">
                  <c:v>7.0029999999999459</c:v>
                </c:pt>
                <c:pt idx="168">
                  <c:v>7.0119999999999463</c:v>
                </c:pt>
                <c:pt idx="169">
                  <c:v>7.0209999999999457</c:v>
                </c:pt>
                <c:pt idx="170">
                  <c:v>7.0299999999999461</c:v>
                </c:pt>
                <c:pt idx="171">
                  <c:v>7.0389999999999464</c:v>
                </c:pt>
                <c:pt idx="172">
                  <c:v>7.0479999999999459</c:v>
                </c:pt>
                <c:pt idx="173">
                  <c:v>7.0569999999999462</c:v>
                </c:pt>
                <c:pt idx="174">
                  <c:v>7.0659999999999457</c:v>
                </c:pt>
                <c:pt idx="175">
                  <c:v>7.074999999999946</c:v>
                </c:pt>
                <c:pt idx="176">
                  <c:v>7.0839999999999463</c:v>
                </c:pt>
                <c:pt idx="177">
                  <c:v>7.0929999999999467</c:v>
                </c:pt>
                <c:pt idx="178">
                  <c:v>7.1019999999999461</c:v>
                </c:pt>
                <c:pt idx="179">
                  <c:v>7.1109999999999456</c:v>
                </c:pt>
                <c:pt idx="180">
                  <c:v>7.1199999999999459</c:v>
                </c:pt>
                <c:pt idx="181">
                  <c:v>7.1289999999999463</c:v>
                </c:pt>
                <c:pt idx="182">
                  <c:v>7.1379999999999466</c:v>
                </c:pt>
                <c:pt idx="183">
                  <c:v>7.1469999999999461</c:v>
                </c:pt>
                <c:pt idx="184">
                  <c:v>7.1559999999999464</c:v>
                </c:pt>
                <c:pt idx="185">
                  <c:v>7.1649999999999459</c:v>
                </c:pt>
                <c:pt idx="186">
                  <c:v>7.1739999999999462</c:v>
                </c:pt>
                <c:pt idx="187">
                  <c:v>7.1829999999999465</c:v>
                </c:pt>
                <c:pt idx="188">
                  <c:v>7.191999999999946</c:v>
                </c:pt>
                <c:pt idx="189">
                  <c:v>7.2009999999999463</c:v>
                </c:pt>
                <c:pt idx="190">
                  <c:v>7.2099999999999458</c:v>
                </c:pt>
                <c:pt idx="191">
                  <c:v>7.2189999999999461</c:v>
                </c:pt>
                <c:pt idx="192">
                  <c:v>7.2279999999999465</c:v>
                </c:pt>
                <c:pt idx="193">
                  <c:v>7.2369999999999468</c:v>
                </c:pt>
                <c:pt idx="194">
                  <c:v>7.2459999999999463</c:v>
                </c:pt>
                <c:pt idx="195">
                  <c:v>7.2549999999999457</c:v>
                </c:pt>
                <c:pt idx="196">
                  <c:v>7.2639999999999461</c:v>
                </c:pt>
                <c:pt idx="197">
                  <c:v>7.2729999999999464</c:v>
                </c:pt>
                <c:pt idx="198">
                  <c:v>7.2819999999999467</c:v>
                </c:pt>
                <c:pt idx="199">
                  <c:v>7.2909999999999462</c:v>
                </c:pt>
                <c:pt idx="200">
                  <c:v>7.2999999999999465</c:v>
                </c:pt>
                <c:pt idx="201">
                  <c:v>7.308999999999946</c:v>
                </c:pt>
                <c:pt idx="202">
                  <c:v>7.3179999999999463</c:v>
                </c:pt>
                <c:pt idx="203">
                  <c:v>7.3269999999999467</c:v>
                </c:pt>
                <c:pt idx="204">
                  <c:v>7.3359999999999461</c:v>
                </c:pt>
                <c:pt idx="205">
                  <c:v>7.3449999999999465</c:v>
                </c:pt>
                <c:pt idx="206">
                  <c:v>7.3539999999999459</c:v>
                </c:pt>
                <c:pt idx="207">
                  <c:v>7.3629999999999463</c:v>
                </c:pt>
                <c:pt idx="208">
                  <c:v>7.3719999999999466</c:v>
                </c:pt>
                <c:pt idx="209">
                  <c:v>7.3809999999999469</c:v>
                </c:pt>
                <c:pt idx="210">
                  <c:v>7.3899999999999464</c:v>
                </c:pt>
                <c:pt idx="211">
                  <c:v>7.3989999999999458</c:v>
                </c:pt>
                <c:pt idx="212">
                  <c:v>7.4079999999999462</c:v>
                </c:pt>
                <c:pt idx="213">
                  <c:v>7.4169999999999465</c:v>
                </c:pt>
                <c:pt idx="214">
                  <c:v>7.4259999999999469</c:v>
                </c:pt>
                <c:pt idx="215">
                  <c:v>7.4349999999999463</c:v>
                </c:pt>
                <c:pt idx="216">
                  <c:v>7.4439999999999467</c:v>
                </c:pt>
                <c:pt idx="217">
                  <c:v>7.4529999999999461</c:v>
                </c:pt>
                <c:pt idx="218">
                  <c:v>7.4619999999999465</c:v>
                </c:pt>
                <c:pt idx="219">
                  <c:v>7.4709999999999468</c:v>
                </c:pt>
                <c:pt idx="220">
                  <c:v>7.4799999999999462</c:v>
                </c:pt>
                <c:pt idx="221">
                  <c:v>7.4889999999999466</c:v>
                </c:pt>
                <c:pt idx="222">
                  <c:v>7.497999999999946</c:v>
                </c:pt>
                <c:pt idx="223">
                  <c:v>7.5069999999999464</c:v>
                </c:pt>
                <c:pt idx="224">
                  <c:v>7.5159999999999467</c:v>
                </c:pt>
                <c:pt idx="225">
                  <c:v>7.5249999999999471</c:v>
                </c:pt>
                <c:pt idx="226">
                  <c:v>7.5339999999999465</c:v>
                </c:pt>
                <c:pt idx="227">
                  <c:v>7.542999999999946</c:v>
                </c:pt>
                <c:pt idx="228">
                  <c:v>7.5519999999999463</c:v>
                </c:pt>
                <c:pt idx="229">
                  <c:v>7.5609999999999467</c:v>
                </c:pt>
                <c:pt idx="230">
                  <c:v>7.569999999999947</c:v>
                </c:pt>
                <c:pt idx="231">
                  <c:v>7.5789999999999464</c:v>
                </c:pt>
                <c:pt idx="232">
                  <c:v>7.5879999999999468</c:v>
                </c:pt>
                <c:pt idx="233">
                  <c:v>7.5969999999999462</c:v>
                </c:pt>
                <c:pt idx="234">
                  <c:v>7.6059999999999466</c:v>
                </c:pt>
                <c:pt idx="235">
                  <c:v>7.6149999999999469</c:v>
                </c:pt>
                <c:pt idx="236">
                  <c:v>7.6239999999999464</c:v>
                </c:pt>
                <c:pt idx="237">
                  <c:v>7.6329999999999467</c:v>
                </c:pt>
                <c:pt idx="238">
                  <c:v>7.6419999999999462</c:v>
                </c:pt>
                <c:pt idx="239">
                  <c:v>7.6509999999999465</c:v>
                </c:pt>
                <c:pt idx="240">
                  <c:v>7.6599999999999469</c:v>
                </c:pt>
                <c:pt idx="241">
                  <c:v>7.6689999999999472</c:v>
                </c:pt>
                <c:pt idx="242">
                  <c:v>7.6779999999999466</c:v>
                </c:pt>
                <c:pt idx="243">
                  <c:v>7.6869999999999461</c:v>
                </c:pt>
                <c:pt idx="244">
                  <c:v>7.6959999999999464</c:v>
                </c:pt>
                <c:pt idx="245">
                  <c:v>7.7049999999999468</c:v>
                </c:pt>
                <c:pt idx="246">
                  <c:v>7.7139999999999471</c:v>
                </c:pt>
                <c:pt idx="247">
                  <c:v>7.7229999999999466</c:v>
                </c:pt>
                <c:pt idx="248">
                  <c:v>7.7319999999999469</c:v>
                </c:pt>
                <c:pt idx="249">
                  <c:v>7.7409999999999464</c:v>
                </c:pt>
                <c:pt idx="250">
                  <c:v>7.7499999999999467</c:v>
                </c:pt>
                <c:pt idx="251">
                  <c:v>7.7589999999999471</c:v>
                </c:pt>
                <c:pt idx="252">
                  <c:v>7.7679999999999465</c:v>
                </c:pt>
                <c:pt idx="253">
                  <c:v>7.7769999999999468</c:v>
                </c:pt>
                <c:pt idx="254">
                  <c:v>7.7859999999999463</c:v>
                </c:pt>
                <c:pt idx="255">
                  <c:v>7.7949999999999466</c:v>
                </c:pt>
                <c:pt idx="256">
                  <c:v>7.803999999999947</c:v>
                </c:pt>
                <c:pt idx="257">
                  <c:v>7.8129999999999473</c:v>
                </c:pt>
                <c:pt idx="258">
                  <c:v>7.8219999999999468</c:v>
                </c:pt>
                <c:pt idx="259">
                  <c:v>7.8309999999999462</c:v>
                </c:pt>
                <c:pt idx="260">
                  <c:v>7.8399999999999466</c:v>
                </c:pt>
                <c:pt idx="261">
                  <c:v>7.8489999999999469</c:v>
                </c:pt>
                <c:pt idx="262">
                  <c:v>7.8579999999999472</c:v>
                </c:pt>
                <c:pt idx="263">
                  <c:v>7.8669999999999467</c:v>
                </c:pt>
                <c:pt idx="264">
                  <c:v>7.875999999999947</c:v>
                </c:pt>
                <c:pt idx="265">
                  <c:v>7.8849999999999465</c:v>
                </c:pt>
                <c:pt idx="266">
                  <c:v>7.8939999999999468</c:v>
                </c:pt>
                <c:pt idx="267">
                  <c:v>7.9029999999999472</c:v>
                </c:pt>
                <c:pt idx="268">
                  <c:v>7.9119999999999466</c:v>
                </c:pt>
                <c:pt idx="269">
                  <c:v>7.920999999999947</c:v>
                </c:pt>
                <c:pt idx="270">
                  <c:v>7.9299999999999464</c:v>
                </c:pt>
                <c:pt idx="271">
                  <c:v>7.9389999999999468</c:v>
                </c:pt>
                <c:pt idx="272">
                  <c:v>7.9479999999999471</c:v>
                </c:pt>
                <c:pt idx="273">
                  <c:v>7.9569999999999474</c:v>
                </c:pt>
                <c:pt idx="274">
                  <c:v>7.9659999999999469</c:v>
                </c:pt>
                <c:pt idx="275">
                  <c:v>7.9749999999999464</c:v>
                </c:pt>
                <c:pt idx="276">
                  <c:v>7.9839999999999467</c:v>
                </c:pt>
                <c:pt idx="277">
                  <c:v>7.992999999999947</c:v>
                </c:pt>
                <c:pt idx="278">
                  <c:v>8.0019999999999474</c:v>
                </c:pt>
                <c:pt idx="279">
                  <c:v>8.0109999999999459</c:v>
                </c:pt>
                <c:pt idx="280">
                  <c:v>8.0199999999999463</c:v>
                </c:pt>
                <c:pt idx="281">
                  <c:v>8.0289999999999466</c:v>
                </c:pt>
                <c:pt idx="282">
                  <c:v>8.037999999999947</c:v>
                </c:pt>
                <c:pt idx="283">
                  <c:v>8.0469999999999473</c:v>
                </c:pt>
                <c:pt idx="284">
                  <c:v>8.0559999999999476</c:v>
                </c:pt>
                <c:pt idx="285">
                  <c:v>8.064999999999948</c:v>
                </c:pt>
                <c:pt idx="286">
                  <c:v>8.0739999999999466</c:v>
                </c:pt>
                <c:pt idx="287">
                  <c:v>8.0829999999999469</c:v>
                </c:pt>
                <c:pt idx="288">
                  <c:v>8.0919999999999472</c:v>
                </c:pt>
                <c:pt idx="289">
                  <c:v>8.1009999999999476</c:v>
                </c:pt>
                <c:pt idx="290">
                  <c:v>8.1099999999999461</c:v>
                </c:pt>
                <c:pt idx="291">
                  <c:v>8.1189999999999465</c:v>
                </c:pt>
                <c:pt idx="292">
                  <c:v>8.1279999999999468</c:v>
                </c:pt>
                <c:pt idx="293">
                  <c:v>8.1369999999999472</c:v>
                </c:pt>
                <c:pt idx="294">
                  <c:v>8.1459999999999475</c:v>
                </c:pt>
                <c:pt idx="295">
                  <c:v>8.1549999999999478</c:v>
                </c:pt>
                <c:pt idx="296">
                  <c:v>8.1639999999999464</c:v>
                </c:pt>
                <c:pt idx="297">
                  <c:v>8.1729999999999468</c:v>
                </c:pt>
                <c:pt idx="298">
                  <c:v>8.1819999999999471</c:v>
                </c:pt>
                <c:pt idx="299">
                  <c:v>8.1909999999999474</c:v>
                </c:pt>
                <c:pt idx="300">
                  <c:v>8.1999999999999478</c:v>
                </c:pt>
                <c:pt idx="301">
                  <c:v>8.2089999999999463</c:v>
                </c:pt>
                <c:pt idx="302">
                  <c:v>8.2179999999999467</c:v>
                </c:pt>
                <c:pt idx="303">
                  <c:v>8.226999999999947</c:v>
                </c:pt>
                <c:pt idx="304">
                  <c:v>8.2359999999999474</c:v>
                </c:pt>
                <c:pt idx="305">
                  <c:v>8.2449999999999477</c:v>
                </c:pt>
                <c:pt idx="306">
                  <c:v>8.253999999999948</c:v>
                </c:pt>
                <c:pt idx="307">
                  <c:v>8.2629999999999466</c:v>
                </c:pt>
                <c:pt idx="308">
                  <c:v>8.271999999999947</c:v>
                </c:pt>
                <c:pt idx="309">
                  <c:v>8.2809999999999473</c:v>
                </c:pt>
                <c:pt idx="310">
                  <c:v>8.2899999999999476</c:v>
                </c:pt>
                <c:pt idx="311">
                  <c:v>8.2989999999999462</c:v>
                </c:pt>
                <c:pt idx="312">
                  <c:v>8.3079999999999465</c:v>
                </c:pt>
                <c:pt idx="313">
                  <c:v>8.3169999999999469</c:v>
                </c:pt>
                <c:pt idx="314">
                  <c:v>8.3259999999999472</c:v>
                </c:pt>
                <c:pt idx="315">
                  <c:v>8.3349999999999476</c:v>
                </c:pt>
                <c:pt idx="316">
                  <c:v>8.3439999999999479</c:v>
                </c:pt>
                <c:pt idx="317">
                  <c:v>8.3529999999999482</c:v>
                </c:pt>
                <c:pt idx="318">
                  <c:v>8.3619999999999468</c:v>
                </c:pt>
                <c:pt idx="319">
                  <c:v>8.3709999999999471</c:v>
                </c:pt>
                <c:pt idx="320">
                  <c:v>8.3799999999999475</c:v>
                </c:pt>
                <c:pt idx="321">
                  <c:v>8.3889999999999478</c:v>
                </c:pt>
                <c:pt idx="322">
                  <c:v>8.3979999999999464</c:v>
                </c:pt>
                <c:pt idx="323">
                  <c:v>8.4069999999999467</c:v>
                </c:pt>
                <c:pt idx="324">
                  <c:v>8.4159999999999471</c:v>
                </c:pt>
                <c:pt idx="325">
                  <c:v>8.4249999999999474</c:v>
                </c:pt>
                <c:pt idx="326">
                  <c:v>8.4339999999999478</c:v>
                </c:pt>
                <c:pt idx="327">
                  <c:v>8.4429999999999481</c:v>
                </c:pt>
                <c:pt idx="328">
                  <c:v>8.4519999999999467</c:v>
                </c:pt>
                <c:pt idx="329">
                  <c:v>8.460999999999947</c:v>
                </c:pt>
                <c:pt idx="330">
                  <c:v>8.4699999999999473</c:v>
                </c:pt>
                <c:pt idx="331">
                  <c:v>8.4789999999999477</c:v>
                </c:pt>
                <c:pt idx="332">
                  <c:v>8.487999999999948</c:v>
                </c:pt>
                <c:pt idx="333">
                  <c:v>8.4969999999999466</c:v>
                </c:pt>
                <c:pt idx="334">
                  <c:v>8.5059999999999469</c:v>
                </c:pt>
                <c:pt idx="335">
                  <c:v>8.5149999999999473</c:v>
                </c:pt>
                <c:pt idx="336">
                  <c:v>8.5239999999999476</c:v>
                </c:pt>
                <c:pt idx="337">
                  <c:v>8.532999999999948</c:v>
                </c:pt>
                <c:pt idx="338">
                  <c:v>8.5419999999999483</c:v>
                </c:pt>
                <c:pt idx="339">
                  <c:v>8.5509999999999469</c:v>
                </c:pt>
                <c:pt idx="340">
                  <c:v>8.5599999999999472</c:v>
                </c:pt>
                <c:pt idx="341">
                  <c:v>8.5689999999999475</c:v>
                </c:pt>
                <c:pt idx="342">
                  <c:v>8.5779999999999479</c:v>
                </c:pt>
                <c:pt idx="343">
                  <c:v>8.5869999999999465</c:v>
                </c:pt>
                <c:pt idx="344">
                  <c:v>8.5959999999999468</c:v>
                </c:pt>
                <c:pt idx="345">
                  <c:v>8.6049999999999471</c:v>
                </c:pt>
                <c:pt idx="346">
                  <c:v>8.6139999999999475</c:v>
                </c:pt>
                <c:pt idx="347">
                  <c:v>8.6229999999999478</c:v>
                </c:pt>
                <c:pt idx="348">
                  <c:v>8.6319999999999482</c:v>
                </c:pt>
                <c:pt idx="349">
                  <c:v>8.6409999999999485</c:v>
                </c:pt>
                <c:pt idx="350">
                  <c:v>8.6499999999999471</c:v>
                </c:pt>
                <c:pt idx="351">
                  <c:v>8.6589999999999474</c:v>
                </c:pt>
                <c:pt idx="352">
                  <c:v>8.6679999999999477</c:v>
                </c:pt>
                <c:pt idx="353">
                  <c:v>8.6769999999999481</c:v>
                </c:pt>
                <c:pt idx="354">
                  <c:v>8.6859999999999467</c:v>
                </c:pt>
                <c:pt idx="355">
                  <c:v>8.694999999999947</c:v>
                </c:pt>
                <c:pt idx="356">
                  <c:v>8.7039999999999473</c:v>
                </c:pt>
                <c:pt idx="357">
                  <c:v>8.7129999999999477</c:v>
                </c:pt>
                <c:pt idx="358">
                  <c:v>8.721999999999948</c:v>
                </c:pt>
                <c:pt idx="359">
                  <c:v>8.7309999999999484</c:v>
                </c:pt>
                <c:pt idx="360">
                  <c:v>8.7399999999999469</c:v>
                </c:pt>
                <c:pt idx="361">
                  <c:v>8.7489999999999473</c:v>
                </c:pt>
                <c:pt idx="362">
                  <c:v>8.7579999999999476</c:v>
                </c:pt>
                <c:pt idx="363">
                  <c:v>8.7669999999999479</c:v>
                </c:pt>
                <c:pt idx="364">
                  <c:v>8.7759999999999483</c:v>
                </c:pt>
                <c:pt idx="365">
                  <c:v>8.7849999999999469</c:v>
                </c:pt>
                <c:pt idx="366">
                  <c:v>8.7939999999999472</c:v>
                </c:pt>
                <c:pt idx="367">
                  <c:v>8.8029999999999475</c:v>
                </c:pt>
                <c:pt idx="368">
                  <c:v>8.8119999999999479</c:v>
                </c:pt>
                <c:pt idx="369">
                  <c:v>8.8209999999999482</c:v>
                </c:pt>
                <c:pt idx="370">
                  <c:v>8.8299999999999486</c:v>
                </c:pt>
                <c:pt idx="371">
                  <c:v>8.8389999999999471</c:v>
                </c:pt>
                <c:pt idx="372">
                  <c:v>8.8479999999999475</c:v>
                </c:pt>
                <c:pt idx="373">
                  <c:v>8.8569999999999478</c:v>
                </c:pt>
                <c:pt idx="374">
                  <c:v>8.8659999999999481</c:v>
                </c:pt>
                <c:pt idx="375">
                  <c:v>8.8749999999999467</c:v>
                </c:pt>
                <c:pt idx="376">
                  <c:v>8.8839999999999471</c:v>
                </c:pt>
                <c:pt idx="377">
                  <c:v>8.8929999999999474</c:v>
                </c:pt>
                <c:pt idx="378">
                  <c:v>8.9019999999999477</c:v>
                </c:pt>
                <c:pt idx="379">
                  <c:v>8.9109999999999481</c:v>
                </c:pt>
                <c:pt idx="380">
                  <c:v>8.9199999999999484</c:v>
                </c:pt>
                <c:pt idx="381">
                  <c:v>8.9289999999999488</c:v>
                </c:pt>
                <c:pt idx="382">
                  <c:v>8.9379999999999473</c:v>
                </c:pt>
                <c:pt idx="383">
                  <c:v>8.9469999999999477</c:v>
                </c:pt>
                <c:pt idx="384">
                  <c:v>8.955999999999948</c:v>
                </c:pt>
                <c:pt idx="385">
                  <c:v>8.9649999999999483</c:v>
                </c:pt>
                <c:pt idx="386">
                  <c:v>8.9739999999999469</c:v>
                </c:pt>
                <c:pt idx="387">
                  <c:v>8.9829999999999472</c:v>
                </c:pt>
                <c:pt idx="388">
                  <c:v>8.9919999999999476</c:v>
                </c:pt>
                <c:pt idx="389">
                  <c:v>9.0009999999999479</c:v>
                </c:pt>
                <c:pt idx="390">
                  <c:v>9.0099999999999483</c:v>
                </c:pt>
                <c:pt idx="391">
                  <c:v>9.0189999999999486</c:v>
                </c:pt>
                <c:pt idx="392">
                  <c:v>9.0279999999999472</c:v>
                </c:pt>
                <c:pt idx="393">
                  <c:v>9.0369999999999475</c:v>
                </c:pt>
                <c:pt idx="394">
                  <c:v>9.0459999999999479</c:v>
                </c:pt>
                <c:pt idx="395">
                  <c:v>9.0549999999999482</c:v>
                </c:pt>
                <c:pt idx="396">
                  <c:v>9.0639999999999485</c:v>
                </c:pt>
                <c:pt idx="397">
                  <c:v>9.0729999999999471</c:v>
                </c:pt>
                <c:pt idx="398">
                  <c:v>9.0819999999999474</c:v>
                </c:pt>
                <c:pt idx="399">
                  <c:v>9.0909999999999478</c:v>
                </c:pt>
                <c:pt idx="400">
                  <c:v>9.0999999999999481</c:v>
                </c:pt>
                <c:pt idx="401">
                  <c:v>9.1089999999999485</c:v>
                </c:pt>
                <c:pt idx="402">
                  <c:v>9.1179999999999488</c:v>
                </c:pt>
                <c:pt idx="403">
                  <c:v>9.1269999999999474</c:v>
                </c:pt>
                <c:pt idx="404">
                  <c:v>9.1359999999999477</c:v>
                </c:pt>
                <c:pt idx="405">
                  <c:v>9.1449999999999481</c:v>
                </c:pt>
                <c:pt idx="406">
                  <c:v>9.1539999999999484</c:v>
                </c:pt>
                <c:pt idx="407">
                  <c:v>9.1629999999999487</c:v>
                </c:pt>
                <c:pt idx="408">
                  <c:v>9.1719999999999473</c:v>
                </c:pt>
                <c:pt idx="409">
                  <c:v>9.1809999999999476</c:v>
                </c:pt>
                <c:pt idx="410">
                  <c:v>9.189999999999948</c:v>
                </c:pt>
                <c:pt idx="411">
                  <c:v>9.1989999999999483</c:v>
                </c:pt>
                <c:pt idx="412">
                  <c:v>9.2079999999999487</c:v>
                </c:pt>
                <c:pt idx="413">
                  <c:v>9.2169999999999472</c:v>
                </c:pt>
                <c:pt idx="414">
                  <c:v>9.2259999999999476</c:v>
                </c:pt>
                <c:pt idx="415">
                  <c:v>9.2349999999999479</c:v>
                </c:pt>
                <c:pt idx="416">
                  <c:v>9.2439999999999483</c:v>
                </c:pt>
                <c:pt idx="417">
                  <c:v>9.2529999999999486</c:v>
                </c:pt>
                <c:pt idx="418">
                  <c:v>9.2619999999999472</c:v>
                </c:pt>
                <c:pt idx="419">
                  <c:v>9.2709999999999475</c:v>
                </c:pt>
                <c:pt idx="420">
                  <c:v>9.2799999999999478</c:v>
                </c:pt>
                <c:pt idx="421">
                  <c:v>9.2889999999999482</c:v>
                </c:pt>
                <c:pt idx="422">
                  <c:v>9.2979999999999485</c:v>
                </c:pt>
                <c:pt idx="423">
                  <c:v>9.3069999999999489</c:v>
                </c:pt>
                <c:pt idx="424">
                  <c:v>9.3159999999999474</c:v>
                </c:pt>
                <c:pt idx="425">
                  <c:v>9.3249999999999478</c:v>
                </c:pt>
                <c:pt idx="426">
                  <c:v>9.3339999999999481</c:v>
                </c:pt>
                <c:pt idx="427">
                  <c:v>9.3429999999999485</c:v>
                </c:pt>
                <c:pt idx="428">
                  <c:v>9.3519999999999488</c:v>
                </c:pt>
                <c:pt idx="429">
                  <c:v>9.3609999999999474</c:v>
                </c:pt>
                <c:pt idx="430">
                  <c:v>9.3699999999999477</c:v>
                </c:pt>
                <c:pt idx="431">
                  <c:v>9.378999999999948</c:v>
                </c:pt>
                <c:pt idx="432">
                  <c:v>9.3879999999999484</c:v>
                </c:pt>
                <c:pt idx="433">
                  <c:v>9.3969999999999487</c:v>
                </c:pt>
                <c:pt idx="434">
                  <c:v>9.4059999999999491</c:v>
                </c:pt>
                <c:pt idx="435">
                  <c:v>9.4149999999999476</c:v>
                </c:pt>
                <c:pt idx="436">
                  <c:v>9.423999999999948</c:v>
                </c:pt>
                <c:pt idx="437">
                  <c:v>9.4329999999999483</c:v>
                </c:pt>
                <c:pt idx="438">
                  <c:v>9.4419999999999487</c:v>
                </c:pt>
                <c:pt idx="439">
                  <c:v>9.450999999999949</c:v>
                </c:pt>
                <c:pt idx="440">
                  <c:v>9.4599999999999476</c:v>
                </c:pt>
                <c:pt idx="441">
                  <c:v>9.4689999999999479</c:v>
                </c:pt>
                <c:pt idx="442">
                  <c:v>9.4779999999999482</c:v>
                </c:pt>
                <c:pt idx="443">
                  <c:v>9.4869999999999486</c:v>
                </c:pt>
                <c:pt idx="444">
                  <c:v>9.4959999999999489</c:v>
                </c:pt>
                <c:pt idx="445">
                  <c:v>9.5049999999999475</c:v>
                </c:pt>
                <c:pt idx="446">
                  <c:v>9.5139999999999478</c:v>
                </c:pt>
                <c:pt idx="447">
                  <c:v>9.5229999999999482</c:v>
                </c:pt>
                <c:pt idx="448">
                  <c:v>9.5319999999999485</c:v>
                </c:pt>
                <c:pt idx="449">
                  <c:v>9.5409999999999489</c:v>
                </c:pt>
                <c:pt idx="450">
                  <c:v>9.5499999999999474</c:v>
                </c:pt>
                <c:pt idx="451">
                  <c:v>9.5589999999999478</c:v>
                </c:pt>
                <c:pt idx="452">
                  <c:v>9.5679999999999481</c:v>
                </c:pt>
                <c:pt idx="453">
                  <c:v>9.5769999999999484</c:v>
                </c:pt>
                <c:pt idx="454">
                  <c:v>9.5859999999999488</c:v>
                </c:pt>
                <c:pt idx="455">
                  <c:v>9.5949999999999491</c:v>
                </c:pt>
                <c:pt idx="456">
                  <c:v>9.6039999999999477</c:v>
                </c:pt>
                <c:pt idx="457">
                  <c:v>9.612999999999948</c:v>
                </c:pt>
                <c:pt idx="458">
                  <c:v>9.6219999999999484</c:v>
                </c:pt>
                <c:pt idx="459">
                  <c:v>9.6309999999999487</c:v>
                </c:pt>
                <c:pt idx="460">
                  <c:v>9.6399999999999491</c:v>
                </c:pt>
                <c:pt idx="461">
                  <c:v>9.6489999999999476</c:v>
                </c:pt>
                <c:pt idx="462">
                  <c:v>9.657999999999948</c:v>
                </c:pt>
                <c:pt idx="463">
                  <c:v>9.6669999999999483</c:v>
                </c:pt>
                <c:pt idx="464">
                  <c:v>9.6759999999999486</c:v>
                </c:pt>
                <c:pt idx="465">
                  <c:v>9.684999999999949</c:v>
                </c:pt>
                <c:pt idx="466">
                  <c:v>9.6939999999999493</c:v>
                </c:pt>
                <c:pt idx="467">
                  <c:v>9.7029999999999479</c:v>
                </c:pt>
                <c:pt idx="468">
                  <c:v>9.7119999999999482</c:v>
                </c:pt>
                <c:pt idx="469">
                  <c:v>9.7209999999999486</c:v>
                </c:pt>
                <c:pt idx="470">
                  <c:v>9.7299999999999489</c:v>
                </c:pt>
                <c:pt idx="471">
                  <c:v>9.7389999999999493</c:v>
                </c:pt>
                <c:pt idx="472">
                  <c:v>9.7479999999999478</c:v>
                </c:pt>
                <c:pt idx="473">
                  <c:v>9.7569999999999482</c:v>
                </c:pt>
                <c:pt idx="474">
                  <c:v>9.7659999999999485</c:v>
                </c:pt>
                <c:pt idx="475">
                  <c:v>9.7749999999999488</c:v>
                </c:pt>
                <c:pt idx="476">
                  <c:v>9.7839999999999492</c:v>
                </c:pt>
                <c:pt idx="477">
                  <c:v>9.7929999999999477</c:v>
                </c:pt>
                <c:pt idx="478">
                  <c:v>9.8019999999999481</c:v>
                </c:pt>
                <c:pt idx="479">
                  <c:v>9.8109999999999484</c:v>
                </c:pt>
                <c:pt idx="480">
                  <c:v>9.8199999999999488</c:v>
                </c:pt>
                <c:pt idx="481">
                  <c:v>9.8289999999999491</c:v>
                </c:pt>
                <c:pt idx="482">
                  <c:v>9.8379999999999477</c:v>
                </c:pt>
                <c:pt idx="483">
                  <c:v>9.846999999999948</c:v>
                </c:pt>
                <c:pt idx="484">
                  <c:v>9.8559999999999484</c:v>
                </c:pt>
                <c:pt idx="485">
                  <c:v>9.8649999999999487</c:v>
                </c:pt>
                <c:pt idx="486">
                  <c:v>9.873999999999949</c:v>
                </c:pt>
                <c:pt idx="487">
                  <c:v>9.8829999999999494</c:v>
                </c:pt>
                <c:pt idx="488">
                  <c:v>9.8919999999999479</c:v>
                </c:pt>
                <c:pt idx="489">
                  <c:v>9.9009999999999483</c:v>
                </c:pt>
                <c:pt idx="490">
                  <c:v>9.9099999999999486</c:v>
                </c:pt>
                <c:pt idx="491">
                  <c:v>9.918999999999949</c:v>
                </c:pt>
                <c:pt idx="492">
                  <c:v>9.9279999999999493</c:v>
                </c:pt>
                <c:pt idx="493">
                  <c:v>9.9369999999999479</c:v>
                </c:pt>
                <c:pt idx="494">
                  <c:v>9.9459999999999482</c:v>
                </c:pt>
                <c:pt idx="495">
                  <c:v>9.9549999999999486</c:v>
                </c:pt>
                <c:pt idx="496">
                  <c:v>9.9639999999999489</c:v>
                </c:pt>
                <c:pt idx="497">
                  <c:v>9.9729999999999492</c:v>
                </c:pt>
                <c:pt idx="498">
                  <c:v>9.9819999999999478</c:v>
                </c:pt>
                <c:pt idx="499">
                  <c:v>9.9909999999999481</c:v>
                </c:pt>
                <c:pt idx="500">
                  <c:v>9.9999999999999485</c:v>
                </c:pt>
                <c:pt idx="501">
                  <c:v>10.008999999999949</c:v>
                </c:pt>
                <c:pt idx="502">
                  <c:v>10.017999999999949</c:v>
                </c:pt>
                <c:pt idx="503">
                  <c:v>10.026999999999948</c:v>
                </c:pt>
                <c:pt idx="504">
                  <c:v>10.035999999999948</c:v>
                </c:pt>
                <c:pt idx="505">
                  <c:v>10.044999999999948</c:v>
                </c:pt>
                <c:pt idx="506">
                  <c:v>10.053999999999949</c:v>
                </c:pt>
                <c:pt idx="507">
                  <c:v>10.062999999999949</c:v>
                </c:pt>
                <c:pt idx="508">
                  <c:v>10.071999999999949</c:v>
                </c:pt>
                <c:pt idx="509">
                  <c:v>10.080999999999948</c:v>
                </c:pt>
                <c:pt idx="510">
                  <c:v>10.089999999999948</c:v>
                </c:pt>
                <c:pt idx="511">
                  <c:v>10.098999999999949</c:v>
                </c:pt>
                <c:pt idx="512">
                  <c:v>10.107999999999949</c:v>
                </c:pt>
                <c:pt idx="513">
                  <c:v>10.116999999999949</c:v>
                </c:pt>
                <c:pt idx="514">
                  <c:v>10.125999999999948</c:v>
                </c:pt>
                <c:pt idx="515">
                  <c:v>10.134999999999948</c:v>
                </c:pt>
                <c:pt idx="516">
                  <c:v>10.143999999999949</c:v>
                </c:pt>
                <c:pt idx="517">
                  <c:v>10.152999999999949</c:v>
                </c:pt>
                <c:pt idx="518">
                  <c:v>10.161999999999949</c:v>
                </c:pt>
                <c:pt idx="519">
                  <c:v>10.170999999999948</c:v>
                </c:pt>
                <c:pt idx="520">
                  <c:v>10.179999999999948</c:v>
                </c:pt>
                <c:pt idx="521">
                  <c:v>10.188999999999949</c:v>
                </c:pt>
                <c:pt idx="522">
                  <c:v>10.197999999999949</c:v>
                </c:pt>
                <c:pt idx="523">
                  <c:v>10.206999999999949</c:v>
                </c:pt>
                <c:pt idx="524">
                  <c:v>10.215999999999948</c:v>
                </c:pt>
                <c:pt idx="525">
                  <c:v>10.224999999999948</c:v>
                </c:pt>
                <c:pt idx="526">
                  <c:v>10.233999999999948</c:v>
                </c:pt>
                <c:pt idx="527">
                  <c:v>10.242999999999949</c:v>
                </c:pt>
                <c:pt idx="528">
                  <c:v>10.251999999999949</c:v>
                </c:pt>
                <c:pt idx="529">
                  <c:v>10.260999999999949</c:v>
                </c:pt>
                <c:pt idx="530">
                  <c:v>10.269999999999948</c:v>
                </c:pt>
                <c:pt idx="531">
                  <c:v>10.278999999999948</c:v>
                </c:pt>
                <c:pt idx="532">
                  <c:v>10.287999999999949</c:v>
                </c:pt>
                <c:pt idx="533">
                  <c:v>10.296999999999949</c:v>
                </c:pt>
                <c:pt idx="534">
                  <c:v>10.305999999999949</c:v>
                </c:pt>
                <c:pt idx="535">
                  <c:v>10.314999999999948</c:v>
                </c:pt>
                <c:pt idx="536">
                  <c:v>10.323999999999948</c:v>
                </c:pt>
                <c:pt idx="537">
                  <c:v>10.332999999999949</c:v>
                </c:pt>
                <c:pt idx="538">
                  <c:v>10.341999999999949</c:v>
                </c:pt>
                <c:pt idx="539">
                  <c:v>10.350999999999949</c:v>
                </c:pt>
                <c:pt idx="540">
                  <c:v>10.35999999999995</c:v>
                </c:pt>
                <c:pt idx="541">
                  <c:v>10.368999999999948</c:v>
                </c:pt>
                <c:pt idx="542">
                  <c:v>10.377999999999949</c:v>
                </c:pt>
                <c:pt idx="543">
                  <c:v>10.386999999999949</c:v>
                </c:pt>
                <c:pt idx="544">
                  <c:v>10.395999999999949</c:v>
                </c:pt>
                <c:pt idx="545">
                  <c:v>10.40499999999995</c:v>
                </c:pt>
                <c:pt idx="546">
                  <c:v>10.413999999999948</c:v>
                </c:pt>
                <c:pt idx="547">
                  <c:v>10.422999999999949</c:v>
                </c:pt>
                <c:pt idx="548">
                  <c:v>10.431999999999949</c:v>
                </c:pt>
                <c:pt idx="549">
                  <c:v>10.440999999999949</c:v>
                </c:pt>
                <c:pt idx="550">
                  <c:v>10.44999999999995</c:v>
                </c:pt>
                <c:pt idx="551">
                  <c:v>10.458999999999948</c:v>
                </c:pt>
                <c:pt idx="552">
                  <c:v>10.467999999999948</c:v>
                </c:pt>
                <c:pt idx="553">
                  <c:v>10.476999999999949</c:v>
                </c:pt>
                <c:pt idx="554">
                  <c:v>10.485999999999949</c:v>
                </c:pt>
                <c:pt idx="555">
                  <c:v>10.494999999999949</c:v>
                </c:pt>
                <c:pt idx="556">
                  <c:v>10.503999999999948</c:v>
                </c:pt>
                <c:pt idx="557">
                  <c:v>10.512999999999948</c:v>
                </c:pt>
                <c:pt idx="558">
                  <c:v>10.521999999999949</c:v>
                </c:pt>
                <c:pt idx="559">
                  <c:v>10.530999999999949</c:v>
                </c:pt>
                <c:pt idx="560">
                  <c:v>10.539999999999949</c:v>
                </c:pt>
                <c:pt idx="561">
                  <c:v>10.54899999999995</c:v>
                </c:pt>
                <c:pt idx="562">
                  <c:v>10.557999999999948</c:v>
                </c:pt>
                <c:pt idx="563">
                  <c:v>10.566999999999949</c:v>
                </c:pt>
                <c:pt idx="564">
                  <c:v>10.575999999999949</c:v>
                </c:pt>
                <c:pt idx="565">
                  <c:v>10.584999999999949</c:v>
                </c:pt>
                <c:pt idx="566">
                  <c:v>10.59399999999995</c:v>
                </c:pt>
                <c:pt idx="567">
                  <c:v>10.602999999999948</c:v>
                </c:pt>
                <c:pt idx="568">
                  <c:v>10.611999999999949</c:v>
                </c:pt>
                <c:pt idx="569">
                  <c:v>10.620999999999949</c:v>
                </c:pt>
                <c:pt idx="570">
                  <c:v>10.629999999999949</c:v>
                </c:pt>
                <c:pt idx="571">
                  <c:v>10.63899999999995</c:v>
                </c:pt>
                <c:pt idx="572">
                  <c:v>10.64799999999995</c:v>
                </c:pt>
                <c:pt idx="573">
                  <c:v>10.656999999999949</c:v>
                </c:pt>
                <c:pt idx="574">
                  <c:v>10.665999999999949</c:v>
                </c:pt>
                <c:pt idx="575">
                  <c:v>10.674999999999949</c:v>
                </c:pt>
                <c:pt idx="576">
                  <c:v>10.68399999999995</c:v>
                </c:pt>
                <c:pt idx="577">
                  <c:v>10.69299999999995</c:v>
                </c:pt>
                <c:pt idx="578">
                  <c:v>10.701999999999948</c:v>
                </c:pt>
                <c:pt idx="579">
                  <c:v>10.710999999999949</c:v>
                </c:pt>
                <c:pt idx="580">
                  <c:v>10.719999999999949</c:v>
                </c:pt>
                <c:pt idx="581">
                  <c:v>10.728999999999949</c:v>
                </c:pt>
                <c:pt idx="582">
                  <c:v>10.73799999999995</c:v>
                </c:pt>
                <c:pt idx="583">
                  <c:v>10.746999999999948</c:v>
                </c:pt>
                <c:pt idx="584">
                  <c:v>10.755999999999949</c:v>
                </c:pt>
                <c:pt idx="585">
                  <c:v>10.764999999999949</c:v>
                </c:pt>
                <c:pt idx="586">
                  <c:v>10.773999999999949</c:v>
                </c:pt>
                <c:pt idx="587">
                  <c:v>10.78299999999995</c:v>
                </c:pt>
                <c:pt idx="588">
                  <c:v>10.791999999999948</c:v>
                </c:pt>
                <c:pt idx="589">
                  <c:v>10.800999999999949</c:v>
                </c:pt>
                <c:pt idx="590">
                  <c:v>10.809999999999949</c:v>
                </c:pt>
                <c:pt idx="591">
                  <c:v>10.818999999999949</c:v>
                </c:pt>
                <c:pt idx="592">
                  <c:v>10.82799999999995</c:v>
                </c:pt>
                <c:pt idx="593">
                  <c:v>10.83699999999995</c:v>
                </c:pt>
                <c:pt idx="594">
                  <c:v>10.845999999999949</c:v>
                </c:pt>
                <c:pt idx="595">
                  <c:v>10.854999999999949</c:v>
                </c:pt>
                <c:pt idx="596">
                  <c:v>10.863999999999949</c:v>
                </c:pt>
                <c:pt idx="597">
                  <c:v>10.87299999999995</c:v>
                </c:pt>
                <c:pt idx="598">
                  <c:v>10.88199999999995</c:v>
                </c:pt>
                <c:pt idx="599">
                  <c:v>10.890999999999948</c:v>
                </c:pt>
                <c:pt idx="600">
                  <c:v>10.899999999999949</c:v>
                </c:pt>
                <c:pt idx="601">
                  <c:v>10.908999999999949</c:v>
                </c:pt>
                <c:pt idx="602">
                  <c:v>10.91799999999995</c:v>
                </c:pt>
                <c:pt idx="603">
                  <c:v>10.92699999999995</c:v>
                </c:pt>
                <c:pt idx="604">
                  <c:v>10.935999999999948</c:v>
                </c:pt>
                <c:pt idx="605">
                  <c:v>10.944999999999949</c:v>
                </c:pt>
                <c:pt idx="606">
                  <c:v>10.953999999999949</c:v>
                </c:pt>
                <c:pt idx="607">
                  <c:v>10.962999999999949</c:v>
                </c:pt>
                <c:pt idx="608">
                  <c:v>10.97199999999995</c:v>
                </c:pt>
                <c:pt idx="609">
                  <c:v>10.980999999999948</c:v>
                </c:pt>
                <c:pt idx="610">
                  <c:v>10.989999999999949</c:v>
                </c:pt>
                <c:pt idx="611">
                  <c:v>10.998999999999949</c:v>
                </c:pt>
                <c:pt idx="612">
                  <c:v>11.007999999999949</c:v>
                </c:pt>
                <c:pt idx="613">
                  <c:v>11.01699999999995</c:v>
                </c:pt>
                <c:pt idx="614">
                  <c:v>11.02599999999995</c:v>
                </c:pt>
                <c:pt idx="615">
                  <c:v>11.034999999999949</c:v>
                </c:pt>
                <c:pt idx="616">
                  <c:v>11.043999999999949</c:v>
                </c:pt>
                <c:pt idx="617">
                  <c:v>11.052999999999949</c:v>
                </c:pt>
                <c:pt idx="618">
                  <c:v>11.06199999999995</c:v>
                </c:pt>
                <c:pt idx="619">
                  <c:v>11.07099999999995</c:v>
                </c:pt>
                <c:pt idx="620">
                  <c:v>11.079999999999949</c:v>
                </c:pt>
                <c:pt idx="621">
                  <c:v>11.088999999999949</c:v>
                </c:pt>
                <c:pt idx="622">
                  <c:v>11.097999999999949</c:v>
                </c:pt>
                <c:pt idx="623">
                  <c:v>11.10699999999995</c:v>
                </c:pt>
                <c:pt idx="624">
                  <c:v>11.11599999999995</c:v>
                </c:pt>
                <c:pt idx="625">
                  <c:v>11.12499999999995</c:v>
                </c:pt>
                <c:pt idx="626">
                  <c:v>11.133999999999949</c:v>
                </c:pt>
                <c:pt idx="627">
                  <c:v>11.142999999999949</c:v>
                </c:pt>
                <c:pt idx="628">
                  <c:v>11.15199999999995</c:v>
                </c:pt>
                <c:pt idx="629">
                  <c:v>11.16099999999995</c:v>
                </c:pt>
                <c:pt idx="630">
                  <c:v>11.169999999999948</c:v>
                </c:pt>
                <c:pt idx="631">
                  <c:v>11.178999999999949</c:v>
                </c:pt>
                <c:pt idx="632">
                  <c:v>11.187999999999949</c:v>
                </c:pt>
                <c:pt idx="633">
                  <c:v>11.196999999999949</c:v>
                </c:pt>
                <c:pt idx="634">
                  <c:v>11.20599999999995</c:v>
                </c:pt>
                <c:pt idx="635">
                  <c:v>11.21499999999995</c:v>
                </c:pt>
                <c:pt idx="636">
                  <c:v>11.22399999999995</c:v>
                </c:pt>
                <c:pt idx="637">
                  <c:v>11.232999999999949</c:v>
                </c:pt>
                <c:pt idx="638">
                  <c:v>11.241999999999949</c:v>
                </c:pt>
                <c:pt idx="639">
                  <c:v>11.25099999999995</c:v>
                </c:pt>
                <c:pt idx="640">
                  <c:v>11.25999999999995</c:v>
                </c:pt>
                <c:pt idx="641">
                  <c:v>11.268999999999949</c:v>
                </c:pt>
                <c:pt idx="642">
                  <c:v>11.277999999999949</c:v>
                </c:pt>
                <c:pt idx="643">
                  <c:v>11.286999999999949</c:v>
                </c:pt>
                <c:pt idx="644">
                  <c:v>11.29599999999995</c:v>
                </c:pt>
                <c:pt idx="645">
                  <c:v>11.30499999999995</c:v>
                </c:pt>
                <c:pt idx="646">
                  <c:v>11.31399999999995</c:v>
                </c:pt>
                <c:pt idx="647">
                  <c:v>11.322999999999949</c:v>
                </c:pt>
                <c:pt idx="648">
                  <c:v>11.331999999999949</c:v>
                </c:pt>
                <c:pt idx="649">
                  <c:v>11.34099999999995</c:v>
                </c:pt>
                <c:pt idx="650">
                  <c:v>11.34999999999995</c:v>
                </c:pt>
                <c:pt idx="651">
                  <c:v>11.35899999999995</c:v>
                </c:pt>
                <c:pt idx="652">
                  <c:v>11.367999999999949</c:v>
                </c:pt>
                <c:pt idx="653">
                  <c:v>11.376999999999949</c:v>
                </c:pt>
                <c:pt idx="654">
                  <c:v>11.385999999999949</c:v>
                </c:pt>
                <c:pt idx="655">
                  <c:v>11.39499999999995</c:v>
                </c:pt>
                <c:pt idx="656">
                  <c:v>11.40399999999995</c:v>
                </c:pt>
                <c:pt idx="657">
                  <c:v>11.412999999999951</c:v>
                </c:pt>
                <c:pt idx="658">
                  <c:v>11.421999999999949</c:v>
                </c:pt>
                <c:pt idx="659">
                  <c:v>11.430999999999949</c:v>
                </c:pt>
                <c:pt idx="660">
                  <c:v>11.43999999999995</c:v>
                </c:pt>
                <c:pt idx="661">
                  <c:v>11.44899999999995</c:v>
                </c:pt>
                <c:pt idx="662">
                  <c:v>11.457999999999949</c:v>
                </c:pt>
                <c:pt idx="663">
                  <c:v>11.466999999999949</c:v>
                </c:pt>
                <c:pt idx="664">
                  <c:v>11.475999999999949</c:v>
                </c:pt>
                <c:pt idx="665">
                  <c:v>11.48499999999995</c:v>
                </c:pt>
                <c:pt idx="666">
                  <c:v>11.49399999999995</c:v>
                </c:pt>
                <c:pt idx="667">
                  <c:v>11.50299999999995</c:v>
                </c:pt>
                <c:pt idx="668">
                  <c:v>11.511999999999951</c:v>
                </c:pt>
                <c:pt idx="669">
                  <c:v>11.520999999999949</c:v>
                </c:pt>
                <c:pt idx="670">
                  <c:v>11.52999999999995</c:v>
                </c:pt>
                <c:pt idx="671">
                  <c:v>11.53899999999995</c:v>
                </c:pt>
                <c:pt idx="672">
                  <c:v>11.54799999999995</c:v>
                </c:pt>
                <c:pt idx="673">
                  <c:v>11.556999999999949</c:v>
                </c:pt>
                <c:pt idx="674">
                  <c:v>11.565999999999949</c:v>
                </c:pt>
                <c:pt idx="675">
                  <c:v>11.57499999999995</c:v>
                </c:pt>
                <c:pt idx="676">
                  <c:v>11.58399999999995</c:v>
                </c:pt>
                <c:pt idx="677">
                  <c:v>11.59299999999995</c:v>
                </c:pt>
                <c:pt idx="678">
                  <c:v>11.601999999999951</c:v>
                </c:pt>
                <c:pt idx="679">
                  <c:v>11.610999999999949</c:v>
                </c:pt>
                <c:pt idx="680">
                  <c:v>11.619999999999949</c:v>
                </c:pt>
                <c:pt idx="681">
                  <c:v>11.62899999999995</c:v>
                </c:pt>
                <c:pt idx="682">
                  <c:v>11.63799999999995</c:v>
                </c:pt>
                <c:pt idx="683">
                  <c:v>11.646999999999951</c:v>
                </c:pt>
                <c:pt idx="684">
                  <c:v>11.655999999999949</c:v>
                </c:pt>
                <c:pt idx="685">
                  <c:v>11.664999999999949</c:v>
                </c:pt>
                <c:pt idx="686">
                  <c:v>11.67399999999995</c:v>
                </c:pt>
                <c:pt idx="687">
                  <c:v>11.68299999999995</c:v>
                </c:pt>
                <c:pt idx="688">
                  <c:v>11.69199999999995</c:v>
                </c:pt>
                <c:pt idx="689">
                  <c:v>11.700999999999951</c:v>
                </c:pt>
                <c:pt idx="690">
                  <c:v>11.709999999999949</c:v>
                </c:pt>
                <c:pt idx="691">
                  <c:v>11.71899999999995</c:v>
                </c:pt>
                <c:pt idx="692">
                  <c:v>11.72799999999995</c:v>
                </c:pt>
                <c:pt idx="693">
                  <c:v>11.73699999999995</c:v>
                </c:pt>
                <c:pt idx="694">
                  <c:v>11.745999999999949</c:v>
                </c:pt>
                <c:pt idx="695">
                  <c:v>11.754999999999949</c:v>
                </c:pt>
                <c:pt idx="696">
                  <c:v>11.76399999999995</c:v>
                </c:pt>
                <c:pt idx="697">
                  <c:v>11.77299999999995</c:v>
                </c:pt>
                <c:pt idx="698">
                  <c:v>11.78199999999995</c:v>
                </c:pt>
                <c:pt idx="699">
                  <c:v>11.790999999999951</c:v>
                </c:pt>
                <c:pt idx="700">
                  <c:v>11.799999999999951</c:v>
                </c:pt>
                <c:pt idx="701">
                  <c:v>11.80899999999995</c:v>
                </c:pt>
                <c:pt idx="702">
                  <c:v>11.81799999999995</c:v>
                </c:pt>
                <c:pt idx="703">
                  <c:v>11.82699999999995</c:v>
                </c:pt>
                <c:pt idx="704">
                  <c:v>11.835999999999951</c:v>
                </c:pt>
                <c:pt idx="705">
                  <c:v>11.844999999999949</c:v>
                </c:pt>
                <c:pt idx="706">
                  <c:v>11.853999999999949</c:v>
                </c:pt>
                <c:pt idx="707">
                  <c:v>11.86299999999995</c:v>
                </c:pt>
                <c:pt idx="708">
                  <c:v>11.87199999999995</c:v>
                </c:pt>
                <c:pt idx="709">
                  <c:v>11.88099999999995</c:v>
                </c:pt>
                <c:pt idx="710">
                  <c:v>11.889999999999951</c:v>
                </c:pt>
                <c:pt idx="711">
                  <c:v>11.898999999999949</c:v>
                </c:pt>
                <c:pt idx="712">
                  <c:v>11.90799999999995</c:v>
                </c:pt>
                <c:pt idx="713">
                  <c:v>11.91699999999995</c:v>
                </c:pt>
                <c:pt idx="714">
                  <c:v>11.92599999999995</c:v>
                </c:pt>
                <c:pt idx="715">
                  <c:v>11.934999999999951</c:v>
                </c:pt>
                <c:pt idx="716">
                  <c:v>11.943999999999949</c:v>
                </c:pt>
                <c:pt idx="717">
                  <c:v>11.95299999999995</c:v>
                </c:pt>
                <c:pt idx="718">
                  <c:v>11.96199999999995</c:v>
                </c:pt>
                <c:pt idx="719">
                  <c:v>11.97099999999995</c:v>
                </c:pt>
                <c:pt idx="720">
                  <c:v>11.979999999999951</c:v>
                </c:pt>
                <c:pt idx="721">
                  <c:v>11.988999999999951</c:v>
                </c:pt>
                <c:pt idx="722">
                  <c:v>11.99799999999995</c:v>
                </c:pt>
                <c:pt idx="723">
                  <c:v>12.00699999999995</c:v>
                </c:pt>
                <c:pt idx="724">
                  <c:v>12.01599999999995</c:v>
                </c:pt>
                <c:pt idx="725">
                  <c:v>12.024999999999951</c:v>
                </c:pt>
                <c:pt idx="726">
                  <c:v>12.033999999999949</c:v>
                </c:pt>
                <c:pt idx="727">
                  <c:v>12.04299999999995</c:v>
                </c:pt>
                <c:pt idx="728">
                  <c:v>12.05199999999995</c:v>
                </c:pt>
                <c:pt idx="729">
                  <c:v>12.06099999999995</c:v>
                </c:pt>
                <c:pt idx="730">
                  <c:v>12.069999999999951</c:v>
                </c:pt>
                <c:pt idx="731">
                  <c:v>12.078999999999951</c:v>
                </c:pt>
                <c:pt idx="732">
                  <c:v>12.087999999999951</c:v>
                </c:pt>
                <c:pt idx="733">
                  <c:v>12.09699999999995</c:v>
                </c:pt>
                <c:pt idx="734">
                  <c:v>12.10599999999995</c:v>
                </c:pt>
                <c:pt idx="735">
                  <c:v>12.11499999999995</c:v>
                </c:pt>
                <c:pt idx="736">
                  <c:v>12.123999999999951</c:v>
                </c:pt>
                <c:pt idx="737">
                  <c:v>12.132999999999949</c:v>
                </c:pt>
                <c:pt idx="738">
                  <c:v>12.14199999999995</c:v>
                </c:pt>
                <c:pt idx="739">
                  <c:v>12.15099999999995</c:v>
                </c:pt>
                <c:pt idx="740">
                  <c:v>12.15999999999995</c:v>
                </c:pt>
                <c:pt idx="741">
                  <c:v>12.168999999999951</c:v>
                </c:pt>
                <c:pt idx="742">
                  <c:v>12.177999999999951</c:v>
                </c:pt>
                <c:pt idx="743">
                  <c:v>12.186999999999951</c:v>
                </c:pt>
                <c:pt idx="744">
                  <c:v>12.19599999999995</c:v>
                </c:pt>
                <c:pt idx="745">
                  <c:v>12.20499999999995</c:v>
                </c:pt>
                <c:pt idx="746">
                  <c:v>12.213999999999951</c:v>
                </c:pt>
                <c:pt idx="747">
                  <c:v>12.222999999999949</c:v>
                </c:pt>
                <c:pt idx="748">
                  <c:v>12.23199999999995</c:v>
                </c:pt>
                <c:pt idx="749">
                  <c:v>12.24099999999995</c:v>
                </c:pt>
                <c:pt idx="750">
                  <c:v>12.24999999999995</c:v>
                </c:pt>
                <c:pt idx="751">
                  <c:v>12.258999999999951</c:v>
                </c:pt>
                <c:pt idx="752">
                  <c:v>12.267999999999951</c:v>
                </c:pt>
                <c:pt idx="753">
                  <c:v>12.276999999999951</c:v>
                </c:pt>
                <c:pt idx="754">
                  <c:v>12.28599999999995</c:v>
                </c:pt>
                <c:pt idx="755">
                  <c:v>12.29499999999995</c:v>
                </c:pt>
                <c:pt idx="756">
                  <c:v>12.303999999999951</c:v>
                </c:pt>
                <c:pt idx="757">
                  <c:v>12.312999999999951</c:v>
                </c:pt>
                <c:pt idx="758">
                  <c:v>12.321999999999949</c:v>
                </c:pt>
                <c:pt idx="759">
                  <c:v>12.33099999999995</c:v>
                </c:pt>
                <c:pt idx="760">
                  <c:v>12.33999999999995</c:v>
                </c:pt>
                <c:pt idx="761">
                  <c:v>12.34899999999995</c:v>
                </c:pt>
                <c:pt idx="762">
                  <c:v>12.357999999999951</c:v>
                </c:pt>
                <c:pt idx="763">
                  <c:v>12.366999999999951</c:v>
                </c:pt>
                <c:pt idx="764">
                  <c:v>12.375999999999951</c:v>
                </c:pt>
                <c:pt idx="765">
                  <c:v>12.38499999999995</c:v>
                </c:pt>
                <c:pt idx="766">
                  <c:v>12.39399999999995</c:v>
                </c:pt>
                <c:pt idx="767">
                  <c:v>12.402999999999951</c:v>
                </c:pt>
                <c:pt idx="768">
                  <c:v>12.411999999999951</c:v>
                </c:pt>
                <c:pt idx="769">
                  <c:v>12.42099999999995</c:v>
                </c:pt>
                <c:pt idx="770">
                  <c:v>12.42999999999995</c:v>
                </c:pt>
                <c:pt idx="771">
                  <c:v>12.43899999999995</c:v>
                </c:pt>
                <c:pt idx="772">
                  <c:v>12.447999999999951</c:v>
                </c:pt>
                <c:pt idx="773">
                  <c:v>12.456999999999951</c:v>
                </c:pt>
                <c:pt idx="774">
                  <c:v>12.465999999999951</c:v>
                </c:pt>
                <c:pt idx="775">
                  <c:v>12.474999999999952</c:v>
                </c:pt>
                <c:pt idx="776">
                  <c:v>12.48399999999995</c:v>
                </c:pt>
                <c:pt idx="777">
                  <c:v>12.492999999999951</c:v>
                </c:pt>
                <c:pt idx="778">
                  <c:v>12.501999999999951</c:v>
                </c:pt>
                <c:pt idx="779">
                  <c:v>12.510999999999949</c:v>
                </c:pt>
                <c:pt idx="780">
                  <c:v>12.51999999999995</c:v>
                </c:pt>
                <c:pt idx="781">
                  <c:v>12.52899999999995</c:v>
                </c:pt>
                <c:pt idx="782">
                  <c:v>12.537999999999951</c:v>
                </c:pt>
                <c:pt idx="783">
                  <c:v>12.546999999999951</c:v>
                </c:pt>
                <c:pt idx="784">
                  <c:v>12.555999999999951</c:v>
                </c:pt>
                <c:pt idx="785">
                  <c:v>12.564999999999952</c:v>
                </c:pt>
                <c:pt idx="786">
                  <c:v>12.57399999999995</c:v>
                </c:pt>
                <c:pt idx="787">
                  <c:v>12.58299999999995</c:v>
                </c:pt>
                <c:pt idx="788">
                  <c:v>12.591999999999951</c:v>
                </c:pt>
                <c:pt idx="789">
                  <c:v>12.600999999999951</c:v>
                </c:pt>
                <c:pt idx="790">
                  <c:v>12.60999999999995</c:v>
                </c:pt>
                <c:pt idx="791">
                  <c:v>12.61899999999995</c:v>
                </c:pt>
                <c:pt idx="792">
                  <c:v>12.62799999999995</c:v>
                </c:pt>
                <c:pt idx="793">
                  <c:v>12.636999999999951</c:v>
                </c:pt>
                <c:pt idx="794">
                  <c:v>12.645999999999951</c:v>
                </c:pt>
                <c:pt idx="795">
                  <c:v>12.654999999999951</c:v>
                </c:pt>
                <c:pt idx="796">
                  <c:v>12.663999999999952</c:v>
                </c:pt>
                <c:pt idx="797">
                  <c:v>12.67299999999995</c:v>
                </c:pt>
                <c:pt idx="798">
                  <c:v>12.681999999999951</c:v>
                </c:pt>
                <c:pt idx="799">
                  <c:v>12.690999999999951</c:v>
                </c:pt>
                <c:pt idx="800">
                  <c:v>12.699999999999951</c:v>
                </c:pt>
                <c:pt idx="801">
                  <c:v>12.70899999999995</c:v>
                </c:pt>
                <c:pt idx="802">
                  <c:v>12.71799999999995</c:v>
                </c:pt>
                <c:pt idx="803">
                  <c:v>12.726999999999951</c:v>
                </c:pt>
                <c:pt idx="804">
                  <c:v>12.735999999999951</c:v>
                </c:pt>
                <c:pt idx="805">
                  <c:v>12.744999999999951</c:v>
                </c:pt>
                <c:pt idx="806">
                  <c:v>12.753999999999952</c:v>
                </c:pt>
                <c:pt idx="807">
                  <c:v>12.762999999999952</c:v>
                </c:pt>
                <c:pt idx="808">
                  <c:v>12.771999999999951</c:v>
                </c:pt>
                <c:pt idx="809">
                  <c:v>12.780999999999951</c:v>
                </c:pt>
                <c:pt idx="810">
                  <c:v>12.789999999999951</c:v>
                </c:pt>
                <c:pt idx="811">
                  <c:v>12.79899999999995</c:v>
                </c:pt>
                <c:pt idx="812">
                  <c:v>12.80799999999995</c:v>
                </c:pt>
                <c:pt idx="813">
                  <c:v>12.81699999999995</c:v>
                </c:pt>
                <c:pt idx="814">
                  <c:v>12.825999999999951</c:v>
                </c:pt>
                <c:pt idx="815">
                  <c:v>12.834999999999951</c:v>
                </c:pt>
                <c:pt idx="816">
                  <c:v>12.843999999999951</c:v>
                </c:pt>
                <c:pt idx="817">
                  <c:v>12.852999999999952</c:v>
                </c:pt>
                <c:pt idx="818">
                  <c:v>12.86199999999995</c:v>
                </c:pt>
                <c:pt idx="819">
                  <c:v>12.870999999999951</c:v>
                </c:pt>
                <c:pt idx="820">
                  <c:v>12.879999999999951</c:v>
                </c:pt>
                <c:pt idx="821">
                  <c:v>12.888999999999951</c:v>
                </c:pt>
                <c:pt idx="822">
                  <c:v>12.89799999999995</c:v>
                </c:pt>
                <c:pt idx="823">
                  <c:v>12.90699999999995</c:v>
                </c:pt>
                <c:pt idx="824">
                  <c:v>12.915999999999951</c:v>
                </c:pt>
                <c:pt idx="825">
                  <c:v>12.924999999999951</c:v>
                </c:pt>
                <c:pt idx="826">
                  <c:v>12.933999999999951</c:v>
                </c:pt>
                <c:pt idx="827">
                  <c:v>12.942999999999952</c:v>
                </c:pt>
                <c:pt idx="828">
                  <c:v>12.951999999999952</c:v>
                </c:pt>
                <c:pt idx="829">
                  <c:v>12.960999999999951</c:v>
                </c:pt>
                <c:pt idx="830">
                  <c:v>12.969999999999951</c:v>
                </c:pt>
                <c:pt idx="831">
                  <c:v>12.978999999999951</c:v>
                </c:pt>
                <c:pt idx="832">
                  <c:v>12.987999999999952</c:v>
                </c:pt>
                <c:pt idx="833">
                  <c:v>12.99699999999995</c:v>
                </c:pt>
                <c:pt idx="834">
                  <c:v>13.00599999999995</c:v>
                </c:pt>
                <c:pt idx="835">
                  <c:v>13.014999999999951</c:v>
                </c:pt>
                <c:pt idx="836">
                  <c:v>13.023999999999951</c:v>
                </c:pt>
                <c:pt idx="837">
                  <c:v>13.03299999999995</c:v>
                </c:pt>
                <c:pt idx="838">
                  <c:v>13.041999999999948</c:v>
                </c:pt>
                <c:pt idx="839">
                  <c:v>13.050999999999949</c:v>
                </c:pt>
                <c:pt idx="840">
                  <c:v>13.059999999999949</c:v>
                </c:pt>
                <c:pt idx="841">
                  <c:v>13.068999999999949</c:v>
                </c:pt>
                <c:pt idx="842">
                  <c:v>13.077999999999948</c:v>
                </c:pt>
                <c:pt idx="843">
                  <c:v>13.086999999999948</c:v>
                </c:pt>
                <c:pt idx="844">
                  <c:v>13.095999999999947</c:v>
                </c:pt>
                <c:pt idx="845">
                  <c:v>13.104999999999947</c:v>
                </c:pt>
                <c:pt idx="846">
                  <c:v>13.113999999999947</c:v>
                </c:pt>
                <c:pt idx="847">
                  <c:v>13.122999999999946</c:v>
                </c:pt>
                <c:pt idx="848">
                  <c:v>13.131999999999946</c:v>
                </c:pt>
                <c:pt idx="849">
                  <c:v>13.140999999999945</c:v>
                </c:pt>
                <c:pt idx="850">
                  <c:v>13.149999999999945</c:v>
                </c:pt>
                <c:pt idx="851">
                  <c:v>13.158999999999946</c:v>
                </c:pt>
                <c:pt idx="852">
                  <c:v>13.167999999999946</c:v>
                </c:pt>
                <c:pt idx="853">
                  <c:v>13.176999999999945</c:v>
                </c:pt>
                <c:pt idx="854">
                  <c:v>13.185999999999943</c:v>
                </c:pt>
                <c:pt idx="855">
                  <c:v>13.194999999999943</c:v>
                </c:pt>
                <c:pt idx="856">
                  <c:v>13.203999999999944</c:v>
                </c:pt>
                <c:pt idx="857">
                  <c:v>13.212999999999944</c:v>
                </c:pt>
                <c:pt idx="858">
                  <c:v>13.221999999999943</c:v>
                </c:pt>
                <c:pt idx="859">
                  <c:v>13.230999999999943</c:v>
                </c:pt>
                <c:pt idx="860">
                  <c:v>13.239999999999942</c:v>
                </c:pt>
                <c:pt idx="861">
                  <c:v>13.248999999999942</c:v>
                </c:pt>
                <c:pt idx="862">
                  <c:v>13.257999999999942</c:v>
                </c:pt>
                <c:pt idx="863">
                  <c:v>13.266999999999941</c:v>
                </c:pt>
                <c:pt idx="864">
                  <c:v>13.275999999999941</c:v>
                </c:pt>
                <c:pt idx="865">
                  <c:v>13.28499999999994</c:v>
                </c:pt>
                <c:pt idx="866">
                  <c:v>13.29399999999994</c:v>
                </c:pt>
                <c:pt idx="867">
                  <c:v>13.30299999999994</c:v>
                </c:pt>
                <c:pt idx="868">
                  <c:v>13.311999999999941</c:v>
                </c:pt>
                <c:pt idx="869">
                  <c:v>13.320999999999939</c:v>
                </c:pt>
                <c:pt idx="870">
                  <c:v>13.329999999999938</c:v>
                </c:pt>
                <c:pt idx="871">
                  <c:v>13.338999999999938</c:v>
                </c:pt>
                <c:pt idx="872">
                  <c:v>13.347999999999939</c:v>
                </c:pt>
                <c:pt idx="873">
                  <c:v>13.356999999999939</c:v>
                </c:pt>
                <c:pt idx="874">
                  <c:v>13.365999999999937</c:v>
                </c:pt>
                <c:pt idx="875">
                  <c:v>13.374999999999938</c:v>
                </c:pt>
                <c:pt idx="876">
                  <c:v>13.383999999999936</c:v>
                </c:pt>
                <c:pt idx="877">
                  <c:v>13.392999999999937</c:v>
                </c:pt>
                <c:pt idx="878">
                  <c:v>13.401999999999937</c:v>
                </c:pt>
                <c:pt idx="879">
                  <c:v>13.410999999999936</c:v>
                </c:pt>
                <c:pt idx="880">
                  <c:v>13.419999999999936</c:v>
                </c:pt>
                <c:pt idx="881">
                  <c:v>13.428999999999935</c:v>
                </c:pt>
                <c:pt idx="882">
                  <c:v>13.437999999999935</c:v>
                </c:pt>
                <c:pt idx="883">
                  <c:v>13.446999999999935</c:v>
                </c:pt>
                <c:pt idx="884">
                  <c:v>13.455999999999936</c:v>
                </c:pt>
                <c:pt idx="885">
                  <c:v>13.464999999999934</c:v>
                </c:pt>
                <c:pt idx="886">
                  <c:v>13.473999999999933</c:v>
                </c:pt>
                <c:pt idx="887">
                  <c:v>13.482999999999933</c:v>
                </c:pt>
                <c:pt idx="888">
                  <c:v>13.491999999999933</c:v>
                </c:pt>
                <c:pt idx="889">
                  <c:v>13.500999999999934</c:v>
                </c:pt>
                <c:pt idx="890">
                  <c:v>13.509999999999932</c:v>
                </c:pt>
                <c:pt idx="891">
                  <c:v>13.518999999999933</c:v>
                </c:pt>
                <c:pt idx="892">
                  <c:v>13.527999999999931</c:v>
                </c:pt>
                <c:pt idx="893">
                  <c:v>13.536999999999932</c:v>
                </c:pt>
                <c:pt idx="894">
                  <c:v>13.545999999999932</c:v>
                </c:pt>
                <c:pt idx="895">
                  <c:v>13.55499999999993</c:v>
                </c:pt>
                <c:pt idx="896">
                  <c:v>13.563999999999931</c:v>
                </c:pt>
                <c:pt idx="897">
                  <c:v>13.572999999999929</c:v>
                </c:pt>
                <c:pt idx="898">
                  <c:v>13.58199999999993</c:v>
                </c:pt>
                <c:pt idx="899">
                  <c:v>13.59099999999993</c:v>
                </c:pt>
                <c:pt idx="900">
                  <c:v>13.59999999999993</c:v>
                </c:pt>
                <c:pt idx="901">
                  <c:v>13.608999999999929</c:v>
                </c:pt>
                <c:pt idx="902">
                  <c:v>13.617999999999927</c:v>
                </c:pt>
                <c:pt idx="903">
                  <c:v>13.626999999999928</c:v>
                </c:pt>
                <c:pt idx="904">
                  <c:v>13.635999999999928</c:v>
                </c:pt>
                <c:pt idx="905">
                  <c:v>13.644999999999929</c:v>
                </c:pt>
                <c:pt idx="906">
                  <c:v>13.653999999999927</c:v>
                </c:pt>
                <c:pt idx="907">
                  <c:v>13.662999999999927</c:v>
                </c:pt>
                <c:pt idx="908">
                  <c:v>13.671999999999926</c:v>
                </c:pt>
                <c:pt idx="909">
                  <c:v>13.680999999999926</c:v>
                </c:pt>
                <c:pt idx="910">
                  <c:v>13.689999999999927</c:v>
                </c:pt>
                <c:pt idx="911">
                  <c:v>13.698999999999925</c:v>
                </c:pt>
                <c:pt idx="912">
                  <c:v>13.707999999999926</c:v>
                </c:pt>
                <c:pt idx="913">
                  <c:v>13.716999999999924</c:v>
                </c:pt>
                <c:pt idx="914">
                  <c:v>13.725999999999924</c:v>
                </c:pt>
                <c:pt idx="915">
                  <c:v>13.734999999999925</c:v>
                </c:pt>
                <c:pt idx="916">
                  <c:v>13.743999999999925</c:v>
                </c:pt>
                <c:pt idx="917">
                  <c:v>13.752999999999924</c:v>
                </c:pt>
                <c:pt idx="918">
                  <c:v>13.761999999999922</c:v>
                </c:pt>
                <c:pt idx="919">
                  <c:v>13.770999999999923</c:v>
                </c:pt>
                <c:pt idx="920">
                  <c:v>13.779999999999923</c:v>
                </c:pt>
                <c:pt idx="921">
                  <c:v>13.788999999999923</c:v>
                </c:pt>
                <c:pt idx="922">
                  <c:v>13.797999999999922</c:v>
                </c:pt>
                <c:pt idx="923">
                  <c:v>13.806999999999922</c:v>
                </c:pt>
                <c:pt idx="924">
                  <c:v>13.815999999999921</c:v>
                </c:pt>
                <c:pt idx="925">
                  <c:v>13.824999999999921</c:v>
                </c:pt>
                <c:pt idx="926">
                  <c:v>13.833999999999921</c:v>
                </c:pt>
                <c:pt idx="927">
                  <c:v>13.84299999999992</c:v>
                </c:pt>
                <c:pt idx="928">
                  <c:v>13.85199999999992</c:v>
                </c:pt>
                <c:pt idx="929">
                  <c:v>13.860999999999919</c:v>
                </c:pt>
                <c:pt idx="930">
                  <c:v>13.869999999999919</c:v>
                </c:pt>
                <c:pt idx="931">
                  <c:v>13.87899999999992</c:v>
                </c:pt>
                <c:pt idx="932">
                  <c:v>13.88799999999992</c:v>
                </c:pt>
                <c:pt idx="933">
                  <c:v>13.896999999999919</c:v>
                </c:pt>
                <c:pt idx="934">
                  <c:v>13.905999999999917</c:v>
                </c:pt>
                <c:pt idx="935">
                  <c:v>13.914999999999917</c:v>
                </c:pt>
                <c:pt idx="936">
                  <c:v>13.923999999999918</c:v>
                </c:pt>
                <c:pt idx="937">
                  <c:v>13.932999999999918</c:v>
                </c:pt>
                <c:pt idx="938">
                  <c:v>13.941999999999917</c:v>
                </c:pt>
                <c:pt idx="939">
                  <c:v>13.950999999999917</c:v>
                </c:pt>
                <c:pt idx="940">
                  <c:v>13.959999999999916</c:v>
                </c:pt>
                <c:pt idx="941">
                  <c:v>13.968999999999916</c:v>
                </c:pt>
                <c:pt idx="942">
                  <c:v>13.977999999999916</c:v>
                </c:pt>
                <c:pt idx="943">
                  <c:v>13.986999999999915</c:v>
                </c:pt>
                <c:pt idx="944">
                  <c:v>13.995999999999915</c:v>
                </c:pt>
                <c:pt idx="945">
                  <c:v>14.004999999999914</c:v>
                </c:pt>
                <c:pt idx="946">
                  <c:v>14.013999999999914</c:v>
                </c:pt>
                <c:pt idx="947">
                  <c:v>14.022999999999914</c:v>
                </c:pt>
                <c:pt idx="948">
                  <c:v>14.031999999999915</c:v>
                </c:pt>
                <c:pt idx="949">
                  <c:v>14.040999999999913</c:v>
                </c:pt>
                <c:pt idx="950">
                  <c:v>14.049999999999912</c:v>
                </c:pt>
                <c:pt idx="951">
                  <c:v>14.058999999999912</c:v>
                </c:pt>
                <c:pt idx="952">
                  <c:v>14.067999999999913</c:v>
                </c:pt>
                <c:pt idx="953">
                  <c:v>14.076999999999913</c:v>
                </c:pt>
                <c:pt idx="954">
                  <c:v>14.085999999999911</c:v>
                </c:pt>
                <c:pt idx="955">
                  <c:v>14.094999999999912</c:v>
                </c:pt>
                <c:pt idx="956">
                  <c:v>14.10399999999991</c:v>
                </c:pt>
                <c:pt idx="957">
                  <c:v>14.112999999999911</c:v>
                </c:pt>
                <c:pt idx="958">
                  <c:v>14.121999999999911</c:v>
                </c:pt>
                <c:pt idx="959">
                  <c:v>14.13099999999991</c:v>
                </c:pt>
                <c:pt idx="960">
                  <c:v>14.13999999999991</c:v>
                </c:pt>
                <c:pt idx="961">
                  <c:v>14.148999999999909</c:v>
                </c:pt>
                <c:pt idx="962">
                  <c:v>14.157999999999909</c:v>
                </c:pt>
                <c:pt idx="963">
                  <c:v>14.166999999999909</c:v>
                </c:pt>
                <c:pt idx="964">
                  <c:v>14.17599999999991</c:v>
                </c:pt>
                <c:pt idx="965">
                  <c:v>14.184999999999908</c:v>
                </c:pt>
                <c:pt idx="966">
                  <c:v>14.193999999999907</c:v>
                </c:pt>
                <c:pt idx="967">
                  <c:v>14.202999999999907</c:v>
                </c:pt>
                <c:pt idx="968">
                  <c:v>14.211999999999907</c:v>
                </c:pt>
                <c:pt idx="969">
                  <c:v>14.220999999999908</c:v>
                </c:pt>
                <c:pt idx="970">
                  <c:v>14.229999999999906</c:v>
                </c:pt>
                <c:pt idx="971">
                  <c:v>14.238999999999907</c:v>
                </c:pt>
                <c:pt idx="972">
                  <c:v>14.247999999999905</c:v>
                </c:pt>
                <c:pt idx="973">
                  <c:v>14.256999999999906</c:v>
                </c:pt>
                <c:pt idx="974">
                  <c:v>14.265999999999906</c:v>
                </c:pt>
                <c:pt idx="975">
                  <c:v>14.274999999999904</c:v>
                </c:pt>
                <c:pt idx="976">
                  <c:v>14.283999999999905</c:v>
                </c:pt>
                <c:pt idx="977">
                  <c:v>14.292999999999903</c:v>
                </c:pt>
                <c:pt idx="978">
                  <c:v>14.301999999999904</c:v>
                </c:pt>
                <c:pt idx="979">
                  <c:v>14.310999999999904</c:v>
                </c:pt>
                <c:pt idx="980">
                  <c:v>14.319999999999904</c:v>
                </c:pt>
                <c:pt idx="981">
                  <c:v>14.328999999999903</c:v>
                </c:pt>
                <c:pt idx="982">
                  <c:v>14.337999999999901</c:v>
                </c:pt>
                <c:pt idx="983">
                  <c:v>14.346999999999902</c:v>
                </c:pt>
                <c:pt idx="984">
                  <c:v>14.355999999999902</c:v>
                </c:pt>
                <c:pt idx="985">
                  <c:v>14.364999999999903</c:v>
                </c:pt>
                <c:pt idx="986">
                  <c:v>14.373999999999901</c:v>
                </c:pt>
                <c:pt idx="987">
                  <c:v>14.382999999999901</c:v>
                </c:pt>
                <c:pt idx="988">
                  <c:v>14.3919999999999</c:v>
                </c:pt>
                <c:pt idx="989">
                  <c:v>14.4009999999999</c:v>
                </c:pt>
                <c:pt idx="990">
                  <c:v>14.409999999999901</c:v>
                </c:pt>
                <c:pt idx="991">
                  <c:v>14.418999999999899</c:v>
                </c:pt>
                <c:pt idx="992">
                  <c:v>14.4279999999999</c:v>
                </c:pt>
                <c:pt idx="993">
                  <c:v>14.436999999999898</c:v>
                </c:pt>
                <c:pt idx="994">
                  <c:v>14.445999999999898</c:v>
                </c:pt>
                <c:pt idx="995">
                  <c:v>14.454999999999899</c:v>
                </c:pt>
                <c:pt idx="996">
                  <c:v>14.463999999999899</c:v>
                </c:pt>
                <c:pt idx="997">
                  <c:v>14.472999999999898</c:v>
                </c:pt>
                <c:pt idx="998">
                  <c:v>14.481999999999896</c:v>
                </c:pt>
                <c:pt idx="999">
                  <c:v>14.490999999999897</c:v>
                </c:pt>
                <c:pt idx="1000">
                  <c:v>14.499999999999897</c:v>
                </c:pt>
              </c:numCache>
            </c:numRef>
          </c:cat>
          <c:val>
            <c:numRef>
              <c:f>Normal!$D$4:$D$1004</c:f>
              <c:numCache>
                <c:formatCode>0.000</c:formatCode>
                <c:ptCount val="10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A9-4798-8BEA-FB335BA66F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0904592"/>
        <c:axId val="570904200"/>
      </c:areaChart>
      <c:catAx>
        <c:axId val="570904592"/>
        <c:scaling>
          <c:orientation val="minMax"/>
        </c:scaling>
        <c:delete val="1"/>
        <c:axPos val="b"/>
        <c:numFmt formatCode="0.000" sourceLinked="1"/>
        <c:majorTickMark val="out"/>
        <c:minorTickMark val="none"/>
        <c:tickLblPos val="nextTo"/>
        <c:crossAx val="570904200"/>
        <c:crosses val="autoZero"/>
        <c:auto val="1"/>
        <c:lblAlgn val="ctr"/>
        <c:lblOffset val="100"/>
        <c:noMultiLvlLbl val="0"/>
      </c:catAx>
      <c:valAx>
        <c:axId val="570904200"/>
        <c:scaling>
          <c:orientation val="minMax"/>
        </c:scaling>
        <c:delete val="1"/>
        <c:axPos val="l"/>
        <c:numFmt formatCode="0.000" sourceLinked="1"/>
        <c:majorTickMark val="none"/>
        <c:minorTickMark val="none"/>
        <c:tickLblPos val="nextTo"/>
        <c:crossAx val="570904592"/>
        <c:crosses val="autoZero"/>
        <c:crossBetween val="midCat"/>
      </c:valAx>
      <c:spPr>
        <a:noFill/>
        <a:ln w="25400">
          <a:noFill/>
        </a:ln>
        <a:effectLst/>
      </c:spPr>
    </c:plotArea>
    <c:plotVisOnly val="0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Book Antiqua" panose="0204060205030503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5-07-15T00:33:42.412" idx="1">
    <p:pos x="10" y="10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r">
              <a:defRPr sz="1300"/>
            </a:lvl1pPr>
          </a:lstStyle>
          <a:p>
            <a:fld id="{3DC6186B-400D-4624-82D1-203DE0AF0EEF}" type="datetimeFigureOut">
              <a:rPr lang="en-US" smtClean="0"/>
              <a:pPr/>
              <a:t>7/23/2025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r">
              <a:defRPr sz="1300"/>
            </a:lvl1pPr>
          </a:lstStyle>
          <a:p>
            <a:fld id="{DE32CB61-0B8C-464B-856B-111D8B5619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197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FD8C8DB6-9E1D-439C-B96B-0657302EFE49}" type="datetime1">
              <a:rPr lang="en-US"/>
              <a:pPr/>
              <a:t>7/23/2025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0" tIns="46585" rIns="93170" bIns="4658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F7C678DA-66FA-46F9-8031-1CB2E52D81F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79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465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1544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FDD11-5171-4D70-B963-C9AA84C67CD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477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5693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9559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0978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0088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3364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2818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460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8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2438400"/>
          </a:xfrm>
          <a:prstGeom prst="rect">
            <a:avLst/>
          </a:prstGeom>
          <a:ln>
            <a:solidFill>
              <a:schemeClr val="accent4">
                <a:lumMod val="65000"/>
                <a:lumOff val="35000"/>
              </a:schemeClr>
            </a:solidFill>
          </a:ln>
        </p:spPr>
        <p:txBody>
          <a:bodyPr/>
          <a:lstStyle>
            <a:lvl1pPr algn="ctr"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7/23/2025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98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7/23/2025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612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7/23/2025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077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7/23/2025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698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7/23/2025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96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7/23/2025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814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7/23/2025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136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7/23/2025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90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7/23/2025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90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7/23/2025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8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12192000" cy="5715000"/>
          </a:xfrm>
          <a:prstGeom prst="rect">
            <a:avLst/>
          </a:prstGeom>
        </p:spPr>
        <p:txBody>
          <a:bodyPr/>
          <a:lstStyle>
            <a:lvl1pPr>
              <a:buSzPct val="88000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>
              <a:buClrTx/>
              <a:defRPr sz="18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1219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7/23/2025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487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7/23/2025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28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7/23/2025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961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7/23/2025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095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7/23/2025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3828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7/23/2025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454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7/23/2025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6988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7/23/2025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5349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7/23/2025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6859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7/23/2025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520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152400"/>
            <a:ext cx="11569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219200"/>
            <a:ext cx="12192000" cy="5257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2876"/>
            <a:ext cx="11887200" cy="45307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0"/>
            <a:ext cx="1185756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152400"/>
            <a:ext cx="11569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152400"/>
            <a:ext cx="11569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685800"/>
            <a:ext cx="11379200" cy="5486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508000" y="685801"/>
            <a:ext cx="109728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152400"/>
            <a:ext cx="11569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152400"/>
            <a:ext cx="11569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0686547-6A27-4E97-8A0C-5559D4182A5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730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9609A36-D408-4318-8094-6163796D503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685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7/23/2025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534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7/23/2025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592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121920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762000"/>
            <a:ext cx="12192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A500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27460" y="6675227"/>
            <a:ext cx="12192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 flipV="1">
            <a:off x="-8237" y="6678406"/>
            <a:ext cx="12227697" cy="27601"/>
          </a:xfrm>
          <a:prstGeom prst="line">
            <a:avLst/>
          </a:prstGeom>
          <a:solidFill>
            <a:schemeClr val="accent1"/>
          </a:solidFill>
          <a:ln w="371475" cap="flat" cmpd="sng" algn="ctr">
            <a:solidFill>
              <a:srgbClr val="A500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11318919" y="6598094"/>
            <a:ext cx="91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chemeClr val="bg1"/>
                </a:solidFill>
                <a:latin typeface="Book Antiqua" panose="02040602050305030304" pitchFamily="18" charset="0"/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9AC113-6F25-9D47-8F20-2C9E9E8AD64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414616" y="6502379"/>
            <a:ext cx="2540000" cy="337457"/>
          </a:xfrm>
          <a:prstGeom prst="rect">
            <a:avLst/>
          </a:prstGeom>
          <a:noFill/>
        </p:spPr>
      </p:pic>
      <p:sp>
        <p:nvSpPr>
          <p:cNvPr id="15" name="Text Box 57"/>
          <p:cNvSpPr txBox="1">
            <a:spLocks noChangeArrowheads="1"/>
          </p:cNvSpPr>
          <p:nvPr userDrawn="1"/>
        </p:nvSpPr>
        <p:spPr bwMode="auto">
          <a:xfrm>
            <a:off x="-22096" y="6550224"/>
            <a:ext cx="9422853" cy="307777"/>
          </a:xfrm>
          <a:prstGeom prst="rect">
            <a:avLst/>
          </a:prstGeom>
          <a:solidFill>
            <a:srgbClr val="AA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baseline="0" dirty="0">
                <a:ln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Moving Average Problems,</a:t>
            </a:r>
            <a:r>
              <a:rPr lang="en-US" sz="1400" b="1" i="1" dirty="0">
                <a:ln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 Ardavan Asef-Vaziri,</a:t>
            </a:r>
            <a:r>
              <a:rPr lang="en-US" sz="1400" b="1" i="1" baseline="0" dirty="0">
                <a:ln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 Systems &amp; Operations Management</a:t>
            </a:r>
            <a:endParaRPr lang="en-US" sz="1400" b="1" i="1" dirty="0">
              <a:ln>
                <a:noFill/>
              </a:ln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2" r:id="rId2"/>
    <p:sldLayoutId id="2147483756" r:id="rId3"/>
    <p:sldLayoutId id="2147483761" r:id="rId4"/>
    <p:sldLayoutId id="2147483762" r:id="rId5"/>
    <p:sldLayoutId id="2147483816" r:id="rId6"/>
    <p:sldLayoutId id="2147483817" r:id="rId7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A8000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39976-7488-4967-A659-4DA87FA0AB07}" type="datetimeFigureOut">
              <a:rPr lang="en-US" smtClean="0"/>
              <a:t>7/23/2025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69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2C82F-F615-45AA-8B9A-E34A0A5FCA12}" type="datetimeFigureOut">
              <a:rPr lang="en-US" smtClean="0"/>
              <a:t>7/23/2025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4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685801"/>
            <a:ext cx="109728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11277600" y="6581776"/>
            <a:ext cx="91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B05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5562600" y="6553201"/>
            <a:ext cx="4089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B050"/>
                </a:solidFill>
              </a:rPr>
              <a:t>Ardavan Asef-Vaziri    Jul-09</a:t>
            </a: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1"/>
            <a:ext cx="568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kern="1200" dirty="0">
                <a:solidFill>
                  <a:srgbClr val="00B050"/>
                </a:solidFill>
                <a:latin typeface="Verdana" pitchFamily="34" charset="0"/>
                <a:ea typeface="ＭＳ Ｐゴシック" charset="-128"/>
                <a:cs typeface="+mn-cs"/>
              </a:rPr>
              <a:t>Theory of Constraints:  1- Throughput World 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455612"/>
            <a:ext cx="12192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12192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57"/>
          <p:cNvSpPr txBox="1">
            <a:spLocks noChangeArrowheads="1"/>
          </p:cNvSpPr>
          <p:nvPr userDrawn="1"/>
        </p:nvSpPr>
        <p:spPr bwMode="auto">
          <a:xfrm>
            <a:off x="203200" y="-76200"/>
            <a:ext cx="568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0" i="0" dirty="0">
                <a:solidFill>
                  <a:srgbClr val="00B050"/>
                </a:solidFill>
                <a:latin typeface="Impact" pitchFamily="34" charset="0"/>
              </a:rPr>
              <a:t>Information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None/>
        <a:defRPr sz="2000">
          <a:solidFill>
            <a:schemeClr val="tx1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412876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11277600" y="6581776"/>
            <a:ext cx="91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206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206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5562600" y="6553201"/>
            <a:ext cx="4089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2060"/>
                </a:solidFill>
              </a:rPr>
              <a:t>Ardavan Asef-Vaziri    Jul-09</a:t>
            </a: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1"/>
            <a:ext cx="568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i="1" kern="1200" dirty="0">
                <a:solidFill>
                  <a:srgbClr val="002060"/>
                </a:solidFill>
                <a:latin typeface="Verdana" pitchFamily="34" charset="0"/>
                <a:ea typeface="ＭＳ Ｐゴシック" charset="-128"/>
                <a:cs typeface="+mn-cs"/>
              </a:rPr>
              <a:t>Theory of Constraints:  1- Throughput World </a:t>
            </a:r>
          </a:p>
        </p:txBody>
      </p:sp>
      <p:sp>
        <p:nvSpPr>
          <p:cNvPr id="1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0"/>
            <a:ext cx="1155276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Practice: </a:t>
            </a:r>
            <a:br>
              <a:rPr lang="en-US" dirty="0"/>
            </a:b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1141412"/>
            <a:ext cx="12192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12192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8" r:id="rId2"/>
    <p:sldLayoutId id="2147483769" r:id="rId3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p"/>
        <a:defRPr sz="2800">
          <a:solidFill>
            <a:srgbClr val="002060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685801"/>
            <a:ext cx="109728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11277600" y="6581776"/>
            <a:ext cx="91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B05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5562600" y="6553201"/>
            <a:ext cx="4089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B050"/>
                </a:solidFill>
              </a:rPr>
              <a:t>Ardavan Asef-Vaziri    6/4/2009</a:t>
            </a: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1"/>
            <a:ext cx="568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dirty="0">
                <a:solidFill>
                  <a:srgbClr val="00B050"/>
                </a:solidFill>
              </a:rPr>
              <a:t>Lean Thinking:  1- Introduction 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455612"/>
            <a:ext cx="12192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12192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57"/>
          <p:cNvSpPr txBox="1">
            <a:spLocks noChangeArrowheads="1"/>
          </p:cNvSpPr>
          <p:nvPr userDrawn="1"/>
        </p:nvSpPr>
        <p:spPr bwMode="auto">
          <a:xfrm>
            <a:off x="203200" y="-76200"/>
            <a:ext cx="568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0" i="0" dirty="0">
                <a:solidFill>
                  <a:srgbClr val="00B050"/>
                </a:solidFill>
                <a:latin typeface="Impact" pitchFamily="34" charset="0"/>
              </a:rPr>
              <a:t>Information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6" r:id="rId2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None/>
        <a:defRPr sz="2000">
          <a:solidFill>
            <a:srgbClr val="00B050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emf"/><Relationship Id="rId4" Type="http://schemas.openxmlformats.org/officeDocument/2006/relationships/package" Target="../embeddings/Microsoft_Excel_Worksheet5.xlsx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emf"/><Relationship Id="rId5" Type="http://schemas.openxmlformats.org/officeDocument/2006/relationships/package" Target="../embeddings/Microsoft_Excel_Worksheet6.xlsx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emf"/><Relationship Id="rId5" Type="http://schemas.openxmlformats.org/officeDocument/2006/relationships/package" Target="../embeddings/Microsoft_Excel_Worksheet7.xlsx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WzCfzu9ZFM?feature=oembed" TargetMode="Externa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emf"/><Relationship Id="rId12" Type="http://schemas.openxmlformats.org/officeDocument/2006/relationships/comments" Target="../comments/comment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1.xlsx"/><Relationship Id="rId11" Type="http://schemas.openxmlformats.org/officeDocument/2006/relationships/image" Target="../media/image11.svg"/><Relationship Id="rId5" Type="http://schemas.openxmlformats.org/officeDocument/2006/relationships/image" Target="../media/image6.emf"/><Relationship Id="rId10" Type="http://schemas.openxmlformats.org/officeDocument/2006/relationships/image" Target="../media/image10.png"/><Relationship Id="rId4" Type="http://schemas.openxmlformats.org/officeDocument/2006/relationships/package" Target="../embeddings/Microsoft_Excel_Worksheet.xlsx"/><Relationship Id="rId9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Excel_Worksheet2.xls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4800" dirty="0">
                <a:solidFill>
                  <a:schemeClr val="bg1"/>
                </a:solidFill>
                <a:latin typeface="Impact" panose="020B0806030902050204" pitchFamily="34" charset="0"/>
              </a:rPr>
              <a:t>Moving Average Problems</a:t>
            </a:r>
          </a:p>
          <a:p>
            <a:pPr algn="ctr" eaLnBrk="1" hangingPunct="1"/>
            <a:r>
              <a:rPr lang="en-US" sz="4800">
                <a:solidFill>
                  <a:schemeClr val="bg1"/>
                </a:solidFill>
                <a:latin typeface="Impact" panose="020B0806030902050204" pitchFamily="34" charset="0"/>
              </a:rPr>
              <a:t>Basic </a:t>
            </a:r>
            <a:r>
              <a:rPr lang="en-US" sz="4800" dirty="0">
                <a:solidFill>
                  <a:schemeClr val="bg1"/>
                </a:solidFill>
                <a:latin typeface="Impact" panose="020B0806030902050204" pitchFamily="34" charset="0"/>
              </a:rPr>
              <a:t>Insights</a:t>
            </a:r>
          </a:p>
        </p:txBody>
      </p:sp>
    </p:spTree>
    <p:extLst>
      <p:ext uri="{BB962C8B-B14F-4D97-AF65-F5344CB8AC3E}">
        <p14:creationId xmlns:p14="http://schemas.microsoft.com/office/powerpoint/2010/main" val="377044158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4477" y="51192"/>
            <a:ext cx="12115800" cy="646331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defRPr sz="3600">
                <a:solidFill>
                  <a:srgbClr val="A80000"/>
                </a:solidFill>
                <a:latin typeface="Impact" pitchFamily="34" charset="0"/>
                <a:ea typeface="ＭＳ Ｐゴシック" pitchFamily="-65" charset="-128"/>
                <a:cs typeface="Impact" pitchFamily="34" charset="0"/>
              </a:defRPr>
            </a:lvl1pPr>
            <a:lvl2pPr marL="37931725" indent="-37474525">
              <a:defRPr sz="2400">
                <a:latin typeface="Arial" charset="0"/>
                <a:ea typeface="ＭＳ Ｐゴシック" pitchFamily="16" charset="-128"/>
              </a:defRPr>
            </a:lvl2pPr>
            <a:lvl3pPr>
              <a:defRPr sz="2400">
                <a:latin typeface="Arial" charset="0"/>
                <a:ea typeface="ＭＳ Ｐゴシック" pitchFamily="16" charset="-128"/>
              </a:defRPr>
            </a:lvl3pPr>
            <a:lvl4pPr>
              <a:defRPr sz="2400">
                <a:latin typeface="Arial" charset="0"/>
                <a:ea typeface="ＭＳ Ｐゴシック" pitchFamily="16" charset="-128"/>
              </a:defRPr>
            </a:lvl4pPr>
            <a:lvl5pPr>
              <a:defRPr sz="2400">
                <a:latin typeface="Arial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16" charset="-128"/>
              </a:defRPr>
            </a:lvl9pPr>
          </a:lstStyle>
          <a:p>
            <a:r>
              <a:rPr lang="en-US" dirty="0"/>
              <a:t>Mean Squared Error Using MSE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4280"/>
          <a:stretch/>
        </p:blipFill>
        <p:spPr>
          <a:xfrm>
            <a:off x="76201" y="838200"/>
            <a:ext cx="8648464" cy="495300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16168" y="1271948"/>
          <a:ext cx="8267478" cy="4235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1" name="Worksheet" r:id="rId4" imgW="5781453" imgH="2962020" progId="Excel.Sheet.12">
                  <p:embed/>
                </p:oleObj>
              </mc:Choice>
              <mc:Fallback>
                <p:oleObj name="Worksheet" r:id="rId4" imgW="5781453" imgH="2962020" progId="Excel.Sheet.12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6168" y="1271948"/>
                        <a:ext cx="8267478" cy="4235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2209800" y="1248560"/>
            <a:ext cx="6514865" cy="5046413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lphaLcParenBoth"/>
            </a:pPr>
            <a:r>
              <a:rPr lang="en-US" dirty="0">
                <a:latin typeface="Book Antiqua" pitchFamily="16" charset="0"/>
              </a:rPr>
              <a:t>Compute forecast for next period using 3-period moving average.</a:t>
            </a:r>
          </a:p>
          <a:p>
            <a:pPr marL="342900" indent="-342900">
              <a:buAutoNum type="alphaLcParenBoth"/>
            </a:pPr>
            <a:r>
              <a:rPr lang="en-US" dirty="0">
                <a:latin typeface="Book Antiqua" pitchFamily="16" charset="0"/>
              </a:rPr>
              <a:t>Compute the standard deviation of the forecast using MSE.    </a:t>
            </a:r>
            <a:endParaRPr kumimoji="0" lang="en-US" b="0" i="0" u="none" strike="noStrike" cap="none" normalizeH="0" baseline="0" dirty="0">
              <a:ln>
                <a:solidFill>
                  <a:schemeClr val="bg1"/>
                </a:solidFill>
              </a:ln>
              <a:effectLst/>
              <a:latin typeface="Verdana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67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/>
              <a:t>Mean Absolute Relative Deviation- Measure of Forecast Accuracy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496292" y="838201"/>
            <a:ext cx="42187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r>
              <a:rPr lang="en-US" b="1" dirty="0">
                <a:solidFill>
                  <a:srgbClr val="C00000"/>
                </a:solidFill>
                <a:latin typeface="Book Antiqua" pitchFamily="16" charset="0"/>
              </a:rPr>
              <a:t>MARD = Average(|A-F|/A)</a:t>
            </a:r>
          </a:p>
        </p:txBody>
      </p:sp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1600200" y="1676400"/>
            <a:ext cx="897255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84288" y="1790700"/>
            <a:ext cx="8963025" cy="4724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Freeform 6"/>
          <p:cNvSpPr>
            <a:spLocks noEditPoints="1"/>
          </p:cNvSpPr>
          <p:nvPr/>
        </p:nvSpPr>
        <p:spPr bwMode="auto">
          <a:xfrm>
            <a:off x="2536825" y="1936750"/>
            <a:ext cx="7754938" cy="3319463"/>
          </a:xfrm>
          <a:custGeom>
            <a:avLst/>
            <a:gdLst>
              <a:gd name="T0" fmla="*/ 0 w 4885"/>
              <a:gd name="T1" fmla="*/ 2091 h 2091"/>
              <a:gd name="T2" fmla="*/ 4885 w 4885"/>
              <a:gd name="T3" fmla="*/ 2091 h 2091"/>
              <a:gd name="T4" fmla="*/ 0 w 4885"/>
              <a:gd name="T5" fmla="*/ 1672 h 2091"/>
              <a:gd name="T6" fmla="*/ 4885 w 4885"/>
              <a:gd name="T7" fmla="*/ 1672 h 2091"/>
              <a:gd name="T8" fmla="*/ 0 w 4885"/>
              <a:gd name="T9" fmla="*/ 1252 h 2091"/>
              <a:gd name="T10" fmla="*/ 4885 w 4885"/>
              <a:gd name="T11" fmla="*/ 1252 h 2091"/>
              <a:gd name="T12" fmla="*/ 0 w 4885"/>
              <a:gd name="T13" fmla="*/ 839 h 2091"/>
              <a:gd name="T14" fmla="*/ 4885 w 4885"/>
              <a:gd name="T15" fmla="*/ 839 h 2091"/>
              <a:gd name="T16" fmla="*/ 0 w 4885"/>
              <a:gd name="T17" fmla="*/ 419 h 2091"/>
              <a:gd name="T18" fmla="*/ 4885 w 4885"/>
              <a:gd name="T19" fmla="*/ 419 h 2091"/>
              <a:gd name="T20" fmla="*/ 0 w 4885"/>
              <a:gd name="T21" fmla="*/ 0 h 2091"/>
              <a:gd name="T22" fmla="*/ 4885 w 4885"/>
              <a:gd name="T23" fmla="*/ 0 h 20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885" h="2091">
                <a:moveTo>
                  <a:pt x="0" y="2091"/>
                </a:moveTo>
                <a:lnTo>
                  <a:pt x="4885" y="2091"/>
                </a:lnTo>
                <a:moveTo>
                  <a:pt x="0" y="1672"/>
                </a:moveTo>
                <a:lnTo>
                  <a:pt x="4885" y="1672"/>
                </a:lnTo>
                <a:moveTo>
                  <a:pt x="0" y="1252"/>
                </a:moveTo>
                <a:lnTo>
                  <a:pt x="4885" y="1252"/>
                </a:lnTo>
                <a:moveTo>
                  <a:pt x="0" y="839"/>
                </a:moveTo>
                <a:lnTo>
                  <a:pt x="4885" y="839"/>
                </a:lnTo>
                <a:moveTo>
                  <a:pt x="0" y="419"/>
                </a:moveTo>
                <a:lnTo>
                  <a:pt x="4885" y="419"/>
                </a:lnTo>
                <a:moveTo>
                  <a:pt x="0" y="0"/>
                </a:moveTo>
                <a:lnTo>
                  <a:pt x="4885" y="0"/>
                </a:lnTo>
              </a:path>
            </a:pathLst>
          </a:custGeom>
          <a:noFill/>
          <a:ln w="19050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Freeform 7"/>
          <p:cNvSpPr>
            <a:spLocks noEditPoints="1"/>
          </p:cNvSpPr>
          <p:nvPr/>
        </p:nvSpPr>
        <p:spPr bwMode="auto">
          <a:xfrm>
            <a:off x="3962105" y="1936750"/>
            <a:ext cx="5635625" cy="3984625"/>
          </a:xfrm>
          <a:custGeom>
            <a:avLst/>
            <a:gdLst>
              <a:gd name="T0" fmla="*/ 0 w 3550"/>
              <a:gd name="T1" fmla="*/ 0 h 2510"/>
              <a:gd name="T2" fmla="*/ 0 w 3550"/>
              <a:gd name="T3" fmla="*/ 2510 h 2510"/>
              <a:gd name="T4" fmla="*/ 889 w 3550"/>
              <a:gd name="T5" fmla="*/ 0 h 2510"/>
              <a:gd name="T6" fmla="*/ 889 w 3550"/>
              <a:gd name="T7" fmla="*/ 2510 h 2510"/>
              <a:gd name="T8" fmla="*/ 1778 w 3550"/>
              <a:gd name="T9" fmla="*/ 0 h 2510"/>
              <a:gd name="T10" fmla="*/ 1778 w 3550"/>
              <a:gd name="T11" fmla="*/ 2510 h 2510"/>
              <a:gd name="T12" fmla="*/ 2667 w 3550"/>
              <a:gd name="T13" fmla="*/ 0 h 2510"/>
              <a:gd name="T14" fmla="*/ 2667 w 3550"/>
              <a:gd name="T15" fmla="*/ 2510 h 2510"/>
              <a:gd name="T16" fmla="*/ 3550 w 3550"/>
              <a:gd name="T17" fmla="*/ 0 h 2510"/>
              <a:gd name="T18" fmla="*/ 3550 w 3550"/>
              <a:gd name="T19" fmla="*/ 2510 h 2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50" h="2510">
                <a:moveTo>
                  <a:pt x="0" y="0"/>
                </a:moveTo>
                <a:lnTo>
                  <a:pt x="0" y="2510"/>
                </a:lnTo>
                <a:moveTo>
                  <a:pt x="889" y="0"/>
                </a:moveTo>
                <a:lnTo>
                  <a:pt x="889" y="2510"/>
                </a:lnTo>
                <a:moveTo>
                  <a:pt x="1778" y="0"/>
                </a:moveTo>
                <a:lnTo>
                  <a:pt x="1778" y="2510"/>
                </a:lnTo>
                <a:moveTo>
                  <a:pt x="2667" y="0"/>
                </a:moveTo>
                <a:lnTo>
                  <a:pt x="2667" y="2510"/>
                </a:lnTo>
                <a:moveTo>
                  <a:pt x="3550" y="0"/>
                </a:moveTo>
                <a:lnTo>
                  <a:pt x="3550" y="2510"/>
                </a:lnTo>
              </a:path>
            </a:pathLst>
          </a:custGeom>
          <a:noFill/>
          <a:ln w="19050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2536825" y="1936750"/>
            <a:ext cx="0" cy="3984625"/>
          </a:xfrm>
          <a:prstGeom prst="line">
            <a:avLst/>
          </a:prstGeom>
          <a:noFill/>
          <a:ln w="19050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536825" y="5921375"/>
            <a:ext cx="7754938" cy="0"/>
          </a:xfrm>
          <a:prstGeom prst="line">
            <a:avLst/>
          </a:prstGeom>
          <a:noFill/>
          <a:ln w="19050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2541588" y="4776788"/>
            <a:ext cx="0" cy="749300"/>
          </a:xfrm>
          <a:custGeom>
            <a:avLst/>
            <a:gdLst>
              <a:gd name="T0" fmla="*/ 0 h 472"/>
              <a:gd name="T1" fmla="*/ 472 h 47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472">
                <a:moveTo>
                  <a:pt x="0" y="0"/>
                </a:moveTo>
                <a:cubicBezTo>
                  <a:pt x="0" y="158"/>
                  <a:pt x="0" y="315"/>
                  <a:pt x="0" y="472"/>
                </a:cubicBezTo>
              </a:path>
            </a:pathLst>
          </a:custGeom>
          <a:noFill/>
          <a:ln w="26988" cap="rnd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3241675" y="4202113"/>
            <a:ext cx="0" cy="1039813"/>
          </a:xfrm>
          <a:custGeom>
            <a:avLst/>
            <a:gdLst>
              <a:gd name="T0" fmla="*/ 0 h 655"/>
              <a:gd name="T1" fmla="*/ 655 h 65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655">
                <a:moveTo>
                  <a:pt x="0" y="0"/>
                </a:moveTo>
                <a:cubicBezTo>
                  <a:pt x="0" y="219"/>
                  <a:pt x="0" y="437"/>
                  <a:pt x="0" y="655"/>
                </a:cubicBezTo>
              </a:path>
            </a:pathLst>
          </a:custGeom>
          <a:noFill/>
          <a:ln w="26988" cap="rnd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3951288" y="4649788"/>
            <a:ext cx="0" cy="309563"/>
          </a:xfrm>
          <a:custGeom>
            <a:avLst/>
            <a:gdLst>
              <a:gd name="T0" fmla="*/ 0 h 195"/>
              <a:gd name="T1" fmla="*/ 195 h 19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95">
                <a:moveTo>
                  <a:pt x="0" y="0"/>
                </a:moveTo>
                <a:cubicBezTo>
                  <a:pt x="0" y="65"/>
                  <a:pt x="0" y="130"/>
                  <a:pt x="0" y="195"/>
                </a:cubicBezTo>
              </a:path>
            </a:pathLst>
          </a:custGeom>
          <a:noFill/>
          <a:ln w="26988" cap="rnd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4652963" y="4129088"/>
            <a:ext cx="0" cy="547688"/>
          </a:xfrm>
          <a:custGeom>
            <a:avLst/>
            <a:gdLst>
              <a:gd name="T0" fmla="*/ 0 h 345"/>
              <a:gd name="T1" fmla="*/ 345 h 34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345">
                <a:moveTo>
                  <a:pt x="0" y="0"/>
                </a:moveTo>
                <a:cubicBezTo>
                  <a:pt x="0" y="115"/>
                  <a:pt x="0" y="230"/>
                  <a:pt x="0" y="345"/>
                </a:cubicBezTo>
              </a:path>
            </a:pathLst>
          </a:custGeom>
          <a:noFill/>
          <a:ln w="26988" cap="rnd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5353050" y="3875088"/>
            <a:ext cx="0" cy="519113"/>
          </a:xfrm>
          <a:custGeom>
            <a:avLst/>
            <a:gdLst>
              <a:gd name="T0" fmla="*/ 0 h 327"/>
              <a:gd name="T1" fmla="*/ 327 h 327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327">
                <a:moveTo>
                  <a:pt x="0" y="0"/>
                </a:moveTo>
                <a:cubicBezTo>
                  <a:pt x="0" y="109"/>
                  <a:pt x="0" y="218"/>
                  <a:pt x="0" y="327"/>
                </a:cubicBezTo>
              </a:path>
            </a:pathLst>
          </a:custGeom>
          <a:noFill/>
          <a:ln w="26988" cap="rnd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Freeform 15"/>
          <p:cNvSpPr>
            <a:spLocks/>
          </p:cNvSpPr>
          <p:nvPr/>
        </p:nvSpPr>
        <p:spPr bwMode="auto">
          <a:xfrm>
            <a:off x="6064250" y="3929063"/>
            <a:ext cx="0" cy="182563"/>
          </a:xfrm>
          <a:custGeom>
            <a:avLst/>
            <a:gdLst>
              <a:gd name="T0" fmla="*/ 0 h 115"/>
              <a:gd name="T1" fmla="*/ 115 h 11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15">
                <a:moveTo>
                  <a:pt x="0" y="0"/>
                </a:moveTo>
                <a:cubicBezTo>
                  <a:pt x="0" y="39"/>
                  <a:pt x="0" y="77"/>
                  <a:pt x="0" y="115"/>
                </a:cubicBezTo>
              </a:path>
            </a:pathLst>
          </a:custGeom>
          <a:noFill/>
          <a:ln w="26988" cap="rnd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 16"/>
          <p:cNvSpPr>
            <a:spLocks/>
          </p:cNvSpPr>
          <p:nvPr/>
        </p:nvSpPr>
        <p:spPr bwMode="auto">
          <a:xfrm>
            <a:off x="6764338" y="3354388"/>
            <a:ext cx="0" cy="474663"/>
          </a:xfrm>
          <a:custGeom>
            <a:avLst/>
            <a:gdLst>
              <a:gd name="T0" fmla="*/ 0 h 299"/>
              <a:gd name="T1" fmla="*/ 299 h 299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99">
                <a:moveTo>
                  <a:pt x="0" y="0"/>
                </a:moveTo>
                <a:cubicBezTo>
                  <a:pt x="0" y="100"/>
                  <a:pt x="0" y="199"/>
                  <a:pt x="0" y="299"/>
                </a:cubicBezTo>
              </a:path>
            </a:pathLst>
          </a:custGeom>
          <a:noFill/>
          <a:ln w="26988" cap="rnd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reeform 17"/>
          <p:cNvSpPr>
            <a:spLocks/>
          </p:cNvSpPr>
          <p:nvPr/>
        </p:nvSpPr>
        <p:spPr bwMode="auto">
          <a:xfrm>
            <a:off x="7465254" y="3546475"/>
            <a:ext cx="0" cy="565150"/>
          </a:xfrm>
          <a:custGeom>
            <a:avLst/>
            <a:gdLst>
              <a:gd name="T0" fmla="*/ 356 h 356"/>
              <a:gd name="T1" fmla="*/ 0 h 356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356">
                <a:moveTo>
                  <a:pt x="0" y="356"/>
                </a:moveTo>
                <a:cubicBezTo>
                  <a:pt x="0" y="238"/>
                  <a:pt x="0" y="119"/>
                  <a:pt x="0" y="0"/>
                </a:cubicBezTo>
              </a:path>
            </a:pathLst>
          </a:custGeom>
          <a:noFill/>
          <a:ln w="26988" cap="rnd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Freeform 18"/>
          <p:cNvSpPr>
            <a:spLocks/>
          </p:cNvSpPr>
          <p:nvPr/>
        </p:nvSpPr>
        <p:spPr bwMode="auto">
          <a:xfrm>
            <a:off x="8891293" y="2981325"/>
            <a:ext cx="0" cy="565150"/>
          </a:xfrm>
          <a:custGeom>
            <a:avLst/>
            <a:gdLst>
              <a:gd name="T0" fmla="*/ 356 h 356"/>
              <a:gd name="T1" fmla="*/ 0 h 356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356">
                <a:moveTo>
                  <a:pt x="0" y="356"/>
                </a:moveTo>
                <a:cubicBezTo>
                  <a:pt x="0" y="237"/>
                  <a:pt x="0" y="118"/>
                  <a:pt x="0" y="0"/>
                </a:cubicBezTo>
              </a:path>
            </a:pathLst>
          </a:custGeom>
          <a:noFill/>
          <a:ln w="26988" cap="rnd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Freeform 19"/>
          <p:cNvSpPr>
            <a:spLocks/>
          </p:cNvSpPr>
          <p:nvPr/>
        </p:nvSpPr>
        <p:spPr bwMode="auto">
          <a:xfrm>
            <a:off x="9602493" y="2697163"/>
            <a:ext cx="0" cy="593725"/>
          </a:xfrm>
          <a:custGeom>
            <a:avLst/>
            <a:gdLst>
              <a:gd name="T0" fmla="*/ 374 h 374"/>
              <a:gd name="T1" fmla="*/ 0 h 374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374">
                <a:moveTo>
                  <a:pt x="0" y="374"/>
                </a:moveTo>
                <a:cubicBezTo>
                  <a:pt x="0" y="250"/>
                  <a:pt x="0" y="125"/>
                  <a:pt x="0" y="0"/>
                </a:cubicBezTo>
              </a:path>
            </a:pathLst>
          </a:custGeom>
          <a:noFill/>
          <a:ln w="26988" cap="rnd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Freeform 20"/>
          <p:cNvSpPr>
            <a:spLocks/>
          </p:cNvSpPr>
          <p:nvPr/>
        </p:nvSpPr>
        <p:spPr bwMode="auto">
          <a:xfrm>
            <a:off x="10302580" y="2414588"/>
            <a:ext cx="0" cy="1414463"/>
          </a:xfrm>
          <a:custGeom>
            <a:avLst/>
            <a:gdLst>
              <a:gd name="T0" fmla="*/ 891 h 891"/>
              <a:gd name="T1" fmla="*/ 0 h 891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891">
                <a:moveTo>
                  <a:pt x="0" y="891"/>
                </a:moveTo>
                <a:cubicBezTo>
                  <a:pt x="0" y="594"/>
                  <a:pt x="0" y="297"/>
                  <a:pt x="0" y="0"/>
                </a:cubicBezTo>
              </a:path>
            </a:pathLst>
          </a:custGeom>
          <a:noFill/>
          <a:ln w="26988" cap="rnd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Freeform 21"/>
          <p:cNvSpPr>
            <a:spLocks/>
          </p:cNvSpPr>
          <p:nvPr/>
        </p:nvSpPr>
        <p:spPr bwMode="auto">
          <a:xfrm>
            <a:off x="2541588" y="2414588"/>
            <a:ext cx="7745413" cy="3111500"/>
          </a:xfrm>
          <a:custGeom>
            <a:avLst/>
            <a:gdLst>
              <a:gd name="T0" fmla="*/ 0 w 4879"/>
              <a:gd name="T1" fmla="*/ 1960 h 1960"/>
              <a:gd name="T2" fmla="*/ 441 w 4879"/>
              <a:gd name="T3" fmla="*/ 1781 h 1960"/>
              <a:gd name="T4" fmla="*/ 888 w 4879"/>
              <a:gd name="T5" fmla="*/ 1603 h 1960"/>
              <a:gd name="T6" fmla="*/ 1330 w 4879"/>
              <a:gd name="T7" fmla="*/ 1425 h 1960"/>
              <a:gd name="T8" fmla="*/ 1771 w 4879"/>
              <a:gd name="T9" fmla="*/ 1247 h 1960"/>
              <a:gd name="T10" fmla="*/ 2219 w 4879"/>
              <a:gd name="T11" fmla="*/ 1069 h 1960"/>
              <a:gd name="T12" fmla="*/ 2660 w 4879"/>
              <a:gd name="T13" fmla="*/ 891 h 1960"/>
              <a:gd name="T14" fmla="*/ 3107 w 4879"/>
              <a:gd name="T15" fmla="*/ 713 h 1960"/>
              <a:gd name="T16" fmla="*/ 3549 w 4879"/>
              <a:gd name="T17" fmla="*/ 535 h 1960"/>
              <a:gd name="T18" fmla="*/ 3990 w 4879"/>
              <a:gd name="T19" fmla="*/ 357 h 1960"/>
              <a:gd name="T20" fmla="*/ 4438 w 4879"/>
              <a:gd name="T21" fmla="*/ 178 h 1960"/>
              <a:gd name="T22" fmla="*/ 4879 w 4879"/>
              <a:gd name="T23" fmla="*/ 0 h 1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879" h="1960">
                <a:moveTo>
                  <a:pt x="0" y="1960"/>
                </a:moveTo>
                <a:lnTo>
                  <a:pt x="441" y="1781"/>
                </a:lnTo>
                <a:lnTo>
                  <a:pt x="888" y="1603"/>
                </a:lnTo>
                <a:lnTo>
                  <a:pt x="1330" y="1425"/>
                </a:lnTo>
                <a:lnTo>
                  <a:pt x="1771" y="1247"/>
                </a:lnTo>
                <a:lnTo>
                  <a:pt x="2219" y="1069"/>
                </a:lnTo>
                <a:lnTo>
                  <a:pt x="2660" y="891"/>
                </a:lnTo>
                <a:lnTo>
                  <a:pt x="3107" y="713"/>
                </a:lnTo>
                <a:lnTo>
                  <a:pt x="3549" y="535"/>
                </a:lnTo>
                <a:lnTo>
                  <a:pt x="3990" y="357"/>
                </a:lnTo>
                <a:lnTo>
                  <a:pt x="4438" y="178"/>
                </a:lnTo>
                <a:lnTo>
                  <a:pt x="4879" y="0"/>
                </a:lnTo>
              </a:path>
            </a:pathLst>
          </a:custGeom>
          <a:noFill/>
          <a:ln w="26988" cap="rnd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Oval 22"/>
          <p:cNvSpPr>
            <a:spLocks noChangeArrowheads="1"/>
          </p:cNvSpPr>
          <p:nvPr/>
        </p:nvSpPr>
        <p:spPr bwMode="auto">
          <a:xfrm>
            <a:off x="2492375" y="5484813"/>
            <a:ext cx="92075" cy="90488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Oval 23"/>
          <p:cNvSpPr>
            <a:spLocks noChangeArrowheads="1"/>
          </p:cNvSpPr>
          <p:nvPr/>
        </p:nvSpPr>
        <p:spPr bwMode="auto">
          <a:xfrm>
            <a:off x="2492375" y="5484813"/>
            <a:ext cx="92075" cy="90488"/>
          </a:xfrm>
          <a:prstGeom prst="ellipse">
            <a:avLst/>
          </a:prstGeom>
          <a:noFill/>
          <a:ln w="19050" cap="flat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Oval 24"/>
          <p:cNvSpPr>
            <a:spLocks noChangeArrowheads="1"/>
          </p:cNvSpPr>
          <p:nvPr/>
        </p:nvSpPr>
        <p:spPr bwMode="auto">
          <a:xfrm>
            <a:off x="3201988" y="5202238"/>
            <a:ext cx="92075" cy="90488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Oval 25"/>
          <p:cNvSpPr>
            <a:spLocks noChangeArrowheads="1"/>
          </p:cNvSpPr>
          <p:nvPr/>
        </p:nvSpPr>
        <p:spPr bwMode="auto">
          <a:xfrm>
            <a:off x="3201988" y="5202238"/>
            <a:ext cx="92075" cy="90488"/>
          </a:xfrm>
          <a:prstGeom prst="ellipse">
            <a:avLst/>
          </a:prstGeom>
          <a:noFill/>
          <a:ln w="19050" cap="flat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Oval 26"/>
          <p:cNvSpPr>
            <a:spLocks noChangeArrowheads="1"/>
          </p:cNvSpPr>
          <p:nvPr/>
        </p:nvSpPr>
        <p:spPr bwMode="auto">
          <a:xfrm>
            <a:off x="3903663" y="4919663"/>
            <a:ext cx="92075" cy="90488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Oval 27"/>
          <p:cNvSpPr>
            <a:spLocks noChangeArrowheads="1"/>
          </p:cNvSpPr>
          <p:nvPr/>
        </p:nvSpPr>
        <p:spPr bwMode="auto">
          <a:xfrm>
            <a:off x="3903663" y="4918075"/>
            <a:ext cx="92075" cy="92075"/>
          </a:xfrm>
          <a:prstGeom prst="ellipse">
            <a:avLst/>
          </a:prstGeom>
          <a:noFill/>
          <a:ln w="19050" cap="flat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Oval 28"/>
          <p:cNvSpPr>
            <a:spLocks noChangeArrowheads="1"/>
          </p:cNvSpPr>
          <p:nvPr/>
        </p:nvSpPr>
        <p:spPr bwMode="auto">
          <a:xfrm>
            <a:off x="4603750" y="4635500"/>
            <a:ext cx="92075" cy="92075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Oval 29"/>
          <p:cNvSpPr>
            <a:spLocks noChangeArrowheads="1"/>
          </p:cNvSpPr>
          <p:nvPr/>
        </p:nvSpPr>
        <p:spPr bwMode="auto">
          <a:xfrm>
            <a:off x="4603750" y="4635500"/>
            <a:ext cx="92075" cy="92075"/>
          </a:xfrm>
          <a:prstGeom prst="ellipse">
            <a:avLst/>
          </a:prstGeom>
          <a:noFill/>
          <a:ln w="19050" cap="flat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5314950" y="4352925"/>
            <a:ext cx="92075" cy="92075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Oval 31"/>
          <p:cNvSpPr>
            <a:spLocks noChangeArrowheads="1"/>
          </p:cNvSpPr>
          <p:nvPr/>
        </p:nvSpPr>
        <p:spPr bwMode="auto">
          <a:xfrm>
            <a:off x="5314950" y="4352925"/>
            <a:ext cx="92075" cy="92075"/>
          </a:xfrm>
          <a:prstGeom prst="ellipse">
            <a:avLst/>
          </a:prstGeom>
          <a:noFill/>
          <a:ln w="19050" cap="flat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" name="Oval 32"/>
          <p:cNvSpPr>
            <a:spLocks noChangeArrowheads="1"/>
          </p:cNvSpPr>
          <p:nvPr/>
        </p:nvSpPr>
        <p:spPr bwMode="auto">
          <a:xfrm>
            <a:off x="6015038" y="4070350"/>
            <a:ext cx="92075" cy="92075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" name="Oval 33"/>
          <p:cNvSpPr>
            <a:spLocks noChangeArrowheads="1"/>
          </p:cNvSpPr>
          <p:nvPr/>
        </p:nvSpPr>
        <p:spPr bwMode="auto">
          <a:xfrm>
            <a:off x="6015038" y="4070350"/>
            <a:ext cx="92075" cy="92075"/>
          </a:xfrm>
          <a:prstGeom prst="ellipse">
            <a:avLst/>
          </a:prstGeom>
          <a:noFill/>
          <a:ln w="19050" cap="flat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Oval 34"/>
          <p:cNvSpPr>
            <a:spLocks noChangeArrowheads="1"/>
          </p:cNvSpPr>
          <p:nvPr/>
        </p:nvSpPr>
        <p:spPr bwMode="auto">
          <a:xfrm>
            <a:off x="6724650" y="3787775"/>
            <a:ext cx="92075" cy="92075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" name="Oval 35"/>
          <p:cNvSpPr>
            <a:spLocks noChangeArrowheads="1"/>
          </p:cNvSpPr>
          <p:nvPr/>
        </p:nvSpPr>
        <p:spPr bwMode="auto">
          <a:xfrm>
            <a:off x="6724650" y="3787775"/>
            <a:ext cx="92075" cy="92075"/>
          </a:xfrm>
          <a:prstGeom prst="ellipse">
            <a:avLst/>
          </a:prstGeom>
          <a:noFill/>
          <a:ln w="19050" cap="flat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Oval 36"/>
          <p:cNvSpPr>
            <a:spLocks noChangeArrowheads="1"/>
          </p:cNvSpPr>
          <p:nvPr/>
        </p:nvSpPr>
        <p:spPr bwMode="auto">
          <a:xfrm>
            <a:off x="7426325" y="3505200"/>
            <a:ext cx="92075" cy="90488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" name="Oval 37"/>
          <p:cNvSpPr>
            <a:spLocks noChangeArrowheads="1"/>
          </p:cNvSpPr>
          <p:nvPr/>
        </p:nvSpPr>
        <p:spPr bwMode="auto">
          <a:xfrm>
            <a:off x="7426325" y="3505200"/>
            <a:ext cx="92075" cy="90488"/>
          </a:xfrm>
          <a:prstGeom prst="ellipse">
            <a:avLst/>
          </a:prstGeom>
          <a:noFill/>
          <a:ln w="19050" cap="flat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0" name="Oval 38"/>
          <p:cNvSpPr>
            <a:spLocks noChangeArrowheads="1"/>
          </p:cNvSpPr>
          <p:nvPr/>
        </p:nvSpPr>
        <p:spPr bwMode="auto">
          <a:xfrm>
            <a:off x="8135938" y="3222625"/>
            <a:ext cx="92075" cy="90488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" name="Freeform 39"/>
          <p:cNvSpPr>
            <a:spLocks/>
          </p:cNvSpPr>
          <p:nvPr/>
        </p:nvSpPr>
        <p:spPr bwMode="auto">
          <a:xfrm>
            <a:off x="8135938" y="3222625"/>
            <a:ext cx="92075" cy="90488"/>
          </a:xfrm>
          <a:custGeom>
            <a:avLst/>
            <a:gdLst>
              <a:gd name="T0" fmla="*/ 58 w 58"/>
              <a:gd name="T1" fmla="*/ 29 h 57"/>
              <a:gd name="T2" fmla="*/ 29 w 58"/>
              <a:gd name="T3" fmla="*/ 57 h 57"/>
              <a:gd name="T4" fmla="*/ 0 w 58"/>
              <a:gd name="T5" fmla="*/ 29 h 57"/>
              <a:gd name="T6" fmla="*/ 29 w 58"/>
              <a:gd name="T7" fmla="*/ 0 h 57"/>
              <a:gd name="T8" fmla="*/ 58 w 58"/>
              <a:gd name="T9" fmla="*/ 29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57">
                <a:moveTo>
                  <a:pt x="58" y="29"/>
                </a:moveTo>
                <a:cubicBezTo>
                  <a:pt x="58" y="44"/>
                  <a:pt x="45" y="57"/>
                  <a:pt x="29" y="57"/>
                </a:cubicBezTo>
                <a:cubicBezTo>
                  <a:pt x="13" y="57"/>
                  <a:pt x="0" y="44"/>
                  <a:pt x="0" y="29"/>
                </a:cubicBezTo>
                <a:cubicBezTo>
                  <a:pt x="0" y="12"/>
                  <a:pt x="13" y="0"/>
                  <a:pt x="29" y="0"/>
                </a:cubicBezTo>
                <a:cubicBezTo>
                  <a:pt x="45" y="0"/>
                  <a:pt x="58" y="12"/>
                  <a:pt x="58" y="29"/>
                </a:cubicBezTo>
              </a:path>
            </a:pathLst>
          </a:custGeom>
          <a:noFill/>
          <a:ln w="19050" cap="flat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" name="Oval 40"/>
          <p:cNvSpPr>
            <a:spLocks noChangeArrowheads="1"/>
          </p:cNvSpPr>
          <p:nvPr/>
        </p:nvSpPr>
        <p:spPr bwMode="auto">
          <a:xfrm>
            <a:off x="8837613" y="2940050"/>
            <a:ext cx="92075" cy="90488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3" name="Oval 41"/>
          <p:cNvSpPr>
            <a:spLocks noChangeArrowheads="1"/>
          </p:cNvSpPr>
          <p:nvPr/>
        </p:nvSpPr>
        <p:spPr bwMode="auto">
          <a:xfrm>
            <a:off x="8837613" y="2940050"/>
            <a:ext cx="92075" cy="90488"/>
          </a:xfrm>
          <a:prstGeom prst="ellipse">
            <a:avLst/>
          </a:prstGeom>
          <a:noFill/>
          <a:ln w="19050" cap="flat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4" name="Oval 42"/>
          <p:cNvSpPr>
            <a:spLocks noChangeArrowheads="1"/>
          </p:cNvSpPr>
          <p:nvPr/>
        </p:nvSpPr>
        <p:spPr bwMode="auto">
          <a:xfrm>
            <a:off x="9537700" y="2657475"/>
            <a:ext cx="92075" cy="90488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" name="Oval 43"/>
          <p:cNvSpPr>
            <a:spLocks noChangeArrowheads="1"/>
          </p:cNvSpPr>
          <p:nvPr/>
        </p:nvSpPr>
        <p:spPr bwMode="auto">
          <a:xfrm>
            <a:off x="9537700" y="2657475"/>
            <a:ext cx="92075" cy="90488"/>
          </a:xfrm>
          <a:prstGeom prst="ellipse">
            <a:avLst/>
          </a:prstGeom>
          <a:noFill/>
          <a:ln w="19050" cap="flat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6" name="Oval 44"/>
          <p:cNvSpPr>
            <a:spLocks noChangeArrowheads="1"/>
          </p:cNvSpPr>
          <p:nvPr/>
        </p:nvSpPr>
        <p:spPr bwMode="auto">
          <a:xfrm>
            <a:off x="10247313" y="2374900"/>
            <a:ext cx="92075" cy="90488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" name="Oval 45"/>
          <p:cNvSpPr>
            <a:spLocks noChangeArrowheads="1"/>
          </p:cNvSpPr>
          <p:nvPr/>
        </p:nvSpPr>
        <p:spPr bwMode="auto">
          <a:xfrm>
            <a:off x="10247313" y="2374900"/>
            <a:ext cx="92075" cy="90488"/>
          </a:xfrm>
          <a:prstGeom prst="ellipse">
            <a:avLst/>
          </a:prstGeom>
          <a:noFill/>
          <a:ln w="19050" cap="flat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" name="Freeform 46"/>
          <p:cNvSpPr>
            <a:spLocks/>
          </p:cNvSpPr>
          <p:nvPr/>
        </p:nvSpPr>
        <p:spPr bwMode="auto">
          <a:xfrm>
            <a:off x="2541588" y="3263900"/>
            <a:ext cx="7745413" cy="1512888"/>
          </a:xfrm>
          <a:custGeom>
            <a:avLst/>
            <a:gdLst>
              <a:gd name="T0" fmla="*/ 0 w 4879"/>
              <a:gd name="T1" fmla="*/ 953 h 953"/>
              <a:gd name="T2" fmla="*/ 441 w 4879"/>
              <a:gd name="T3" fmla="*/ 591 h 953"/>
              <a:gd name="T4" fmla="*/ 888 w 4879"/>
              <a:gd name="T5" fmla="*/ 873 h 953"/>
              <a:gd name="T6" fmla="*/ 1330 w 4879"/>
              <a:gd name="T7" fmla="*/ 545 h 953"/>
              <a:gd name="T8" fmla="*/ 1771 w 4879"/>
              <a:gd name="T9" fmla="*/ 385 h 953"/>
              <a:gd name="T10" fmla="*/ 2219 w 4879"/>
              <a:gd name="T11" fmla="*/ 419 h 953"/>
              <a:gd name="T12" fmla="*/ 2660 w 4879"/>
              <a:gd name="T13" fmla="*/ 57 h 953"/>
              <a:gd name="T14" fmla="*/ 3107 w 4879"/>
              <a:gd name="T15" fmla="*/ 534 h 953"/>
              <a:gd name="T16" fmla="*/ 3549 w 4879"/>
              <a:gd name="T17" fmla="*/ 0 h 953"/>
              <a:gd name="T18" fmla="*/ 3990 w 4879"/>
              <a:gd name="T19" fmla="*/ 178 h 953"/>
              <a:gd name="T20" fmla="*/ 4438 w 4879"/>
              <a:gd name="T21" fmla="*/ 17 h 953"/>
              <a:gd name="T22" fmla="*/ 4879 w 4879"/>
              <a:gd name="T23" fmla="*/ 356 h 9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879" h="953">
                <a:moveTo>
                  <a:pt x="0" y="953"/>
                </a:moveTo>
                <a:lnTo>
                  <a:pt x="441" y="591"/>
                </a:lnTo>
                <a:lnTo>
                  <a:pt x="888" y="873"/>
                </a:lnTo>
                <a:lnTo>
                  <a:pt x="1330" y="545"/>
                </a:lnTo>
                <a:lnTo>
                  <a:pt x="1771" y="385"/>
                </a:lnTo>
                <a:lnTo>
                  <a:pt x="2219" y="419"/>
                </a:lnTo>
                <a:lnTo>
                  <a:pt x="2660" y="57"/>
                </a:lnTo>
                <a:lnTo>
                  <a:pt x="3107" y="534"/>
                </a:lnTo>
                <a:lnTo>
                  <a:pt x="3549" y="0"/>
                </a:lnTo>
                <a:lnTo>
                  <a:pt x="3990" y="178"/>
                </a:lnTo>
                <a:lnTo>
                  <a:pt x="4438" y="17"/>
                </a:lnTo>
                <a:lnTo>
                  <a:pt x="4879" y="356"/>
                </a:lnTo>
              </a:path>
            </a:pathLst>
          </a:custGeom>
          <a:noFill/>
          <a:ln w="26988" cap="rnd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" name="Oval 47"/>
          <p:cNvSpPr>
            <a:spLocks noChangeArrowheads="1"/>
          </p:cNvSpPr>
          <p:nvPr/>
        </p:nvSpPr>
        <p:spPr bwMode="auto">
          <a:xfrm>
            <a:off x="2492375" y="4727575"/>
            <a:ext cx="92075" cy="90488"/>
          </a:xfrm>
          <a:prstGeom prst="ellipse">
            <a:avLst/>
          </a:prstGeom>
          <a:solidFill>
            <a:srgbClr val="00206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0" name="Freeform 48"/>
          <p:cNvSpPr>
            <a:spLocks/>
          </p:cNvSpPr>
          <p:nvPr/>
        </p:nvSpPr>
        <p:spPr bwMode="auto">
          <a:xfrm>
            <a:off x="2492375" y="4727575"/>
            <a:ext cx="92075" cy="90488"/>
          </a:xfrm>
          <a:custGeom>
            <a:avLst/>
            <a:gdLst>
              <a:gd name="T0" fmla="*/ 58 w 58"/>
              <a:gd name="T1" fmla="*/ 29 h 57"/>
              <a:gd name="T2" fmla="*/ 29 w 58"/>
              <a:gd name="T3" fmla="*/ 57 h 57"/>
              <a:gd name="T4" fmla="*/ 0 w 58"/>
              <a:gd name="T5" fmla="*/ 29 h 57"/>
              <a:gd name="T6" fmla="*/ 29 w 58"/>
              <a:gd name="T7" fmla="*/ 0 h 57"/>
              <a:gd name="T8" fmla="*/ 58 w 58"/>
              <a:gd name="T9" fmla="*/ 29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57">
                <a:moveTo>
                  <a:pt x="58" y="29"/>
                </a:moveTo>
                <a:cubicBezTo>
                  <a:pt x="58" y="44"/>
                  <a:pt x="45" y="57"/>
                  <a:pt x="29" y="57"/>
                </a:cubicBezTo>
                <a:cubicBezTo>
                  <a:pt x="13" y="57"/>
                  <a:pt x="0" y="44"/>
                  <a:pt x="0" y="29"/>
                </a:cubicBezTo>
                <a:cubicBezTo>
                  <a:pt x="0" y="12"/>
                  <a:pt x="13" y="0"/>
                  <a:pt x="29" y="0"/>
                </a:cubicBezTo>
                <a:cubicBezTo>
                  <a:pt x="45" y="0"/>
                  <a:pt x="58" y="12"/>
                  <a:pt x="58" y="29"/>
                </a:cubicBez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" name="Oval 49"/>
          <p:cNvSpPr>
            <a:spLocks noChangeArrowheads="1"/>
          </p:cNvSpPr>
          <p:nvPr/>
        </p:nvSpPr>
        <p:spPr bwMode="auto">
          <a:xfrm>
            <a:off x="3201988" y="4162425"/>
            <a:ext cx="92075" cy="90488"/>
          </a:xfrm>
          <a:prstGeom prst="ellipse">
            <a:avLst/>
          </a:prstGeom>
          <a:solidFill>
            <a:srgbClr val="00206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" name="Oval 50"/>
          <p:cNvSpPr>
            <a:spLocks noChangeArrowheads="1"/>
          </p:cNvSpPr>
          <p:nvPr/>
        </p:nvSpPr>
        <p:spPr bwMode="auto">
          <a:xfrm>
            <a:off x="3201988" y="4162425"/>
            <a:ext cx="92075" cy="90488"/>
          </a:xfrm>
          <a:prstGeom prst="ellipse">
            <a:avLst/>
          </a:pr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3" name="Oval 51"/>
          <p:cNvSpPr>
            <a:spLocks noChangeArrowheads="1"/>
          </p:cNvSpPr>
          <p:nvPr/>
        </p:nvSpPr>
        <p:spPr bwMode="auto">
          <a:xfrm>
            <a:off x="3903663" y="4598988"/>
            <a:ext cx="92075" cy="92075"/>
          </a:xfrm>
          <a:prstGeom prst="ellipse">
            <a:avLst/>
          </a:prstGeom>
          <a:solidFill>
            <a:srgbClr val="00206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4" name="Oval 52"/>
          <p:cNvSpPr>
            <a:spLocks noChangeArrowheads="1"/>
          </p:cNvSpPr>
          <p:nvPr/>
        </p:nvSpPr>
        <p:spPr bwMode="auto">
          <a:xfrm>
            <a:off x="3903663" y="4598988"/>
            <a:ext cx="92075" cy="92075"/>
          </a:xfrm>
          <a:prstGeom prst="ellipse">
            <a:avLst/>
          </a:pr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5" name="Oval 53"/>
          <p:cNvSpPr>
            <a:spLocks noChangeArrowheads="1"/>
          </p:cNvSpPr>
          <p:nvPr/>
        </p:nvSpPr>
        <p:spPr bwMode="auto">
          <a:xfrm>
            <a:off x="4603750" y="4089400"/>
            <a:ext cx="92075" cy="90488"/>
          </a:xfrm>
          <a:prstGeom prst="ellipse">
            <a:avLst/>
          </a:prstGeom>
          <a:solidFill>
            <a:srgbClr val="00206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6" name="Oval 54"/>
          <p:cNvSpPr>
            <a:spLocks noChangeArrowheads="1"/>
          </p:cNvSpPr>
          <p:nvPr/>
        </p:nvSpPr>
        <p:spPr bwMode="auto">
          <a:xfrm>
            <a:off x="4603750" y="4089400"/>
            <a:ext cx="92075" cy="90488"/>
          </a:xfrm>
          <a:prstGeom prst="ellipse">
            <a:avLst/>
          </a:pr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7" name="Oval 55"/>
          <p:cNvSpPr>
            <a:spLocks noChangeArrowheads="1"/>
          </p:cNvSpPr>
          <p:nvPr/>
        </p:nvSpPr>
        <p:spPr bwMode="auto">
          <a:xfrm>
            <a:off x="5314950" y="3824288"/>
            <a:ext cx="92075" cy="92075"/>
          </a:xfrm>
          <a:prstGeom prst="ellipse">
            <a:avLst/>
          </a:prstGeom>
          <a:solidFill>
            <a:srgbClr val="00206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8" name="Oval 56"/>
          <p:cNvSpPr>
            <a:spLocks noChangeArrowheads="1"/>
          </p:cNvSpPr>
          <p:nvPr/>
        </p:nvSpPr>
        <p:spPr bwMode="auto">
          <a:xfrm>
            <a:off x="5314950" y="3824288"/>
            <a:ext cx="92075" cy="90488"/>
          </a:xfrm>
          <a:prstGeom prst="ellipse">
            <a:avLst/>
          </a:pr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9" name="Oval 57"/>
          <p:cNvSpPr>
            <a:spLocks noChangeArrowheads="1"/>
          </p:cNvSpPr>
          <p:nvPr/>
        </p:nvSpPr>
        <p:spPr bwMode="auto">
          <a:xfrm>
            <a:off x="6015038" y="3879850"/>
            <a:ext cx="92075" cy="90488"/>
          </a:xfrm>
          <a:prstGeom prst="ellipse">
            <a:avLst/>
          </a:prstGeom>
          <a:solidFill>
            <a:srgbClr val="00206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0" name="Oval 58"/>
          <p:cNvSpPr>
            <a:spLocks noChangeArrowheads="1"/>
          </p:cNvSpPr>
          <p:nvPr/>
        </p:nvSpPr>
        <p:spPr bwMode="auto">
          <a:xfrm>
            <a:off x="6015038" y="3879850"/>
            <a:ext cx="92075" cy="90488"/>
          </a:xfrm>
          <a:prstGeom prst="ellipse">
            <a:avLst/>
          </a:pr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1" name="Oval 59"/>
          <p:cNvSpPr>
            <a:spLocks noChangeArrowheads="1"/>
          </p:cNvSpPr>
          <p:nvPr/>
        </p:nvSpPr>
        <p:spPr bwMode="auto">
          <a:xfrm>
            <a:off x="6724650" y="3313113"/>
            <a:ext cx="92075" cy="92075"/>
          </a:xfrm>
          <a:prstGeom prst="ellipse">
            <a:avLst/>
          </a:prstGeom>
          <a:solidFill>
            <a:srgbClr val="00206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2" name="Oval 60"/>
          <p:cNvSpPr>
            <a:spLocks noChangeArrowheads="1"/>
          </p:cNvSpPr>
          <p:nvPr/>
        </p:nvSpPr>
        <p:spPr bwMode="auto">
          <a:xfrm>
            <a:off x="6724650" y="3313113"/>
            <a:ext cx="92075" cy="92075"/>
          </a:xfrm>
          <a:prstGeom prst="ellipse">
            <a:avLst/>
          </a:pr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3" name="Oval 61"/>
          <p:cNvSpPr>
            <a:spLocks noChangeArrowheads="1"/>
          </p:cNvSpPr>
          <p:nvPr/>
        </p:nvSpPr>
        <p:spPr bwMode="auto">
          <a:xfrm>
            <a:off x="7426325" y="4060825"/>
            <a:ext cx="92075" cy="92075"/>
          </a:xfrm>
          <a:prstGeom prst="ellipse">
            <a:avLst/>
          </a:prstGeom>
          <a:solidFill>
            <a:srgbClr val="00206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4" name="Oval 62"/>
          <p:cNvSpPr>
            <a:spLocks noChangeArrowheads="1"/>
          </p:cNvSpPr>
          <p:nvPr/>
        </p:nvSpPr>
        <p:spPr bwMode="auto">
          <a:xfrm>
            <a:off x="7426325" y="4060825"/>
            <a:ext cx="92075" cy="92075"/>
          </a:xfrm>
          <a:prstGeom prst="ellipse">
            <a:avLst/>
          </a:pr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5" name="Oval 63"/>
          <p:cNvSpPr>
            <a:spLocks noChangeArrowheads="1"/>
          </p:cNvSpPr>
          <p:nvPr/>
        </p:nvSpPr>
        <p:spPr bwMode="auto">
          <a:xfrm>
            <a:off x="8135938" y="3222625"/>
            <a:ext cx="92075" cy="90488"/>
          </a:xfrm>
          <a:prstGeom prst="ellipse">
            <a:avLst/>
          </a:prstGeom>
          <a:solidFill>
            <a:srgbClr val="00206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6" name="Freeform 64"/>
          <p:cNvSpPr>
            <a:spLocks/>
          </p:cNvSpPr>
          <p:nvPr/>
        </p:nvSpPr>
        <p:spPr bwMode="auto">
          <a:xfrm>
            <a:off x="8135938" y="3222625"/>
            <a:ext cx="92075" cy="90488"/>
          </a:xfrm>
          <a:custGeom>
            <a:avLst/>
            <a:gdLst>
              <a:gd name="T0" fmla="*/ 58 w 58"/>
              <a:gd name="T1" fmla="*/ 29 h 57"/>
              <a:gd name="T2" fmla="*/ 29 w 58"/>
              <a:gd name="T3" fmla="*/ 57 h 57"/>
              <a:gd name="T4" fmla="*/ 0 w 58"/>
              <a:gd name="T5" fmla="*/ 29 h 57"/>
              <a:gd name="T6" fmla="*/ 29 w 58"/>
              <a:gd name="T7" fmla="*/ 0 h 57"/>
              <a:gd name="T8" fmla="*/ 58 w 58"/>
              <a:gd name="T9" fmla="*/ 29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57">
                <a:moveTo>
                  <a:pt x="58" y="29"/>
                </a:moveTo>
                <a:cubicBezTo>
                  <a:pt x="58" y="44"/>
                  <a:pt x="45" y="57"/>
                  <a:pt x="29" y="57"/>
                </a:cubicBezTo>
                <a:cubicBezTo>
                  <a:pt x="13" y="57"/>
                  <a:pt x="0" y="44"/>
                  <a:pt x="0" y="29"/>
                </a:cubicBezTo>
                <a:cubicBezTo>
                  <a:pt x="0" y="12"/>
                  <a:pt x="13" y="0"/>
                  <a:pt x="29" y="0"/>
                </a:cubicBezTo>
                <a:cubicBezTo>
                  <a:pt x="45" y="0"/>
                  <a:pt x="58" y="12"/>
                  <a:pt x="58" y="29"/>
                </a:cubicBez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7" name="Oval 65"/>
          <p:cNvSpPr>
            <a:spLocks noChangeArrowheads="1"/>
          </p:cNvSpPr>
          <p:nvPr/>
        </p:nvSpPr>
        <p:spPr bwMode="auto">
          <a:xfrm>
            <a:off x="8837613" y="3495675"/>
            <a:ext cx="92075" cy="92075"/>
          </a:xfrm>
          <a:prstGeom prst="ellipse">
            <a:avLst/>
          </a:prstGeom>
          <a:solidFill>
            <a:srgbClr val="00206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8" name="Oval 66"/>
          <p:cNvSpPr>
            <a:spLocks noChangeArrowheads="1"/>
          </p:cNvSpPr>
          <p:nvPr/>
        </p:nvSpPr>
        <p:spPr bwMode="auto">
          <a:xfrm>
            <a:off x="8837613" y="3495675"/>
            <a:ext cx="92075" cy="92075"/>
          </a:xfrm>
          <a:prstGeom prst="ellipse">
            <a:avLst/>
          </a:pr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9" name="Oval 67"/>
          <p:cNvSpPr>
            <a:spLocks noChangeArrowheads="1"/>
          </p:cNvSpPr>
          <p:nvPr/>
        </p:nvSpPr>
        <p:spPr bwMode="auto">
          <a:xfrm>
            <a:off x="9537700" y="3240088"/>
            <a:ext cx="92075" cy="92075"/>
          </a:xfrm>
          <a:prstGeom prst="ellipse">
            <a:avLst/>
          </a:prstGeom>
          <a:solidFill>
            <a:srgbClr val="00206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0" name="Oval 68"/>
          <p:cNvSpPr>
            <a:spLocks noChangeArrowheads="1"/>
          </p:cNvSpPr>
          <p:nvPr/>
        </p:nvSpPr>
        <p:spPr bwMode="auto">
          <a:xfrm>
            <a:off x="9537700" y="3240088"/>
            <a:ext cx="92075" cy="92075"/>
          </a:xfrm>
          <a:prstGeom prst="ellipse">
            <a:avLst/>
          </a:pr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1" name="Oval 69"/>
          <p:cNvSpPr>
            <a:spLocks noChangeArrowheads="1"/>
          </p:cNvSpPr>
          <p:nvPr/>
        </p:nvSpPr>
        <p:spPr bwMode="auto">
          <a:xfrm>
            <a:off x="10247313" y="3778250"/>
            <a:ext cx="92075" cy="92075"/>
          </a:xfrm>
          <a:prstGeom prst="ellipse">
            <a:avLst/>
          </a:prstGeom>
          <a:solidFill>
            <a:srgbClr val="00206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2" name="Oval 70"/>
          <p:cNvSpPr>
            <a:spLocks noChangeArrowheads="1"/>
          </p:cNvSpPr>
          <p:nvPr/>
        </p:nvSpPr>
        <p:spPr bwMode="auto">
          <a:xfrm>
            <a:off x="10247313" y="3778250"/>
            <a:ext cx="92075" cy="92075"/>
          </a:xfrm>
          <a:prstGeom prst="ellipse">
            <a:avLst/>
          </a:pr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" name="Rectangle 71"/>
          <p:cNvSpPr>
            <a:spLocks noChangeArrowheads="1"/>
          </p:cNvSpPr>
          <p:nvPr/>
        </p:nvSpPr>
        <p:spPr bwMode="auto">
          <a:xfrm>
            <a:off x="2305050" y="5815013"/>
            <a:ext cx="1666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Rectangle 72"/>
          <p:cNvSpPr>
            <a:spLocks noChangeArrowheads="1"/>
          </p:cNvSpPr>
          <p:nvPr/>
        </p:nvSpPr>
        <p:spPr bwMode="auto">
          <a:xfrm>
            <a:off x="2136775" y="5151438"/>
            <a:ext cx="3317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500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Rectangle 73"/>
          <p:cNvSpPr>
            <a:spLocks noChangeArrowheads="1"/>
          </p:cNvSpPr>
          <p:nvPr/>
        </p:nvSpPr>
        <p:spPr bwMode="auto">
          <a:xfrm>
            <a:off x="2052638" y="4487863"/>
            <a:ext cx="4159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1000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Rectangle 74"/>
          <p:cNvSpPr>
            <a:spLocks noChangeArrowheads="1"/>
          </p:cNvSpPr>
          <p:nvPr/>
        </p:nvSpPr>
        <p:spPr bwMode="auto">
          <a:xfrm>
            <a:off x="2052638" y="3824288"/>
            <a:ext cx="4159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1500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Rectangle 75"/>
          <p:cNvSpPr>
            <a:spLocks noChangeArrowheads="1"/>
          </p:cNvSpPr>
          <p:nvPr/>
        </p:nvSpPr>
        <p:spPr bwMode="auto">
          <a:xfrm>
            <a:off x="2052638" y="3157538"/>
            <a:ext cx="4159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2000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Rectangle 76"/>
          <p:cNvSpPr>
            <a:spLocks noChangeArrowheads="1"/>
          </p:cNvSpPr>
          <p:nvPr/>
        </p:nvSpPr>
        <p:spPr bwMode="auto">
          <a:xfrm>
            <a:off x="2052638" y="2493963"/>
            <a:ext cx="4159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2500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Rectangle 77"/>
          <p:cNvSpPr>
            <a:spLocks noChangeArrowheads="1"/>
          </p:cNvSpPr>
          <p:nvPr/>
        </p:nvSpPr>
        <p:spPr bwMode="auto">
          <a:xfrm>
            <a:off x="2052638" y="1830388"/>
            <a:ext cx="4159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3000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Rectangle 78"/>
          <p:cNvSpPr>
            <a:spLocks noChangeArrowheads="1"/>
          </p:cNvSpPr>
          <p:nvPr/>
        </p:nvSpPr>
        <p:spPr bwMode="auto">
          <a:xfrm>
            <a:off x="2501900" y="6026150"/>
            <a:ext cx="165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Rectangle 79"/>
          <p:cNvSpPr>
            <a:spLocks noChangeArrowheads="1"/>
          </p:cNvSpPr>
          <p:nvPr/>
        </p:nvSpPr>
        <p:spPr bwMode="auto">
          <a:xfrm>
            <a:off x="3910013" y="6026150"/>
            <a:ext cx="1666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Rectangle 80"/>
          <p:cNvSpPr>
            <a:spLocks noChangeArrowheads="1"/>
          </p:cNvSpPr>
          <p:nvPr/>
        </p:nvSpPr>
        <p:spPr bwMode="auto">
          <a:xfrm>
            <a:off x="5319713" y="6026150"/>
            <a:ext cx="165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Rectangle 81"/>
          <p:cNvSpPr>
            <a:spLocks noChangeArrowheads="1"/>
          </p:cNvSpPr>
          <p:nvPr/>
        </p:nvSpPr>
        <p:spPr bwMode="auto">
          <a:xfrm>
            <a:off x="6729413" y="6026150"/>
            <a:ext cx="165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7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Rectangle 82"/>
          <p:cNvSpPr>
            <a:spLocks noChangeArrowheads="1"/>
          </p:cNvSpPr>
          <p:nvPr/>
        </p:nvSpPr>
        <p:spPr bwMode="auto">
          <a:xfrm>
            <a:off x="8137525" y="6026150"/>
            <a:ext cx="1666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9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Rectangle 83"/>
          <p:cNvSpPr>
            <a:spLocks noChangeArrowheads="1"/>
          </p:cNvSpPr>
          <p:nvPr/>
        </p:nvSpPr>
        <p:spPr bwMode="auto">
          <a:xfrm>
            <a:off x="9504363" y="6026150"/>
            <a:ext cx="2492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Rectangle 84"/>
          <p:cNvSpPr>
            <a:spLocks noChangeArrowheads="1"/>
          </p:cNvSpPr>
          <p:nvPr/>
        </p:nvSpPr>
        <p:spPr bwMode="auto">
          <a:xfrm>
            <a:off x="1604963" y="1681163"/>
            <a:ext cx="8963025" cy="4724400"/>
          </a:xfrm>
          <a:prstGeom prst="rect">
            <a:avLst/>
          </a:prstGeom>
          <a:noFill/>
          <a:ln w="19050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Oval 1"/>
          <p:cNvSpPr/>
          <p:nvPr/>
        </p:nvSpPr>
        <p:spPr bwMode="auto">
          <a:xfrm>
            <a:off x="10215297" y="3778250"/>
            <a:ext cx="150518" cy="2134394"/>
          </a:xfrm>
          <a:prstGeom prst="ellips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8815274" y="3508374"/>
            <a:ext cx="176325" cy="2404269"/>
          </a:xfrm>
          <a:prstGeom prst="ellips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9514329" y="3336927"/>
            <a:ext cx="154838" cy="2565696"/>
          </a:xfrm>
          <a:prstGeom prst="ellips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8106219" y="3313114"/>
            <a:ext cx="162039" cy="2599530"/>
          </a:xfrm>
          <a:prstGeom prst="ellips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7381012" y="4086522"/>
            <a:ext cx="128715" cy="1826121"/>
          </a:xfrm>
          <a:prstGeom prst="ellips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6702381" y="3332164"/>
            <a:ext cx="139304" cy="2589212"/>
          </a:xfrm>
          <a:prstGeom prst="ellips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92" name="Oval 91"/>
          <p:cNvSpPr/>
          <p:nvPr/>
        </p:nvSpPr>
        <p:spPr bwMode="auto">
          <a:xfrm>
            <a:off x="5272825" y="3856832"/>
            <a:ext cx="157574" cy="2064543"/>
          </a:xfrm>
          <a:prstGeom prst="ellips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5972912" y="3947319"/>
            <a:ext cx="143429" cy="1955303"/>
          </a:xfrm>
          <a:prstGeom prst="ellips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94" name="Oval 93"/>
          <p:cNvSpPr/>
          <p:nvPr/>
        </p:nvSpPr>
        <p:spPr bwMode="auto">
          <a:xfrm>
            <a:off x="4547618" y="4129088"/>
            <a:ext cx="166961" cy="1773843"/>
          </a:xfrm>
          <a:prstGeom prst="ellips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95" name="Oval 94"/>
          <p:cNvSpPr/>
          <p:nvPr/>
        </p:nvSpPr>
        <p:spPr bwMode="auto">
          <a:xfrm>
            <a:off x="3150132" y="4164521"/>
            <a:ext cx="166961" cy="1773843"/>
          </a:xfrm>
          <a:prstGeom prst="ellips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96" name="Oval 95"/>
          <p:cNvSpPr/>
          <p:nvPr/>
        </p:nvSpPr>
        <p:spPr bwMode="auto">
          <a:xfrm>
            <a:off x="3874488" y="4598988"/>
            <a:ext cx="135241" cy="1339375"/>
          </a:xfrm>
          <a:prstGeom prst="ellips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97" name="Oval 96"/>
          <p:cNvSpPr/>
          <p:nvPr/>
        </p:nvSpPr>
        <p:spPr bwMode="auto">
          <a:xfrm>
            <a:off x="2466823" y="4691063"/>
            <a:ext cx="140796" cy="1230312"/>
          </a:xfrm>
          <a:prstGeom prst="ellips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1812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0" y="780870"/>
            <a:ext cx="5181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r>
              <a:rPr lang="en-US" dirty="0">
                <a:latin typeface="Book Antiqua" pitchFamily="16" charset="0"/>
              </a:rPr>
              <a:t>|E|= |A-E|</a:t>
            </a:r>
          </a:p>
          <a:p>
            <a:r>
              <a:rPr lang="en-US" dirty="0">
                <a:latin typeface="Book Antiqua" pitchFamily="16" charset="0"/>
              </a:rPr>
              <a:t>MAD = AVERAGE (|E|)</a:t>
            </a:r>
          </a:p>
          <a:p>
            <a:r>
              <a:rPr lang="en-US" dirty="0">
                <a:latin typeface="Book Antiqua" pitchFamily="16" charset="0"/>
              </a:rPr>
              <a:t>MAPE = AVERAGE(|E|/A)</a:t>
            </a:r>
          </a:p>
          <a:p>
            <a:r>
              <a:rPr lang="en-US" dirty="0">
                <a:latin typeface="Book Antiqua" pitchFamily="16" charset="0"/>
              </a:rPr>
              <a:t>StdDev= Relative Error =1.25 MARD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3" y="2531055"/>
            <a:ext cx="9118568" cy="2866644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708765"/>
              </p:ext>
            </p:extLst>
          </p:nvPr>
        </p:nvGraphicFramePr>
        <p:xfrm>
          <a:off x="429492" y="2777153"/>
          <a:ext cx="8733584" cy="282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8" name="Worksheet" r:id="rId5" imgW="8487052" imgH="2943028" progId="Excel.Sheet.12">
                  <p:embed/>
                </p:oleObj>
              </mc:Choice>
              <mc:Fallback>
                <p:oleObj name="Worksheet" r:id="rId5" imgW="8487052" imgH="2943028" progId="Excel.Shee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9492" y="2777153"/>
                        <a:ext cx="8733584" cy="2824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1822938" y="3030773"/>
            <a:ext cx="7340138" cy="2547451"/>
          </a:xfrm>
          <a:prstGeom prst="rect">
            <a:avLst/>
          </a:prstGeom>
          <a:solidFill>
            <a:sysClr val="window" lastClr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0" y="5486400"/>
            <a:ext cx="89832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r>
              <a:rPr lang="en-US" dirty="0">
                <a:latin typeface="Book Antiqua" pitchFamily="16" charset="0"/>
              </a:rPr>
              <a:t>Forecast for next period = ? </a:t>
            </a:r>
          </a:p>
          <a:p>
            <a:r>
              <a:rPr lang="en-US" dirty="0">
                <a:latin typeface="Book Antiqua" pitchFamily="16" charset="0"/>
              </a:rPr>
              <a:t>Standard Deviation of Forecast for next period = ? 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62646"/>
            <a:ext cx="12192000" cy="646331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defRPr sz="3600">
                <a:solidFill>
                  <a:srgbClr val="A80000"/>
                </a:solidFill>
                <a:latin typeface="Impact" pitchFamily="34" charset="0"/>
                <a:ea typeface="ＭＳ Ｐゴシック" pitchFamily="-65" charset="-128"/>
                <a:cs typeface="Impact" pitchFamily="34" charset="0"/>
              </a:defRPr>
            </a:lvl1pPr>
            <a:lvl2pPr marL="37931725" indent="-37474525">
              <a:defRPr sz="2400">
                <a:latin typeface="Arial" charset="0"/>
                <a:ea typeface="ＭＳ Ｐゴシック" pitchFamily="16" charset="-128"/>
              </a:defRPr>
            </a:lvl2pPr>
            <a:lvl3pPr>
              <a:defRPr sz="2400">
                <a:latin typeface="Arial" charset="0"/>
                <a:ea typeface="ＭＳ Ｐゴシック" pitchFamily="16" charset="-128"/>
              </a:defRPr>
            </a:lvl3pPr>
            <a:lvl4pPr>
              <a:defRPr sz="2400">
                <a:latin typeface="Arial" charset="0"/>
                <a:ea typeface="ＭＳ Ｐゴシック" pitchFamily="16" charset="-128"/>
              </a:defRPr>
            </a:lvl4pPr>
            <a:lvl5pPr>
              <a:defRPr sz="2400">
                <a:latin typeface="Arial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16" charset="-128"/>
              </a:defRPr>
            </a:lvl9pPr>
          </a:lstStyle>
          <a:p>
            <a:r>
              <a:rPr lang="en-US" dirty="0"/>
              <a:t>Mean Relative Absolute Deviation- MAPE</a:t>
            </a:r>
          </a:p>
        </p:txBody>
      </p:sp>
    </p:spTree>
    <p:extLst>
      <p:ext uri="{BB962C8B-B14F-4D97-AF65-F5344CB8AC3E}">
        <p14:creationId xmlns:p14="http://schemas.microsoft.com/office/powerpoint/2010/main" val="244622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0" y="780870"/>
            <a:ext cx="12115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r>
              <a:rPr lang="en-US" dirty="0">
                <a:latin typeface="Book Antiqua" pitchFamily="16" charset="0"/>
              </a:rPr>
              <a:t>To select the best forecasting technique based on minimal MAD, MSE, MARD.</a:t>
            </a:r>
          </a:p>
          <a:p>
            <a:r>
              <a:rPr lang="en-US" dirty="0">
                <a:latin typeface="Book Antiqua" pitchFamily="16" charset="0"/>
              </a:rPr>
              <a:t>To estimate the standard deviation of the forecast and minimize it. </a:t>
            </a:r>
          </a:p>
          <a:p>
            <a:r>
              <a:rPr lang="en-US" dirty="0">
                <a:latin typeface="Book Antiqua" pitchFamily="16" charset="0"/>
              </a:rPr>
              <a:t>If our current period is period t, our next period is period t+1. Our forecast for the next period if F(t+1).  But F(t+1) is the average of demand for the next period. </a:t>
            </a:r>
          </a:p>
          <a:p>
            <a:r>
              <a:rPr lang="en-US" dirty="0">
                <a:latin typeface="Book Antiqua" pitchFamily="16" charset="0"/>
              </a:rPr>
              <a:t>Demand for the next period has Normal Distribution with the average of F(t+1)  and a Standard Deviation which is computed based on MAD, MSE, or MARD in period t.</a:t>
            </a:r>
          </a:p>
          <a:p>
            <a:r>
              <a:rPr lang="en-US" dirty="0">
                <a:latin typeface="Book Antiqua" pitchFamily="16" charset="0"/>
              </a:rPr>
              <a:t>Standard Deviation of demand for t+1 is computed based on MAD, MSE, MARD in period t.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62646"/>
            <a:ext cx="12192000" cy="646331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defRPr sz="3600">
                <a:solidFill>
                  <a:srgbClr val="A80000"/>
                </a:solidFill>
                <a:latin typeface="Impact" pitchFamily="34" charset="0"/>
                <a:ea typeface="ＭＳ Ｐゴシック" pitchFamily="-65" charset="-128"/>
                <a:cs typeface="Impact" pitchFamily="34" charset="0"/>
              </a:defRPr>
            </a:lvl1pPr>
            <a:lvl2pPr marL="37931725" indent="-37474525">
              <a:defRPr sz="2400">
                <a:latin typeface="Arial" charset="0"/>
                <a:ea typeface="ＭＳ Ｐゴシック" pitchFamily="16" charset="-128"/>
              </a:defRPr>
            </a:lvl2pPr>
            <a:lvl3pPr>
              <a:defRPr sz="2400">
                <a:latin typeface="Arial" charset="0"/>
                <a:ea typeface="ＭＳ Ｐゴシック" pitchFamily="16" charset="-128"/>
              </a:defRPr>
            </a:lvl3pPr>
            <a:lvl4pPr>
              <a:defRPr sz="2400">
                <a:latin typeface="Arial" charset="0"/>
                <a:ea typeface="ＭＳ Ｐゴシック" pitchFamily="16" charset="-128"/>
              </a:defRPr>
            </a:lvl4pPr>
            <a:lvl5pPr>
              <a:defRPr sz="2400">
                <a:latin typeface="Arial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16" charset="-128"/>
              </a:defRPr>
            </a:lvl9pPr>
          </a:lstStyle>
          <a:p>
            <a:r>
              <a:rPr lang="en-US" dirty="0"/>
              <a:t>Main Applications of MAD, MSE, MARD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7391400" y="3660310"/>
          <a:ext cx="4876800" cy="2867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964" y="3791928"/>
            <a:ext cx="8982635" cy="260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8000"/>
              <a:buFont typeface="Wingdings" pitchFamily="2" charset="2"/>
              <a:buChar char="p"/>
            </a:pPr>
            <a:r>
              <a:rPr lang="en-US" dirty="0"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rPr>
              <a:t>Current Period:  t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8000"/>
              <a:buFont typeface="Wingdings" pitchFamily="2" charset="2"/>
              <a:buChar char="p"/>
            </a:pPr>
            <a:r>
              <a:rPr lang="en-US" dirty="0"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rPr>
              <a:t>Forecast for the next period: F(t+1).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8000"/>
              <a:buFont typeface="Wingdings" pitchFamily="2" charset="2"/>
              <a:buChar char="p"/>
            </a:pPr>
            <a:r>
              <a:rPr lang="en-US" dirty="0"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rPr>
              <a:t>Standard deviation of the  forecast in period t+1: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SzPct val="88000"/>
            </a:pPr>
            <a:r>
              <a:rPr lang="en-US" dirty="0"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rPr>
              <a:t>1.25 MAD or SQRT(MSE), or 1.25MARD*</a:t>
            </a:r>
            <a:r>
              <a:rPr lang="en-US" dirty="0" err="1"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rPr>
              <a:t>Fnext</a:t>
            </a:r>
            <a:r>
              <a:rPr lang="en-US" dirty="0"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rPr>
              <a:t>-period</a:t>
            </a:r>
          </a:p>
          <a:p>
            <a:pPr marL="342900" lvl="1" indent="-342900" eaLnBrk="1" hangingPunct="1">
              <a:spcBef>
                <a:spcPct val="20000"/>
              </a:spcBef>
              <a:buClr>
                <a:schemeClr val="tx1"/>
              </a:buClr>
              <a:buSzPct val="88000"/>
              <a:buFont typeface="Wingdings" pitchFamily="2" charset="2"/>
              <a:buChar char="p"/>
            </a:pPr>
            <a:r>
              <a:rPr lang="en-US" dirty="0">
                <a:latin typeface="Book Antiqua" panose="02040602050305030304" pitchFamily="18" charset="0"/>
                <a:ea typeface="ＭＳ Ｐゴシック" pitchFamily="-65" charset="-128"/>
              </a:rPr>
              <a:t>These three numbers are not equal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SzPct val="88000"/>
            </a:pPr>
            <a:endParaRPr lang="en-US" sz="2000" dirty="0">
              <a:latin typeface="Book Antiqua" panose="02040602050305030304" pitchFamily="18" charset="0"/>
              <a:ea typeface="ＭＳ Ｐゴシック" pitchFamily="-65" charset="-128"/>
              <a:cs typeface="MS Reference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75492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2"/>
          <p:cNvSpPr txBox="1">
            <a:spLocks noChangeArrowheads="1"/>
          </p:cNvSpPr>
          <p:nvPr/>
        </p:nvSpPr>
        <p:spPr bwMode="auto">
          <a:xfrm>
            <a:off x="918" y="838200"/>
            <a:ext cx="121910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eaLnBrk="0" hangingPunct="0"/>
            <a:r>
              <a:rPr lang="en-US" dirty="0">
                <a:latin typeface="Book Antiqua" panose="02040602050305030304" pitchFamily="18" charset="0"/>
                <a:cs typeface="Arial" panose="020B0604020202020204" pitchFamily="34" charset="0"/>
              </a:rPr>
              <a:t>The 5-period moving average in month 6 was 200 units. Actual data in month 7 is 170 units. Compute the 6 period moving average in month 7.</a:t>
            </a:r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189831" y="1971675"/>
            <a:ext cx="5296569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>
              <a:spcAft>
                <a:spcPts val="1800"/>
              </a:spcAft>
            </a:pPr>
            <a:r>
              <a:rPr lang="en-US" dirty="0">
                <a:latin typeface="Book Antiqua" panose="02040602050305030304" pitchFamily="18" charset="0"/>
                <a:cs typeface="Arial" panose="020B0604020202020204" pitchFamily="34" charset="0"/>
              </a:rPr>
              <a:t>MA</a:t>
            </a:r>
            <a:r>
              <a:rPr lang="en-US" baseline="30000" dirty="0">
                <a:latin typeface="Book Antiqua" panose="02040602050305030304" pitchFamily="18" charset="0"/>
                <a:cs typeface="Arial" panose="020B0604020202020204" pitchFamily="34" charset="0"/>
              </a:rPr>
              <a:t>5</a:t>
            </a:r>
            <a:r>
              <a:rPr lang="en-US" baseline="-25000" dirty="0">
                <a:latin typeface="Book Antiqua" panose="02040602050305030304" pitchFamily="18" charset="0"/>
                <a:cs typeface="Arial" panose="020B0604020202020204" pitchFamily="34" charset="0"/>
              </a:rPr>
              <a:t>6 </a:t>
            </a:r>
            <a:r>
              <a:rPr lang="en-US" dirty="0">
                <a:latin typeface="Book Antiqua" panose="02040602050305030304" pitchFamily="18" charset="0"/>
                <a:cs typeface="Arial" panose="020B0604020202020204" pitchFamily="34" charset="0"/>
              </a:rPr>
              <a:t>= (</a:t>
            </a:r>
            <a:r>
              <a:rPr lang="en-US" dirty="0">
                <a:solidFill>
                  <a:srgbClr val="00863D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A6+A5+A4+A3+A2</a:t>
            </a:r>
            <a:r>
              <a:rPr lang="en-US" dirty="0">
                <a:latin typeface="Book Antiqua" panose="02040602050305030304" pitchFamily="18" charset="0"/>
                <a:cs typeface="Arial" panose="020B0604020202020204" pitchFamily="34" charset="0"/>
              </a:rPr>
              <a:t>)/5</a:t>
            </a:r>
          </a:p>
          <a:p>
            <a:pPr>
              <a:spcAft>
                <a:spcPts val="1800"/>
              </a:spcAft>
            </a:pPr>
            <a:r>
              <a:rPr lang="en-US" dirty="0">
                <a:latin typeface="Book Antiqua" panose="02040602050305030304" pitchFamily="18" charset="0"/>
                <a:cs typeface="Arial" panose="020B0604020202020204" pitchFamily="34" charset="0"/>
              </a:rPr>
              <a:t>MA</a:t>
            </a:r>
            <a:r>
              <a:rPr lang="en-US" baseline="30000" dirty="0">
                <a:latin typeface="Book Antiqua" panose="02040602050305030304" pitchFamily="18" charset="0"/>
                <a:cs typeface="Arial" panose="020B0604020202020204" pitchFamily="34" charset="0"/>
              </a:rPr>
              <a:t>6</a:t>
            </a:r>
            <a:r>
              <a:rPr lang="en-US" baseline="-25000" dirty="0">
                <a:latin typeface="Book Antiqua" panose="02040602050305030304" pitchFamily="18" charset="0"/>
                <a:cs typeface="Arial" panose="020B0604020202020204" pitchFamily="34" charset="0"/>
              </a:rPr>
              <a:t>7 </a:t>
            </a:r>
            <a:r>
              <a:rPr lang="en-US" dirty="0">
                <a:latin typeface="Book Antiqua" panose="02040602050305030304" pitchFamily="18" charset="0"/>
                <a:cs typeface="Arial" panose="020B0604020202020204" pitchFamily="34" charset="0"/>
              </a:rPr>
              <a:t>= (</a:t>
            </a:r>
            <a:r>
              <a:rPr lang="en-US" dirty="0">
                <a:solidFill>
                  <a:srgbClr val="FF00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A7+</a:t>
            </a:r>
            <a:r>
              <a:rPr lang="en-US" dirty="0">
                <a:solidFill>
                  <a:srgbClr val="00863D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A6+A5+A4+A3+A2</a:t>
            </a:r>
            <a:r>
              <a:rPr lang="en-US" dirty="0">
                <a:latin typeface="Book Antiqua" panose="02040602050305030304" pitchFamily="18" charset="0"/>
                <a:cs typeface="Arial" panose="020B0604020202020204" pitchFamily="34" charset="0"/>
              </a:rPr>
              <a:t>)/6</a:t>
            </a:r>
          </a:p>
          <a:p>
            <a:pPr>
              <a:spcAft>
                <a:spcPts val="1800"/>
              </a:spcAft>
            </a:pPr>
            <a:r>
              <a:rPr lang="en-US" dirty="0">
                <a:latin typeface="Book Antiqua" panose="02040602050305030304" pitchFamily="18" charset="0"/>
                <a:cs typeface="Arial" panose="020B0604020202020204" pitchFamily="34" charset="0"/>
              </a:rPr>
              <a:t>MA</a:t>
            </a:r>
            <a:r>
              <a:rPr lang="en-US" baseline="30000" dirty="0">
                <a:latin typeface="Book Antiqua" panose="02040602050305030304" pitchFamily="18" charset="0"/>
                <a:cs typeface="Arial" panose="020B0604020202020204" pitchFamily="34" charset="0"/>
              </a:rPr>
              <a:t>5</a:t>
            </a:r>
            <a:r>
              <a:rPr lang="en-US" baseline="-25000" dirty="0">
                <a:latin typeface="Book Antiqua" panose="02040602050305030304" pitchFamily="18" charset="0"/>
                <a:cs typeface="Arial" panose="020B0604020202020204" pitchFamily="34" charset="0"/>
              </a:rPr>
              <a:t>6</a:t>
            </a:r>
            <a:r>
              <a:rPr lang="en-US" dirty="0">
                <a:latin typeface="Book Antiqua" panose="02040602050305030304" pitchFamily="18" charset="0"/>
                <a:cs typeface="Arial" panose="020B0604020202020204" pitchFamily="34" charset="0"/>
              </a:rPr>
              <a:t> = </a:t>
            </a:r>
            <a:r>
              <a:rPr lang="en-US" dirty="0">
                <a:solidFill>
                  <a:srgbClr val="00863D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(A6+A5+A4+A3+A2)/5 = 200</a:t>
            </a:r>
          </a:p>
          <a:p>
            <a:pPr>
              <a:spcAft>
                <a:spcPts val="1800"/>
              </a:spcAft>
            </a:pPr>
            <a:r>
              <a:rPr lang="en-US" dirty="0">
                <a:solidFill>
                  <a:srgbClr val="00863D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A6+A5+A4+A3+A2 = 1000</a:t>
            </a:r>
          </a:p>
          <a:p>
            <a:pPr>
              <a:spcAft>
                <a:spcPts val="1800"/>
              </a:spcAft>
            </a:pPr>
            <a:r>
              <a:rPr lang="en-US" dirty="0">
                <a:solidFill>
                  <a:srgbClr val="FF00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A7 = 170</a:t>
            </a:r>
          </a:p>
          <a:p>
            <a:pPr>
              <a:spcAft>
                <a:spcPts val="1800"/>
              </a:spcAft>
            </a:pPr>
            <a:r>
              <a:rPr lang="en-US" dirty="0">
                <a:latin typeface="Book Antiqua" panose="02040602050305030304" pitchFamily="18" charset="0"/>
                <a:cs typeface="Arial" panose="020B0604020202020204" pitchFamily="34" charset="0"/>
              </a:rPr>
              <a:t>MA</a:t>
            </a:r>
            <a:r>
              <a:rPr lang="en-US" baseline="30000" dirty="0">
                <a:latin typeface="Book Antiqua" panose="02040602050305030304" pitchFamily="18" charset="0"/>
                <a:cs typeface="Arial" panose="020B0604020202020204" pitchFamily="34" charset="0"/>
              </a:rPr>
              <a:t>6</a:t>
            </a:r>
            <a:r>
              <a:rPr lang="en-US" baseline="-25000" dirty="0">
                <a:latin typeface="Book Antiqua" panose="02040602050305030304" pitchFamily="18" charset="0"/>
                <a:cs typeface="Arial" panose="020B0604020202020204" pitchFamily="34" charset="0"/>
              </a:rPr>
              <a:t>7</a:t>
            </a:r>
            <a:r>
              <a:rPr lang="en-US" dirty="0">
                <a:latin typeface="Book Antiqua" panose="02040602050305030304" pitchFamily="18" charset="0"/>
                <a:cs typeface="Arial" panose="020B0604020202020204" pitchFamily="34" charset="0"/>
              </a:rPr>
              <a:t> = (</a:t>
            </a:r>
            <a:r>
              <a:rPr lang="en-US" dirty="0">
                <a:solidFill>
                  <a:srgbClr val="FF00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A7</a:t>
            </a:r>
            <a:r>
              <a:rPr lang="en-US" dirty="0">
                <a:latin typeface="Book Antiqua" panose="02040602050305030304" pitchFamily="18" charset="0"/>
                <a:cs typeface="Arial" panose="020B0604020202020204" pitchFamily="34" charset="0"/>
              </a:rPr>
              <a:t>+</a:t>
            </a:r>
            <a:r>
              <a:rPr lang="en-US" dirty="0">
                <a:solidFill>
                  <a:srgbClr val="00863D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A6+A5+A4+A3+A2</a:t>
            </a:r>
            <a:r>
              <a:rPr lang="en-US" dirty="0">
                <a:latin typeface="Book Antiqua" panose="02040602050305030304" pitchFamily="18" charset="0"/>
                <a:cs typeface="Arial" panose="020B0604020202020204" pitchFamily="34" charset="0"/>
              </a:rPr>
              <a:t>)/6</a:t>
            </a:r>
          </a:p>
          <a:p>
            <a:pPr>
              <a:spcAft>
                <a:spcPts val="1800"/>
              </a:spcAft>
            </a:pPr>
            <a:r>
              <a:rPr lang="en-US" dirty="0">
                <a:latin typeface="Book Antiqua" panose="02040602050305030304" pitchFamily="18" charset="0"/>
                <a:cs typeface="Arial" panose="020B0604020202020204" pitchFamily="34" charset="0"/>
              </a:rPr>
              <a:t>MA</a:t>
            </a:r>
            <a:r>
              <a:rPr lang="en-US" baseline="30000" dirty="0">
                <a:latin typeface="Book Antiqua" panose="02040602050305030304" pitchFamily="18" charset="0"/>
                <a:cs typeface="Arial" panose="020B0604020202020204" pitchFamily="34" charset="0"/>
              </a:rPr>
              <a:t>6</a:t>
            </a:r>
            <a:r>
              <a:rPr lang="en-US" baseline="-25000" dirty="0">
                <a:latin typeface="Book Antiqua" panose="02040602050305030304" pitchFamily="18" charset="0"/>
                <a:cs typeface="Arial" panose="020B0604020202020204" pitchFamily="34" charset="0"/>
              </a:rPr>
              <a:t>7 </a:t>
            </a:r>
            <a:r>
              <a:rPr lang="en-US" dirty="0">
                <a:latin typeface="Book Antiqua" panose="02040602050305030304" pitchFamily="18" charset="0"/>
                <a:cs typeface="Arial" panose="020B0604020202020204" pitchFamily="34" charset="0"/>
              </a:rPr>
              <a:t>= (</a:t>
            </a:r>
            <a:r>
              <a:rPr lang="en-US" dirty="0">
                <a:solidFill>
                  <a:srgbClr val="FF00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170</a:t>
            </a:r>
            <a:r>
              <a:rPr lang="en-US" dirty="0">
                <a:latin typeface="Book Antiqua" panose="02040602050305030304" pitchFamily="18" charset="0"/>
                <a:cs typeface="Arial" panose="020B0604020202020204" pitchFamily="34" charset="0"/>
              </a:rPr>
              <a:t>+</a:t>
            </a:r>
            <a:r>
              <a:rPr lang="en-US" dirty="0">
                <a:solidFill>
                  <a:srgbClr val="00863D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1000</a:t>
            </a:r>
            <a:r>
              <a:rPr lang="en-US" dirty="0">
                <a:latin typeface="Book Antiqua" panose="02040602050305030304" pitchFamily="18" charset="0"/>
                <a:cs typeface="Arial" panose="020B0604020202020204" pitchFamily="34" charset="0"/>
              </a:rPr>
              <a:t>)/6 = 195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21580"/>
            <a:ext cx="9144000" cy="646331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defRPr sz="3600">
                <a:solidFill>
                  <a:srgbClr val="A80000"/>
                </a:solidFill>
                <a:latin typeface="Impact" pitchFamily="34" charset="0"/>
                <a:ea typeface="ＭＳ Ｐゴシック" pitchFamily="-65" charset="-128"/>
                <a:cs typeface="Impact" pitchFamily="34" charset="0"/>
              </a:defRPr>
            </a:lvl1pPr>
            <a:lvl2pPr marL="37931725" indent="-37474525">
              <a:defRPr sz="2400">
                <a:latin typeface="Arial" charset="0"/>
                <a:ea typeface="ＭＳ Ｐゴシック" pitchFamily="16" charset="-128"/>
              </a:defRPr>
            </a:lvl2pPr>
            <a:lvl3pPr>
              <a:defRPr sz="2400">
                <a:latin typeface="Arial" charset="0"/>
                <a:ea typeface="ＭＳ Ｐゴシック" pitchFamily="16" charset="-128"/>
              </a:defRPr>
            </a:lvl3pPr>
            <a:lvl4pPr>
              <a:defRPr sz="2400">
                <a:latin typeface="Arial" charset="0"/>
                <a:ea typeface="ＭＳ Ｐゴシック" pitchFamily="16" charset="-128"/>
              </a:defRPr>
            </a:lvl4pPr>
            <a:lvl5pPr>
              <a:defRPr sz="2400">
                <a:latin typeface="Arial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16" charset="-128"/>
              </a:defRPr>
            </a:lvl9pPr>
          </a:lstStyle>
          <a:p>
            <a:r>
              <a:rPr lang="en-US" dirty="0"/>
              <a:t>N-Period MA to (n+1)-Period MA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DBE8AB01-52CE-4A5C-8F95-E1812CCB5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3100" y="1821597"/>
            <a:ext cx="6438900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latin typeface="Book Antiqua" panose="02040602050305030304" pitchFamily="18" charset="0"/>
                <a:cs typeface="Arial" panose="020B0604020202020204" pitchFamily="34" charset="0"/>
              </a:rPr>
              <a:t>We could have also said 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Book Antiqua" panose="02040602050305030304" pitchFamily="18" charset="0"/>
                <a:cs typeface="Arial" panose="020B0604020202020204" pitchFamily="34" charset="0"/>
              </a:rPr>
              <a:t>5-period moving average in month 6 is </a:t>
            </a:r>
            <a:r>
              <a:rPr lang="en-US" dirty="0">
                <a:solidFill>
                  <a:srgbClr val="00B05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200</a:t>
            </a:r>
            <a:r>
              <a:rPr lang="en-US" dirty="0">
                <a:latin typeface="Book Antiqua" panose="02040602050305030304" pitchFamily="18" charset="0"/>
                <a:cs typeface="Arial" panose="020B0604020202020204" pitchFamily="34" charset="0"/>
              </a:rPr>
              <a:t>. 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Book Antiqua" panose="02040602050305030304" pitchFamily="18" charset="0"/>
                <a:cs typeface="Arial" panose="020B0604020202020204" pitchFamily="34" charset="0"/>
              </a:rPr>
              <a:t>If the actual data in month 6 was </a:t>
            </a:r>
            <a:r>
              <a:rPr lang="en-US" dirty="0">
                <a:solidFill>
                  <a:srgbClr val="00B05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200</a:t>
            </a:r>
            <a:r>
              <a:rPr lang="en-US" dirty="0">
                <a:latin typeface="Book Antiqua" panose="02040602050305030304" pitchFamily="18" charset="0"/>
                <a:cs typeface="Arial" panose="020B0604020202020204" pitchFamily="34" charset="0"/>
              </a:rPr>
              <a:t>, then 6-period moving average in month 7 was also </a:t>
            </a:r>
            <a:r>
              <a:rPr lang="en-US" dirty="0">
                <a:solidFill>
                  <a:srgbClr val="00B05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200</a:t>
            </a:r>
            <a:r>
              <a:rPr lang="en-US" dirty="0">
                <a:latin typeface="Book Antiqua" panose="02040602050305030304" pitchFamily="18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Book Antiqua" panose="02040602050305030304" pitchFamily="18" charset="0"/>
                <a:cs typeface="Arial" panose="020B0604020202020204" pitchFamily="34" charset="0"/>
              </a:rPr>
              <a:t>But the actual data in month 7 is </a:t>
            </a:r>
            <a:r>
              <a:rPr lang="en-US" dirty="0">
                <a:solidFill>
                  <a:srgbClr val="FF00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170</a:t>
            </a:r>
            <a:r>
              <a:rPr lang="en-US" dirty="0">
                <a:latin typeface="Book Antiqua" panose="02040602050305030304" pitchFamily="18" charset="0"/>
                <a:cs typeface="Arial" panose="020B0604020202020204" pitchFamily="34" charset="0"/>
              </a:rPr>
              <a:t> which is </a:t>
            </a:r>
            <a:r>
              <a:rPr lang="en-US" dirty="0">
                <a:solidFill>
                  <a:srgbClr val="FF00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-30 </a:t>
            </a:r>
            <a:r>
              <a:rPr lang="en-US" dirty="0">
                <a:latin typeface="Book Antiqua" panose="02040602050305030304" pitchFamily="18" charset="0"/>
                <a:cs typeface="Arial" panose="020B0604020202020204" pitchFamily="34" charset="0"/>
              </a:rPr>
              <a:t>units away from 200.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Book Antiqua" panose="02040602050305030304" pitchFamily="18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-30 </a:t>
            </a:r>
            <a:r>
              <a:rPr lang="en-US" dirty="0">
                <a:latin typeface="Book Antiqua" panose="02040602050305030304" pitchFamily="18" charset="0"/>
                <a:cs typeface="Arial" panose="020B0604020202020204" pitchFamily="34" charset="0"/>
              </a:rPr>
              <a:t>unit should be broken down on 6 periods. That is  </a:t>
            </a:r>
            <a:r>
              <a:rPr lang="en-US" dirty="0">
                <a:solidFill>
                  <a:srgbClr val="FF00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-30/</a:t>
            </a:r>
            <a:r>
              <a:rPr lang="en-US" dirty="0">
                <a:latin typeface="Book Antiqua" panose="02040602050305030304" pitchFamily="18" charset="0"/>
                <a:cs typeface="Arial" panose="020B0604020202020204" pitchFamily="34" charset="0"/>
              </a:rPr>
              <a:t>6 </a:t>
            </a:r>
            <a:r>
              <a:rPr lang="en-US" dirty="0">
                <a:solidFill>
                  <a:srgbClr val="FF00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= -5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Book Antiqua" panose="02040602050305030304" pitchFamily="18" charset="0"/>
                <a:cs typeface="Arial" panose="020B0604020202020204" pitchFamily="34" charset="0"/>
              </a:rPr>
              <a:t>MA</a:t>
            </a:r>
            <a:r>
              <a:rPr lang="en-US" baseline="30000" dirty="0">
                <a:latin typeface="Book Antiqua" panose="02040602050305030304" pitchFamily="18" charset="0"/>
                <a:cs typeface="Arial" panose="020B0604020202020204" pitchFamily="34" charset="0"/>
              </a:rPr>
              <a:t>6</a:t>
            </a:r>
            <a:r>
              <a:rPr lang="en-US" baseline="-25000" dirty="0">
                <a:latin typeface="Book Antiqua" panose="02040602050305030304" pitchFamily="18" charset="0"/>
                <a:cs typeface="Arial" panose="020B0604020202020204" pitchFamily="34" charset="0"/>
              </a:rPr>
              <a:t>7 </a:t>
            </a:r>
            <a:r>
              <a:rPr lang="en-US" dirty="0">
                <a:latin typeface="Book Antiqua" panose="02040602050305030304" pitchFamily="18" charset="0"/>
                <a:cs typeface="Arial" panose="020B0604020202020204" pitchFamily="34" charset="0"/>
              </a:rPr>
              <a:t>= </a:t>
            </a:r>
            <a:r>
              <a:rPr lang="en-US" dirty="0">
                <a:solidFill>
                  <a:srgbClr val="00863D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200 </a:t>
            </a:r>
            <a:r>
              <a:rPr lang="en-US" dirty="0">
                <a:latin typeface="Book Antiqua" panose="02040602050305030304" pitchFamily="18" charset="0"/>
                <a:cs typeface="Arial" panose="020B0604020202020204" pitchFamily="34" charset="0"/>
              </a:rPr>
              <a:t>-</a:t>
            </a:r>
            <a:r>
              <a:rPr lang="en-US" dirty="0">
                <a:solidFill>
                  <a:srgbClr val="00863D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5 </a:t>
            </a:r>
            <a:r>
              <a:rPr lang="en-US" dirty="0">
                <a:latin typeface="Book Antiqua" panose="02040602050305030304" pitchFamily="18" charset="0"/>
                <a:cs typeface="Arial" panose="020B0604020202020204" pitchFamily="34" charset="0"/>
              </a:rPr>
              <a:t>= 195</a:t>
            </a:r>
          </a:p>
        </p:txBody>
      </p:sp>
    </p:spTree>
    <p:extLst>
      <p:ext uri="{BB962C8B-B14F-4D97-AF65-F5344CB8AC3E}">
        <p14:creationId xmlns:p14="http://schemas.microsoft.com/office/powerpoint/2010/main" val="179804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9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9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9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9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90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90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8" grpId="0" build="p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2"/>
          <p:cNvSpPr txBox="1">
            <a:spLocks noChangeArrowheads="1"/>
          </p:cNvSpPr>
          <p:nvPr/>
        </p:nvSpPr>
        <p:spPr bwMode="auto">
          <a:xfrm>
            <a:off x="31214" y="738080"/>
            <a:ext cx="121607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eaLnBrk="0" hangingPunct="0"/>
            <a:r>
              <a:rPr lang="en-US" dirty="0">
                <a:latin typeface="Book Antiqua" pitchFamily="16" charset="0"/>
              </a:rPr>
              <a:t>The 6-period moving average in month 8 was 160 units. Actual data in month 9 is 195 units. What is 7 period moving average in month 9?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754" y="91749"/>
            <a:ext cx="12158032" cy="646331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defRPr sz="3600">
                <a:solidFill>
                  <a:srgbClr val="A80000"/>
                </a:solidFill>
                <a:latin typeface="Impact" pitchFamily="34" charset="0"/>
                <a:ea typeface="ＭＳ Ｐゴシック" pitchFamily="-65" charset="-128"/>
                <a:cs typeface="Impact" pitchFamily="34" charset="0"/>
              </a:defRPr>
            </a:lvl1pPr>
            <a:lvl2pPr marL="37931725" indent="-37474525">
              <a:defRPr sz="2400">
                <a:latin typeface="Arial" charset="0"/>
                <a:ea typeface="ＭＳ Ｐゴシック" pitchFamily="16" charset="-128"/>
              </a:defRPr>
            </a:lvl2pPr>
            <a:lvl3pPr>
              <a:defRPr sz="2400">
                <a:latin typeface="Arial" charset="0"/>
                <a:ea typeface="ＭＳ Ｐゴシック" pitchFamily="16" charset="-128"/>
              </a:defRPr>
            </a:lvl3pPr>
            <a:lvl4pPr>
              <a:defRPr sz="2400">
                <a:latin typeface="Arial" charset="0"/>
                <a:ea typeface="ＭＳ Ｐゴシック" pitchFamily="16" charset="-128"/>
              </a:defRPr>
            </a:lvl4pPr>
            <a:lvl5pPr>
              <a:defRPr sz="2400">
                <a:latin typeface="Arial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16" charset="-128"/>
              </a:defRPr>
            </a:lvl9pPr>
          </a:lstStyle>
          <a:p>
            <a:r>
              <a:rPr lang="en-US" dirty="0"/>
              <a:t>Practice- N-Period MA to (n+1)-Period MA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2400" y="1676400"/>
            <a:ext cx="12039600" cy="431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>
              <a:spcAft>
                <a:spcPts val="1000"/>
              </a:spcAft>
            </a:pPr>
            <a:r>
              <a:rPr lang="en-US" dirty="0">
                <a:latin typeface="Book Antiqua" pitchFamily="16" charset="0"/>
              </a:rPr>
              <a:t>MA</a:t>
            </a:r>
            <a:r>
              <a:rPr lang="en-US" baseline="30000" dirty="0">
                <a:latin typeface="Book Antiqua" pitchFamily="16" charset="0"/>
              </a:rPr>
              <a:t>6</a:t>
            </a:r>
            <a:r>
              <a:rPr lang="en-US" baseline="-25000" dirty="0">
                <a:latin typeface="Book Antiqua" pitchFamily="16" charset="0"/>
              </a:rPr>
              <a:t>8</a:t>
            </a:r>
            <a:r>
              <a:rPr lang="en-US" dirty="0">
                <a:latin typeface="Book Antiqua" pitchFamily="16" charset="0"/>
              </a:rPr>
              <a:t>=</a:t>
            </a:r>
            <a:r>
              <a:rPr lang="en-US" dirty="0">
                <a:solidFill>
                  <a:srgbClr val="00863D"/>
                </a:solidFill>
                <a:latin typeface="Book Antiqua" pitchFamily="16" charset="0"/>
              </a:rPr>
              <a:t>(A8+A7+A6+A5+A4+A3)/6 = 160</a:t>
            </a:r>
            <a:r>
              <a:rPr lang="en-US" dirty="0">
                <a:latin typeface="Book Antiqua" pitchFamily="16" charset="0"/>
              </a:rPr>
              <a:t>.</a:t>
            </a:r>
          </a:p>
          <a:p>
            <a:pPr>
              <a:spcAft>
                <a:spcPts val="1000"/>
              </a:spcAft>
            </a:pPr>
            <a:r>
              <a:rPr lang="en-US" dirty="0">
                <a:solidFill>
                  <a:srgbClr val="00863D"/>
                </a:solidFill>
                <a:latin typeface="Book Antiqua" pitchFamily="16" charset="0"/>
              </a:rPr>
              <a:t>A8+A7+A6+A5+A4+A3 = 6(160) = 960</a:t>
            </a:r>
            <a:endParaRPr lang="en-US" dirty="0">
              <a:latin typeface="Book Antiqua" pitchFamily="16" charset="0"/>
            </a:endParaRPr>
          </a:p>
          <a:p>
            <a:pPr>
              <a:spcAft>
                <a:spcPts val="1000"/>
              </a:spcAft>
            </a:pPr>
            <a:r>
              <a:rPr lang="en-US" dirty="0">
                <a:latin typeface="Book Antiqua" pitchFamily="16" charset="0"/>
              </a:rPr>
              <a:t>MA</a:t>
            </a:r>
            <a:r>
              <a:rPr lang="en-US" baseline="30000" dirty="0">
                <a:latin typeface="Book Antiqua" pitchFamily="16" charset="0"/>
              </a:rPr>
              <a:t>7</a:t>
            </a:r>
            <a:r>
              <a:rPr lang="en-US" baseline="-25000" dirty="0">
                <a:latin typeface="Book Antiqua" pitchFamily="16" charset="0"/>
              </a:rPr>
              <a:t>9</a:t>
            </a:r>
            <a:r>
              <a:rPr lang="en-US" dirty="0">
                <a:latin typeface="Book Antiqua" pitchFamily="16" charset="0"/>
              </a:rPr>
              <a:t>=(</a:t>
            </a:r>
            <a:r>
              <a:rPr lang="en-US" dirty="0">
                <a:solidFill>
                  <a:srgbClr val="FF0000"/>
                </a:solidFill>
                <a:latin typeface="Book Antiqua" pitchFamily="16" charset="0"/>
              </a:rPr>
              <a:t>A9+</a:t>
            </a:r>
            <a:r>
              <a:rPr lang="en-US" dirty="0">
                <a:solidFill>
                  <a:srgbClr val="00863D"/>
                </a:solidFill>
                <a:latin typeface="Book Antiqua" pitchFamily="16" charset="0"/>
              </a:rPr>
              <a:t>A8+A7+A6+A5+A4+A3</a:t>
            </a:r>
            <a:r>
              <a:rPr lang="en-US" dirty="0">
                <a:latin typeface="Book Antiqua" pitchFamily="16" charset="0"/>
              </a:rPr>
              <a:t>)/7 = (</a:t>
            </a:r>
            <a:r>
              <a:rPr lang="en-US" dirty="0">
                <a:solidFill>
                  <a:srgbClr val="FF0000"/>
                </a:solidFill>
                <a:latin typeface="Book Antiqua" pitchFamily="16" charset="0"/>
              </a:rPr>
              <a:t>195</a:t>
            </a:r>
            <a:r>
              <a:rPr lang="en-US" dirty="0">
                <a:latin typeface="Book Antiqua" pitchFamily="16" charset="0"/>
              </a:rPr>
              <a:t>+</a:t>
            </a:r>
            <a:r>
              <a:rPr lang="en-US" dirty="0">
                <a:solidFill>
                  <a:srgbClr val="00B050"/>
                </a:solidFill>
                <a:latin typeface="Book Antiqua" pitchFamily="16" charset="0"/>
              </a:rPr>
              <a:t>960</a:t>
            </a:r>
            <a:r>
              <a:rPr lang="en-US" dirty="0">
                <a:latin typeface="Book Antiqua" pitchFamily="16" charset="0"/>
              </a:rPr>
              <a:t>)/7 = 1155/7 = 165.</a:t>
            </a:r>
          </a:p>
          <a:p>
            <a:pPr>
              <a:spcAft>
                <a:spcPts val="1000"/>
              </a:spcAft>
            </a:pPr>
            <a:r>
              <a:rPr lang="en-US" dirty="0">
                <a:latin typeface="Book Antiqua" pitchFamily="16" charset="0"/>
              </a:rPr>
              <a:t>Alternatively, we could have also said if A9 was 160, then MA</a:t>
            </a:r>
            <a:r>
              <a:rPr lang="en-US" baseline="30000" dirty="0">
                <a:latin typeface="Book Antiqua" pitchFamily="16" charset="0"/>
              </a:rPr>
              <a:t>7</a:t>
            </a:r>
            <a:r>
              <a:rPr lang="en-US" baseline="-25000" dirty="0">
                <a:latin typeface="Book Antiqua" pitchFamily="16" charset="0"/>
              </a:rPr>
              <a:t>9</a:t>
            </a:r>
            <a:r>
              <a:rPr lang="en-US" dirty="0">
                <a:latin typeface="Book Antiqua" pitchFamily="16" charset="0"/>
              </a:rPr>
              <a:t> = 160, because we can assume all the other values are 150 since their average is 150. </a:t>
            </a:r>
          </a:p>
          <a:p>
            <a:pPr>
              <a:spcAft>
                <a:spcPts val="1000"/>
              </a:spcAft>
            </a:pPr>
            <a:r>
              <a:rPr lang="en-US" dirty="0">
                <a:latin typeface="Book Antiqua" pitchFamily="16" charset="0"/>
              </a:rPr>
              <a:t>But the demand in month 9 is 195 units; +35 units away from 160.</a:t>
            </a:r>
          </a:p>
          <a:p>
            <a:pPr>
              <a:spcAft>
                <a:spcPts val="1000"/>
              </a:spcAft>
            </a:pPr>
            <a:r>
              <a:rPr lang="en-US" dirty="0">
                <a:latin typeface="Book Antiqua" pitchFamily="16" charset="0"/>
              </a:rPr>
              <a:t>In 6 period moving average this +35 difference is broken down over 7 numbers. </a:t>
            </a:r>
          </a:p>
          <a:p>
            <a:pPr>
              <a:spcAft>
                <a:spcPts val="1000"/>
              </a:spcAft>
            </a:pPr>
            <a:r>
              <a:rPr lang="en-US" dirty="0">
                <a:latin typeface="Book Antiqua" pitchFamily="16" charset="0"/>
                <a:sym typeface="Wingdings" panose="05000000000000000000" pitchFamily="2" charset="2"/>
              </a:rPr>
              <a:t>That is </a:t>
            </a:r>
            <a:r>
              <a:rPr lang="en-US" dirty="0">
                <a:latin typeface="Book Antiqua" pitchFamily="16" charset="0"/>
              </a:rPr>
              <a:t>35/7 = 5.</a:t>
            </a:r>
          </a:p>
          <a:p>
            <a:pPr>
              <a:spcAft>
                <a:spcPts val="1000"/>
              </a:spcAft>
            </a:pPr>
            <a:r>
              <a:rPr lang="en-US" dirty="0">
                <a:latin typeface="Book Antiqua" pitchFamily="16" charset="0"/>
              </a:rPr>
              <a:t>MA</a:t>
            </a:r>
            <a:r>
              <a:rPr lang="en-US" baseline="30000" dirty="0">
                <a:latin typeface="Book Antiqua" pitchFamily="16" charset="0"/>
              </a:rPr>
              <a:t>7</a:t>
            </a:r>
            <a:r>
              <a:rPr lang="en-US" baseline="-25000" dirty="0">
                <a:latin typeface="Book Antiqua" pitchFamily="16" charset="0"/>
              </a:rPr>
              <a:t>9</a:t>
            </a:r>
            <a:r>
              <a:rPr lang="en-US" dirty="0">
                <a:latin typeface="Book Antiqua" pitchFamily="16" charset="0"/>
              </a:rPr>
              <a:t> = 160+5 =165</a:t>
            </a:r>
          </a:p>
        </p:txBody>
      </p:sp>
    </p:spTree>
    <p:extLst>
      <p:ext uri="{BB962C8B-B14F-4D97-AF65-F5344CB8AC3E}">
        <p14:creationId xmlns:p14="http://schemas.microsoft.com/office/powerpoint/2010/main" val="79142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3"/>
          <p:cNvSpPr>
            <a:spLocks noChangeArrowheads="1"/>
          </p:cNvSpPr>
          <p:nvPr/>
        </p:nvSpPr>
        <p:spPr bwMode="auto">
          <a:xfrm>
            <a:off x="533277" y="2074999"/>
            <a:ext cx="360363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latin typeface="Book Antiqua" pitchFamily="16" charset="0"/>
            </a:endParaRPr>
          </a:p>
        </p:txBody>
      </p:sp>
      <p:sp>
        <p:nvSpPr>
          <p:cNvPr id="78851" name="Text Box 6"/>
          <p:cNvSpPr txBox="1">
            <a:spLocks noChangeArrowheads="1"/>
          </p:cNvSpPr>
          <p:nvPr/>
        </p:nvSpPr>
        <p:spPr bwMode="auto">
          <a:xfrm>
            <a:off x="82426" y="770731"/>
            <a:ext cx="1210957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r>
              <a:rPr lang="en-US" dirty="0">
                <a:latin typeface="Book Antiqua" pitchFamily="16" charset="0"/>
              </a:rPr>
              <a:t>Suppose the 5-period  demand moving average in period 10 is equal to 800. The demand in period 6 is 750, and in 11 is 850.  Compute 5-period moving average in period 11.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79127" y="1947214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400" dirty="0">
                <a:latin typeface="Book Antiqua" pitchFamily="16" charset="0"/>
              </a:rPr>
              <a:t>MA</a:t>
            </a:r>
            <a:r>
              <a:rPr lang="en-US" sz="2400" baseline="30000" dirty="0">
                <a:latin typeface="Book Antiqua" pitchFamily="16" charset="0"/>
              </a:rPr>
              <a:t>5</a:t>
            </a:r>
            <a:r>
              <a:rPr lang="en-US" sz="2400" baseline="-25000" dirty="0">
                <a:latin typeface="Book Antiqua" pitchFamily="16" charset="0"/>
              </a:rPr>
              <a:t>10 </a:t>
            </a:r>
            <a:r>
              <a:rPr lang="en-US" sz="2400" dirty="0">
                <a:latin typeface="Book Antiqua" pitchFamily="16" charset="0"/>
              </a:rPr>
              <a:t>= (A10+A9+A8+A7+A6)/5</a:t>
            </a:r>
          </a:p>
          <a:p>
            <a:endParaRPr lang="en-US" sz="2400" dirty="0">
              <a:latin typeface="Book Antiqua" pitchFamily="16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17227" y="3336147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400" dirty="0">
                <a:latin typeface="Book Antiqua" pitchFamily="16" charset="0"/>
              </a:rPr>
              <a:t>MA</a:t>
            </a:r>
            <a:r>
              <a:rPr lang="en-US" sz="2400" baseline="30000" dirty="0">
                <a:latin typeface="Book Antiqua" pitchFamily="16" charset="0"/>
              </a:rPr>
              <a:t>5</a:t>
            </a:r>
            <a:r>
              <a:rPr lang="en-US" sz="2400" baseline="-25000" dirty="0">
                <a:latin typeface="Book Antiqua" pitchFamily="16" charset="0"/>
              </a:rPr>
              <a:t>11 </a:t>
            </a:r>
            <a:r>
              <a:rPr lang="en-US" sz="2400" dirty="0">
                <a:latin typeface="Book Antiqua" pitchFamily="16" charset="0"/>
              </a:rPr>
              <a:t>= (A11+A10+A9+A8+A7)/5</a:t>
            </a:r>
          </a:p>
          <a:p>
            <a:endParaRPr lang="en-US" sz="2400" dirty="0">
              <a:latin typeface="Book Antiqua" pitchFamily="16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72901" y="1946910"/>
            <a:ext cx="6629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400" dirty="0">
                <a:latin typeface="Book Antiqua" pitchFamily="16" charset="0"/>
              </a:rPr>
              <a:t>MA</a:t>
            </a:r>
            <a:r>
              <a:rPr lang="en-US" sz="2400" baseline="30000" dirty="0">
                <a:latin typeface="Book Antiqua" pitchFamily="16" charset="0"/>
              </a:rPr>
              <a:t>5</a:t>
            </a:r>
            <a:r>
              <a:rPr lang="en-US" sz="2400" baseline="-25000" dirty="0">
                <a:latin typeface="Book Antiqua" pitchFamily="16" charset="0"/>
              </a:rPr>
              <a:t>10 </a:t>
            </a:r>
            <a:r>
              <a:rPr lang="en-US" sz="2400" dirty="0">
                <a:latin typeface="Book Antiqua" pitchFamily="16" charset="0"/>
              </a:rPr>
              <a:t>= (</a:t>
            </a:r>
            <a:r>
              <a:rPr lang="en-US" sz="2400" dirty="0">
                <a:solidFill>
                  <a:srgbClr val="00B0F0"/>
                </a:solidFill>
                <a:latin typeface="Book Antiqua" pitchFamily="16" charset="0"/>
              </a:rPr>
              <a:t>A10+A9+A8+A7</a:t>
            </a:r>
            <a:r>
              <a:rPr lang="en-US" sz="2400" dirty="0">
                <a:latin typeface="Book Antiqua" pitchFamily="16" charset="0"/>
              </a:rPr>
              <a:t>+</a:t>
            </a:r>
            <a:r>
              <a:rPr lang="en-US" sz="2400" dirty="0">
                <a:solidFill>
                  <a:srgbClr val="FF0066"/>
                </a:solidFill>
                <a:latin typeface="Book Antiqua" pitchFamily="16" charset="0"/>
              </a:rPr>
              <a:t>A6</a:t>
            </a:r>
            <a:r>
              <a:rPr lang="en-US" sz="2400" dirty="0">
                <a:latin typeface="Book Antiqua" pitchFamily="16" charset="0"/>
              </a:rPr>
              <a:t>)/5 =800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17227" y="3339459"/>
            <a:ext cx="6324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400" dirty="0">
                <a:latin typeface="Book Antiqua" pitchFamily="16" charset="0"/>
              </a:rPr>
              <a:t>MA</a:t>
            </a:r>
            <a:r>
              <a:rPr lang="en-US" sz="2400" baseline="30000" dirty="0">
                <a:latin typeface="Book Antiqua" pitchFamily="16" charset="0"/>
              </a:rPr>
              <a:t>5</a:t>
            </a:r>
            <a:r>
              <a:rPr lang="en-US" sz="2400" baseline="-25000" dirty="0">
                <a:latin typeface="Book Antiqua" pitchFamily="16" charset="0"/>
              </a:rPr>
              <a:t>11 </a:t>
            </a:r>
            <a:r>
              <a:rPr lang="en-US" sz="2400" dirty="0">
                <a:latin typeface="Book Antiqua" pitchFamily="16" charset="0"/>
              </a:rPr>
              <a:t>= (</a:t>
            </a:r>
            <a:r>
              <a:rPr lang="en-US" sz="2400" dirty="0">
                <a:solidFill>
                  <a:srgbClr val="00863D"/>
                </a:solidFill>
                <a:latin typeface="Book Antiqua" pitchFamily="16" charset="0"/>
              </a:rPr>
              <a:t>A11</a:t>
            </a:r>
            <a:r>
              <a:rPr lang="en-US" sz="2400" dirty="0">
                <a:solidFill>
                  <a:srgbClr val="00B0F0"/>
                </a:solidFill>
                <a:latin typeface="Book Antiqua" pitchFamily="16" charset="0"/>
              </a:rPr>
              <a:t>+A10+A9+A8+A7</a:t>
            </a:r>
            <a:r>
              <a:rPr lang="en-US" sz="2400" dirty="0">
                <a:latin typeface="Book Antiqua" pitchFamily="16" charset="0"/>
              </a:rPr>
              <a:t>)/5 =???</a:t>
            </a:r>
          </a:p>
          <a:p>
            <a:endParaRPr lang="en-US" sz="2400" dirty="0">
              <a:latin typeface="Book Antiqua" pitchFamily="16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5410200" y="1938763"/>
            <a:ext cx="57395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400" dirty="0">
                <a:latin typeface="Book Antiqua" pitchFamily="16" charset="0"/>
              </a:rPr>
              <a:t>= (</a:t>
            </a:r>
          </a:p>
          <a:p>
            <a:endParaRPr lang="en-US" sz="2400" dirty="0">
              <a:latin typeface="Book Antiqua" pitchFamily="16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6316648" y="1899668"/>
            <a:ext cx="1447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400" dirty="0">
                <a:latin typeface="Book Antiqua" pitchFamily="16" charset="0"/>
              </a:rPr>
              <a:t>+</a:t>
            </a:r>
            <a:r>
              <a:rPr lang="en-US" sz="2400" dirty="0">
                <a:solidFill>
                  <a:srgbClr val="FF0066"/>
                </a:solidFill>
                <a:latin typeface="Book Antiqua" pitchFamily="16" charset="0"/>
              </a:rPr>
              <a:t>A6</a:t>
            </a:r>
            <a:r>
              <a:rPr lang="en-US" sz="2400" dirty="0">
                <a:latin typeface="Book Antiqua" pitchFamily="16" charset="0"/>
              </a:rPr>
              <a:t>)/5</a:t>
            </a:r>
          </a:p>
          <a:p>
            <a:endParaRPr lang="en-US" sz="2400" dirty="0">
              <a:latin typeface="Book Antiqua" pitchFamily="16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465405" y="33130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400" baseline="-25000" dirty="0">
                <a:latin typeface="Book Antiqua" pitchFamily="16" charset="0"/>
              </a:rPr>
              <a:t> </a:t>
            </a:r>
            <a:r>
              <a:rPr lang="en-US" sz="2400" dirty="0">
                <a:latin typeface="Book Antiqua" pitchFamily="16" charset="0"/>
              </a:rPr>
              <a:t>= (</a:t>
            </a:r>
          </a:p>
          <a:p>
            <a:endParaRPr lang="en-US" sz="2400" dirty="0">
              <a:latin typeface="Book Antiqua" pitchFamily="16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6930901" y="3322613"/>
            <a:ext cx="194639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400" dirty="0">
                <a:solidFill>
                  <a:srgbClr val="00863D"/>
                </a:solidFill>
                <a:latin typeface="Book Antiqua" pitchFamily="16" charset="0"/>
              </a:rPr>
              <a:t>A11</a:t>
            </a:r>
            <a:r>
              <a:rPr lang="en-US" sz="2400" dirty="0">
                <a:latin typeface="Book Antiqua" pitchFamily="16" charset="0"/>
              </a:rPr>
              <a:t>+      )/5</a:t>
            </a:r>
          </a:p>
          <a:p>
            <a:endParaRPr lang="en-US" sz="2400" dirty="0">
              <a:latin typeface="Book Antiqua" pitchFamily="16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1022944" y="2584259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400" dirty="0">
                <a:latin typeface="Book Antiqua" pitchFamily="16" charset="0"/>
              </a:rPr>
              <a:t>= (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1901701" y="2584259"/>
            <a:ext cx="2362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400" dirty="0">
                <a:latin typeface="Book Antiqua" pitchFamily="16" charset="0"/>
              </a:rPr>
              <a:t>+</a:t>
            </a:r>
            <a:r>
              <a:rPr lang="en-US" sz="2400" dirty="0">
                <a:solidFill>
                  <a:srgbClr val="FF0066"/>
                </a:solidFill>
                <a:latin typeface="Book Antiqua" pitchFamily="16" charset="0"/>
              </a:rPr>
              <a:t>750</a:t>
            </a:r>
            <a:r>
              <a:rPr lang="en-US" sz="2400" dirty="0">
                <a:latin typeface="Book Antiqua" pitchFamily="16" charset="0"/>
              </a:rPr>
              <a:t>)/5 =800</a:t>
            </a:r>
          </a:p>
          <a:p>
            <a:endParaRPr lang="en-US" sz="2400" dirty="0">
              <a:latin typeface="Book Antiqua" pitchFamily="16" charset="0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5066458" y="2584259"/>
            <a:ext cx="2057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400" dirty="0">
                <a:latin typeface="Book Antiqua" pitchFamily="16" charset="0"/>
              </a:rPr>
              <a:t>+750 =4000</a:t>
            </a:r>
          </a:p>
          <a:p>
            <a:endParaRPr lang="en-US" sz="2400" dirty="0">
              <a:latin typeface="Book Antiqua" pitchFamily="16" charset="0"/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8156327" y="2584259"/>
            <a:ext cx="106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400" dirty="0">
                <a:latin typeface="Book Antiqua" pitchFamily="16" charset="0"/>
              </a:rPr>
              <a:t>=3250</a:t>
            </a:r>
          </a:p>
          <a:p>
            <a:endParaRPr lang="en-US" sz="2400" dirty="0">
              <a:latin typeface="Book Antiqua" pitchFamily="16" charset="0"/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913558" y="3954779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400" baseline="-25000" dirty="0">
                <a:latin typeface="Book Antiqua" pitchFamily="16" charset="0"/>
              </a:rPr>
              <a:t> </a:t>
            </a:r>
            <a:r>
              <a:rPr lang="en-US" sz="2400" dirty="0">
                <a:latin typeface="Book Antiqua" pitchFamily="16" charset="0"/>
              </a:rPr>
              <a:t>= (</a:t>
            </a:r>
          </a:p>
          <a:p>
            <a:endParaRPr lang="en-US" sz="2400" dirty="0">
              <a:latin typeface="Book Antiqua" pitchFamily="16" charset="0"/>
            </a:endParaRP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1390250" y="3961197"/>
            <a:ext cx="173310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400" dirty="0">
                <a:solidFill>
                  <a:srgbClr val="00863D"/>
                </a:solidFill>
                <a:latin typeface="Book Antiqua" pitchFamily="16" charset="0"/>
              </a:rPr>
              <a:t>850</a:t>
            </a:r>
            <a:r>
              <a:rPr lang="en-US" sz="2400" dirty="0">
                <a:latin typeface="Book Antiqua" pitchFamily="16" charset="0"/>
              </a:rPr>
              <a:t>+      )/5</a:t>
            </a:r>
          </a:p>
          <a:p>
            <a:endParaRPr lang="en-US" sz="2400" dirty="0">
              <a:latin typeface="Book Antiqua" pitchFamily="16" charset="0"/>
            </a:endParaRP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3123358" y="393883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400" baseline="-25000" dirty="0">
                <a:latin typeface="Book Antiqua" pitchFamily="16" charset="0"/>
              </a:rPr>
              <a:t> </a:t>
            </a:r>
            <a:r>
              <a:rPr lang="en-US" sz="2400" dirty="0">
                <a:latin typeface="Book Antiqua" pitchFamily="16" charset="0"/>
              </a:rPr>
              <a:t>= </a:t>
            </a:r>
          </a:p>
          <a:p>
            <a:endParaRPr lang="en-US" sz="2400" dirty="0">
              <a:latin typeface="Book Antiqua" pitchFamily="16" charset="0"/>
            </a:endParaRP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3580558" y="3938835"/>
            <a:ext cx="2971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400" dirty="0">
                <a:latin typeface="Book Antiqua" pitchFamily="16" charset="0"/>
              </a:rPr>
              <a:t>(850+3250)/5 =820</a:t>
            </a:r>
          </a:p>
          <a:p>
            <a:endParaRPr lang="en-US" sz="2400" dirty="0">
              <a:latin typeface="Book Antiqua" pitchFamily="16" charset="0"/>
            </a:endParaRP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117227" y="5486334"/>
            <a:ext cx="424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r>
              <a:rPr lang="en-US" dirty="0">
                <a:latin typeface="Book Antiqua" pitchFamily="16" charset="0"/>
              </a:rPr>
              <a:t>MA</a:t>
            </a:r>
            <a:r>
              <a:rPr lang="en-US" baseline="30000" dirty="0">
                <a:latin typeface="Book Antiqua" pitchFamily="16" charset="0"/>
              </a:rPr>
              <a:t>5</a:t>
            </a:r>
            <a:r>
              <a:rPr lang="en-US" baseline="-25000" dirty="0">
                <a:latin typeface="Book Antiqua" pitchFamily="16" charset="0"/>
              </a:rPr>
              <a:t>11</a:t>
            </a:r>
            <a:r>
              <a:rPr lang="en-US" dirty="0">
                <a:latin typeface="Book Antiqua" pitchFamily="16" charset="0"/>
              </a:rPr>
              <a:t> = MA</a:t>
            </a:r>
            <a:r>
              <a:rPr lang="en-US" baseline="30000" dirty="0">
                <a:latin typeface="Book Antiqua" pitchFamily="16" charset="0"/>
              </a:rPr>
              <a:t>5</a:t>
            </a:r>
            <a:r>
              <a:rPr lang="en-US" baseline="-25000" dirty="0">
                <a:latin typeface="Book Antiqua" pitchFamily="16" charset="0"/>
              </a:rPr>
              <a:t>10</a:t>
            </a:r>
            <a:r>
              <a:rPr lang="en-US" dirty="0">
                <a:latin typeface="Book Antiqua" pitchFamily="16" charset="0"/>
              </a:rPr>
              <a:t> +(</a:t>
            </a:r>
            <a:r>
              <a:rPr lang="en-US" dirty="0">
                <a:solidFill>
                  <a:srgbClr val="00863D"/>
                </a:solidFill>
                <a:latin typeface="Book Antiqua" pitchFamily="16" charset="0"/>
              </a:rPr>
              <a:t>A11</a:t>
            </a:r>
            <a:r>
              <a:rPr lang="en-US" dirty="0">
                <a:latin typeface="Book Antiqua" pitchFamily="16" charset="0"/>
              </a:rPr>
              <a:t>- </a:t>
            </a:r>
            <a:r>
              <a:rPr lang="en-US" dirty="0">
                <a:solidFill>
                  <a:srgbClr val="FF0000"/>
                </a:solidFill>
                <a:latin typeface="Book Antiqua" pitchFamily="16" charset="0"/>
              </a:rPr>
              <a:t>A6</a:t>
            </a:r>
            <a:r>
              <a:rPr lang="en-US" dirty="0">
                <a:latin typeface="Book Antiqua" pitchFamily="16" charset="0"/>
              </a:rPr>
              <a:t>)/5</a:t>
            </a: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165604" y="6006693"/>
            <a:ext cx="4459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r>
              <a:rPr lang="en-US" dirty="0">
                <a:latin typeface="Book Antiqua" pitchFamily="16" charset="0"/>
              </a:rPr>
              <a:t>MA</a:t>
            </a:r>
            <a:r>
              <a:rPr lang="en-US" baseline="30000" dirty="0">
                <a:latin typeface="Book Antiqua" pitchFamily="16" charset="0"/>
              </a:rPr>
              <a:t>5</a:t>
            </a:r>
            <a:r>
              <a:rPr lang="en-US" baseline="-25000" dirty="0">
                <a:latin typeface="Book Antiqua" pitchFamily="16" charset="0"/>
              </a:rPr>
              <a:t>11</a:t>
            </a:r>
            <a:r>
              <a:rPr lang="en-US" dirty="0">
                <a:latin typeface="Book Antiqua" pitchFamily="16" charset="0"/>
              </a:rPr>
              <a:t> = 800 +(</a:t>
            </a:r>
            <a:r>
              <a:rPr lang="en-US" dirty="0">
                <a:solidFill>
                  <a:srgbClr val="00863D"/>
                </a:solidFill>
                <a:latin typeface="Book Antiqua" pitchFamily="16" charset="0"/>
              </a:rPr>
              <a:t>850</a:t>
            </a:r>
            <a:r>
              <a:rPr lang="en-US" dirty="0">
                <a:latin typeface="Book Antiqua" pitchFamily="16" charset="0"/>
              </a:rPr>
              <a:t>- </a:t>
            </a:r>
            <a:r>
              <a:rPr lang="en-US" dirty="0">
                <a:solidFill>
                  <a:srgbClr val="FF0000"/>
                </a:solidFill>
                <a:latin typeface="Book Antiqua" pitchFamily="16" charset="0"/>
              </a:rPr>
              <a:t>750</a:t>
            </a:r>
            <a:r>
              <a:rPr lang="en-US" dirty="0">
                <a:latin typeface="Book Antiqua" pitchFamily="16" charset="0"/>
              </a:rPr>
              <a:t>) /5=820</a:t>
            </a: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3882901" y="2562136"/>
            <a:ext cx="53962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400" dirty="0">
                <a:latin typeface="Book Antiqua" pitchFamily="16" charset="0"/>
                <a:sym typeface="Wingdings" panose="05000000000000000000" pitchFamily="2" charset="2"/>
              </a:rPr>
              <a:t> </a:t>
            </a:r>
            <a:endParaRPr lang="en-US" sz="2400" dirty="0">
              <a:latin typeface="Book Antiqua" pitchFamily="16" charset="0"/>
            </a:endParaRPr>
          </a:p>
          <a:p>
            <a:endParaRPr lang="en-US" sz="2400" dirty="0">
              <a:latin typeface="Book Antiqua" pitchFamily="16" charset="0"/>
            </a:endParaRPr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6930901" y="2584259"/>
            <a:ext cx="53962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400" dirty="0">
                <a:latin typeface="Book Antiqua" pitchFamily="16" charset="0"/>
                <a:sym typeface="Wingdings" panose="05000000000000000000" pitchFamily="2" charset="2"/>
              </a:rPr>
              <a:t> </a:t>
            </a:r>
            <a:endParaRPr lang="en-US" sz="2400" dirty="0">
              <a:latin typeface="Book Antiqua" pitchFamily="16" charset="0"/>
            </a:endParaRPr>
          </a:p>
          <a:p>
            <a:endParaRPr lang="en-US" sz="2400" dirty="0">
              <a:latin typeface="Book Antiqua" pitchFamily="16" charset="0"/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0" y="72053"/>
            <a:ext cx="9144000" cy="646331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defRPr sz="3600">
                <a:solidFill>
                  <a:srgbClr val="A80000"/>
                </a:solidFill>
                <a:latin typeface="Impact" pitchFamily="34" charset="0"/>
                <a:ea typeface="ＭＳ Ｐゴシック" pitchFamily="-65" charset="-128"/>
                <a:cs typeface="Impact" pitchFamily="34" charset="0"/>
              </a:defRPr>
            </a:lvl1pPr>
            <a:lvl2pPr marL="37931725" indent="-37474525">
              <a:defRPr sz="2400">
                <a:latin typeface="Arial" charset="0"/>
                <a:ea typeface="ＭＳ Ｐゴシック" pitchFamily="16" charset="-128"/>
              </a:defRPr>
            </a:lvl2pPr>
            <a:lvl3pPr>
              <a:defRPr sz="2400">
                <a:latin typeface="Arial" charset="0"/>
                <a:ea typeface="ＭＳ Ｐゴシック" pitchFamily="16" charset="-128"/>
              </a:defRPr>
            </a:lvl3pPr>
            <a:lvl4pPr>
              <a:defRPr sz="2400">
                <a:latin typeface="Arial" charset="0"/>
                <a:ea typeface="ＭＳ Ｐゴシック" pitchFamily="16" charset="-128"/>
              </a:defRPr>
            </a:lvl4pPr>
            <a:lvl5pPr>
              <a:defRPr sz="2400">
                <a:latin typeface="Arial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16" charset="-128"/>
              </a:defRPr>
            </a:lvl9pPr>
          </a:lstStyle>
          <a:p>
            <a:r>
              <a:rPr lang="en-US" dirty="0"/>
              <a:t>n-period to n-period From Month t to t+1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941143" y="1875816"/>
            <a:ext cx="383457" cy="527313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Verdana" pitchFamily="-112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1567941" y="2542259"/>
            <a:ext cx="383457" cy="527313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Verdana" pitchFamily="-112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4742609" y="2576930"/>
            <a:ext cx="383457" cy="527313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Verdana" pitchFamily="-112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7767790" y="2590347"/>
            <a:ext cx="383457" cy="527313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Verdana" pitchFamily="-112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7796019" y="3334553"/>
            <a:ext cx="383457" cy="527313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Verdana" pitchFamily="-112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2131529" y="3957997"/>
            <a:ext cx="383457" cy="527313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Verdana" pitchFamily="-112" charset="0"/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8C70E401-264D-4EC2-AEC8-2ED95F309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826231"/>
            <a:ext cx="6629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400" dirty="0">
                <a:latin typeface="Book Antiqua" pitchFamily="16" charset="0"/>
              </a:rPr>
              <a:t>MA</a:t>
            </a:r>
            <a:r>
              <a:rPr lang="en-US" sz="2400" baseline="30000" dirty="0">
                <a:latin typeface="Book Antiqua" pitchFamily="16" charset="0"/>
              </a:rPr>
              <a:t>5</a:t>
            </a:r>
            <a:r>
              <a:rPr lang="en-US" sz="2400" baseline="-25000" dirty="0">
                <a:latin typeface="Book Antiqua" pitchFamily="16" charset="0"/>
              </a:rPr>
              <a:t>10 </a:t>
            </a:r>
            <a:r>
              <a:rPr lang="en-US" sz="2400" dirty="0">
                <a:latin typeface="Book Antiqua" pitchFamily="16" charset="0"/>
              </a:rPr>
              <a:t>= (</a:t>
            </a:r>
            <a:r>
              <a:rPr lang="en-US" sz="2400" dirty="0">
                <a:solidFill>
                  <a:srgbClr val="00B0F0"/>
                </a:solidFill>
                <a:latin typeface="Book Antiqua" pitchFamily="16" charset="0"/>
              </a:rPr>
              <a:t>A10+A9+A8+A7</a:t>
            </a:r>
            <a:r>
              <a:rPr lang="en-US" sz="2400" dirty="0">
                <a:latin typeface="Book Antiqua" pitchFamily="16" charset="0"/>
              </a:rPr>
              <a:t>+</a:t>
            </a:r>
            <a:r>
              <a:rPr lang="en-US" sz="2400" dirty="0">
                <a:solidFill>
                  <a:srgbClr val="FF0066"/>
                </a:solidFill>
                <a:latin typeface="Book Antiqua" pitchFamily="16" charset="0"/>
              </a:rPr>
              <a:t>A6</a:t>
            </a:r>
            <a:r>
              <a:rPr lang="en-US" sz="2400" dirty="0">
                <a:latin typeface="Book Antiqua" pitchFamily="16" charset="0"/>
              </a:rPr>
              <a:t>)/5 =800</a:t>
            </a:r>
          </a:p>
        </p:txBody>
      </p:sp>
      <p:sp>
        <p:nvSpPr>
          <p:cNvPr id="45" name="Rectangle 3">
            <a:extLst>
              <a:ext uri="{FF2B5EF4-FFF2-40B4-BE49-F238E27FC236}">
                <a16:creationId xmlns:a16="http://schemas.microsoft.com/office/drawing/2014/main" id="{1D9738B5-6977-4113-B529-A408498A2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02" y="4848593"/>
            <a:ext cx="6324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400" dirty="0">
                <a:latin typeface="Book Antiqua" pitchFamily="16" charset="0"/>
              </a:rPr>
              <a:t>MA</a:t>
            </a:r>
            <a:r>
              <a:rPr lang="en-US" sz="2400" baseline="30000" dirty="0">
                <a:latin typeface="Book Antiqua" pitchFamily="16" charset="0"/>
              </a:rPr>
              <a:t>5</a:t>
            </a:r>
            <a:r>
              <a:rPr lang="en-US" sz="2400" baseline="-25000" dirty="0">
                <a:latin typeface="Book Antiqua" pitchFamily="16" charset="0"/>
              </a:rPr>
              <a:t>11 </a:t>
            </a:r>
            <a:r>
              <a:rPr lang="en-US" sz="2400" dirty="0">
                <a:latin typeface="Book Antiqua" pitchFamily="16" charset="0"/>
              </a:rPr>
              <a:t>= (</a:t>
            </a:r>
            <a:r>
              <a:rPr lang="en-US" sz="2400" dirty="0">
                <a:solidFill>
                  <a:srgbClr val="00863D"/>
                </a:solidFill>
                <a:latin typeface="Book Antiqua" pitchFamily="16" charset="0"/>
              </a:rPr>
              <a:t>A11</a:t>
            </a:r>
            <a:r>
              <a:rPr lang="en-US" sz="2400" dirty="0">
                <a:solidFill>
                  <a:srgbClr val="00B0F0"/>
                </a:solidFill>
                <a:latin typeface="Book Antiqua" pitchFamily="16" charset="0"/>
              </a:rPr>
              <a:t>+A10+A9+A8+A7</a:t>
            </a:r>
            <a:r>
              <a:rPr lang="en-US" sz="2400" dirty="0">
                <a:latin typeface="Book Antiqua" pitchFamily="16" charset="0"/>
              </a:rPr>
              <a:t>)/5 </a:t>
            </a:r>
          </a:p>
          <a:p>
            <a:endParaRPr lang="en-US" sz="2400" dirty="0">
              <a:latin typeface="Book Antiqua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3799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2" grpId="1" build="allAtOnce"/>
      <p:bldP spid="13" grpId="0"/>
      <p:bldP spid="13" grpId="1"/>
      <p:bldP spid="14" grpId="0" build="allAtOnce"/>
      <p:bldP spid="15" grpId="0"/>
      <p:bldP spid="17" grpId="0" build="allAtOnce"/>
      <p:bldP spid="18" grpId="0" build="allAtOnce"/>
      <p:bldP spid="19" grpId="0"/>
      <p:bldP spid="21" grpId="0"/>
      <p:bldP spid="22" grpId="0" build="allAtOnce"/>
      <p:bldP spid="24" grpId="0" build="allAtOnce"/>
      <p:bldP spid="27" grpId="0"/>
      <p:bldP spid="29" grpId="0"/>
      <p:bldP spid="30" grpId="0"/>
      <p:bldP spid="32" grpId="0"/>
      <p:bldP spid="33" grpId="0"/>
      <p:bldP spid="35" grpId="0"/>
      <p:bldP spid="34" grpId="0"/>
      <p:bldP spid="36" grpId="0"/>
      <p:bldP spid="37" grpId="0"/>
      <p:bldP spid="38" grpId="0"/>
      <p:bldP spid="2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31" grpId="0" build="allAtOnce"/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3"/>
          <p:cNvSpPr>
            <a:spLocks noChangeArrowheads="1"/>
          </p:cNvSpPr>
          <p:nvPr/>
        </p:nvSpPr>
        <p:spPr bwMode="auto">
          <a:xfrm>
            <a:off x="-530224" y="2583375"/>
            <a:ext cx="360363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latin typeface="Book Antiqua" pitchFamily="16" charset="0"/>
            </a:endParaRPr>
          </a:p>
        </p:txBody>
      </p:sp>
      <p:sp>
        <p:nvSpPr>
          <p:cNvPr id="78851" name="Text Box 6"/>
          <p:cNvSpPr txBox="1">
            <a:spLocks noChangeArrowheads="1"/>
          </p:cNvSpPr>
          <p:nvPr/>
        </p:nvSpPr>
        <p:spPr bwMode="auto">
          <a:xfrm>
            <a:off x="0" y="742724"/>
            <a:ext cx="1219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r>
              <a:rPr lang="en-US" dirty="0">
                <a:latin typeface="Book Antiqua" pitchFamily="16" charset="0"/>
              </a:rPr>
              <a:t>Suppose the 5-period  moving average in period 10 is equal to 850. Suppose period 6 demand  is 900. Also suppose the demand for period 11 is 820.  Compute 5-period moving average for period 11.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" y="1999454"/>
            <a:ext cx="9677400" cy="221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Book Antiqua" pitchFamily="16" charset="0"/>
              </a:rPr>
              <a:t>If 820 was 900 then  MA</a:t>
            </a:r>
            <a:r>
              <a:rPr lang="en-US" sz="2400" baseline="30000" dirty="0">
                <a:latin typeface="Book Antiqua" pitchFamily="16" charset="0"/>
              </a:rPr>
              <a:t>5</a:t>
            </a:r>
            <a:r>
              <a:rPr lang="en-US" sz="2400" baseline="-25000" dirty="0">
                <a:latin typeface="Book Antiqua" pitchFamily="16" charset="0"/>
              </a:rPr>
              <a:t>11 </a:t>
            </a:r>
            <a:r>
              <a:rPr lang="en-US" sz="2400" dirty="0">
                <a:latin typeface="Book Antiqua" pitchFamily="16" charset="0"/>
              </a:rPr>
              <a:t>= MA</a:t>
            </a:r>
            <a:r>
              <a:rPr lang="en-US" sz="2400" baseline="30000" dirty="0">
                <a:latin typeface="Book Antiqua" pitchFamily="16" charset="0"/>
              </a:rPr>
              <a:t>5</a:t>
            </a:r>
            <a:r>
              <a:rPr lang="en-US" sz="2400" baseline="-25000" dirty="0">
                <a:latin typeface="Book Antiqua" pitchFamily="16" charset="0"/>
              </a:rPr>
              <a:t>10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Book Antiqua" pitchFamily="16" charset="0"/>
              </a:rPr>
              <a:t>But I is no 900, it is -80 away from 900.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Book Antiqua" pitchFamily="16" charset="0"/>
              </a:rPr>
              <a:t>That -80 is divided between 5 periods </a:t>
            </a:r>
            <a:r>
              <a:rPr lang="en-US" sz="2400" dirty="0">
                <a:latin typeface="Book Antiqua" pitchFamily="16" charset="0"/>
                <a:sym typeface="Wingdings" panose="05000000000000000000" pitchFamily="2" charset="2"/>
              </a:rPr>
              <a:t> -80/5 = -16</a:t>
            </a:r>
            <a:r>
              <a:rPr lang="en-US" sz="2400" dirty="0">
                <a:latin typeface="Book Antiqua" pitchFamily="16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sz="2400" baseline="-25000" dirty="0">
                <a:latin typeface="Book Antiqua" pitchFamily="16" charset="0"/>
              </a:rPr>
              <a:t> </a:t>
            </a:r>
            <a:r>
              <a:rPr lang="en-US" sz="2400" dirty="0">
                <a:latin typeface="Book Antiqua" pitchFamily="16" charset="0"/>
              </a:rPr>
              <a:t>MA</a:t>
            </a:r>
            <a:r>
              <a:rPr lang="en-US" sz="2400" baseline="30000" dirty="0">
                <a:latin typeface="Book Antiqua" pitchFamily="16" charset="0"/>
              </a:rPr>
              <a:t>5</a:t>
            </a:r>
            <a:r>
              <a:rPr lang="en-US" sz="2400" baseline="-25000" dirty="0">
                <a:latin typeface="Book Antiqua" pitchFamily="16" charset="0"/>
              </a:rPr>
              <a:t>11 </a:t>
            </a:r>
            <a:r>
              <a:rPr lang="en-US" sz="2400" dirty="0">
                <a:latin typeface="Book Antiqua" pitchFamily="16" charset="0"/>
              </a:rPr>
              <a:t>= MA</a:t>
            </a:r>
            <a:r>
              <a:rPr lang="en-US" sz="2400" baseline="30000" dirty="0">
                <a:latin typeface="Book Antiqua" pitchFamily="16" charset="0"/>
              </a:rPr>
              <a:t>5</a:t>
            </a:r>
            <a:r>
              <a:rPr lang="en-US" sz="2400" baseline="-25000" dirty="0">
                <a:latin typeface="Book Antiqua" pitchFamily="16" charset="0"/>
              </a:rPr>
              <a:t>10   </a:t>
            </a:r>
            <a:r>
              <a:rPr lang="en-US" sz="2400" dirty="0">
                <a:latin typeface="Book Antiqua" pitchFamily="16" charset="0"/>
              </a:rPr>
              <a:t>-16 = 850-16 = 834</a:t>
            </a:r>
          </a:p>
          <a:p>
            <a:endParaRPr lang="en-US" sz="2400" dirty="0">
              <a:latin typeface="Book Antiqua" pitchFamily="16" charset="0"/>
            </a:endParaRPr>
          </a:p>
          <a:p>
            <a:endParaRPr lang="en-US" sz="2400" dirty="0">
              <a:latin typeface="Book Antiqua" pitchFamily="16" charset="0"/>
            </a:endParaRPr>
          </a:p>
          <a:p>
            <a:endParaRPr lang="en-US" sz="2400" dirty="0">
              <a:latin typeface="Book Antiqua" pitchFamily="16" charset="0"/>
            </a:endParaRPr>
          </a:p>
          <a:p>
            <a:endParaRPr lang="en-US" sz="2400" dirty="0">
              <a:latin typeface="Book Antiqua" pitchFamily="16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0" y="2340418"/>
            <a:ext cx="6324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latin typeface="Book Antiqua" pitchFamily="16" charset="0"/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22983" y="39992"/>
            <a:ext cx="9144000" cy="646331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defRPr sz="3600">
                <a:solidFill>
                  <a:srgbClr val="A80000"/>
                </a:solidFill>
                <a:latin typeface="Impact" pitchFamily="34" charset="0"/>
                <a:ea typeface="ＭＳ Ｐゴシック" pitchFamily="-65" charset="-128"/>
                <a:cs typeface="Impact" pitchFamily="34" charset="0"/>
              </a:defRPr>
            </a:lvl1pPr>
            <a:lvl2pPr marL="37931725" indent="-37474525">
              <a:defRPr sz="2400">
                <a:latin typeface="Arial" charset="0"/>
                <a:ea typeface="ＭＳ Ｐゴシック" pitchFamily="16" charset="-128"/>
              </a:defRPr>
            </a:lvl2pPr>
            <a:lvl3pPr>
              <a:defRPr sz="2400">
                <a:latin typeface="Arial" charset="0"/>
                <a:ea typeface="ＭＳ Ｐゴシック" pitchFamily="16" charset="-128"/>
              </a:defRPr>
            </a:lvl3pPr>
            <a:lvl4pPr>
              <a:defRPr sz="2400">
                <a:latin typeface="Arial" charset="0"/>
                <a:ea typeface="ＭＳ Ｐゴシック" pitchFamily="16" charset="-128"/>
              </a:defRPr>
            </a:lvl4pPr>
            <a:lvl5pPr>
              <a:defRPr sz="2400">
                <a:latin typeface="Arial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16" charset="-128"/>
              </a:defRPr>
            </a:lvl9pPr>
          </a:lstStyle>
          <a:p>
            <a:r>
              <a:rPr lang="en-US" dirty="0"/>
              <a:t>Alternative Solution</a:t>
            </a: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152400" y="5827716"/>
            <a:ext cx="459175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400" dirty="0">
                <a:latin typeface="Book Antiqua" pitchFamily="16" charset="0"/>
              </a:rPr>
              <a:t>Alternatively; Solver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CE26FA-B442-48A7-9873-9D657C4C2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439" y="4200802"/>
            <a:ext cx="8567859" cy="2286570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1D7F2AB-F39D-4001-90A8-6DE8FE1426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555404"/>
              </p:ext>
            </p:extLst>
          </p:nvPr>
        </p:nvGraphicFramePr>
        <p:xfrm>
          <a:off x="3810000" y="4397375"/>
          <a:ext cx="3201988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6" name="Worksheet" r:id="rId5" imgW="3295391" imgH="1181231" progId="Excel.Sheet.12">
                  <p:embed/>
                </p:oleObj>
              </mc:Choice>
              <mc:Fallback>
                <p:oleObj name="Worksheet" r:id="rId5" imgW="3295391" imgH="1181231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1D7F2AB-F39D-4001-90A8-6DE8FE1426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0000" y="4397375"/>
                        <a:ext cx="3201988" cy="1125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84651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4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47078"/>
            <a:ext cx="9144000" cy="646331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defRPr sz="3600">
                <a:solidFill>
                  <a:srgbClr val="A80000"/>
                </a:solidFill>
                <a:latin typeface="Impact" pitchFamily="34" charset="0"/>
                <a:ea typeface="ＭＳ Ｐゴシック" pitchFamily="-65" charset="-128"/>
                <a:cs typeface="Impact" pitchFamily="34" charset="0"/>
              </a:defRPr>
            </a:lvl1pPr>
            <a:lvl2pPr marL="37931725" indent="-37474525">
              <a:defRPr sz="2400">
                <a:latin typeface="Arial" charset="0"/>
                <a:ea typeface="ＭＳ Ｐゴシック" pitchFamily="16" charset="-128"/>
              </a:defRPr>
            </a:lvl2pPr>
            <a:lvl3pPr>
              <a:defRPr sz="2400">
                <a:latin typeface="Arial" charset="0"/>
                <a:ea typeface="ＭＳ Ｐゴシック" pitchFamily="16" charset="-128"/>
              </a:defRPr>
            </a:lvl3pPr>
            <a:lvl4pPr>
              <a:defRPr sz="2400">
                <a:latin typeface="Arial" charset="0"/>
                <a:ea typeface="ＭＳ Ｐゴシック" pitchFamily="16" charset="-128"/>
              </a:defRPr>
            </a:lvl4pPr>
            <a:lvl5pPr>
              <a:defRPr sz="2400">
                <a:latin typeface="Arial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16" charset="-128"/>
              </a:defRPr>
            </a:lvl9pPr>
          </a:lstStyle>
          <a:p>
            <a:r>
              <a:rPr lang="en-US" dirty="0"/>
              <a:t>Age of Data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838200"/>
            <a:ext cx="12154359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r>
              <a:rPr lang="en-US" dirty="0">
                <a:latin typeface="Book Antiqua" panose="02040602050305030304" pitchFamily="18" charset="0"/>
              </a:rPr>
              <a:t>Compute the age of data in  4-period moving average forecasts. </a:t>
            </a:r>
          </a:p>
          <a:p>
            <a:r>
              <a:rPr lang="en-US" dirty="0">
                <a:latin typeface="Book Antiqua" panose="02040602050305030304" pitchFamily="18" charset="0"/>
              </a:rPr>
              <a:t>In a 3-period moving average forecast, the most recent piece of data belongs to the previous period. It is 1 period old. The second piece is 2 periods old, and the oldest piece is 3 periods old. </a:t>
            </a:r>
          </a:p>
          <a:p>
            <a:r>
              <a:rPr lang="en-US" dirty="0">
                <a:latin typeface="Book Antiqua" panose="02040602050305030304" pitchFamily="18" charset="0"/>
              </a:rPr>
              <a:t>Average Age of Data = (1+2+3+4)/4 = 2.5.</a:t>
            </a:r>
          </a:p>
          <a:p>
            <a:r>
              <a:rPr lang="en-US" dirty="0">
                <a:latin typeface="Book Antiqua" panose="02040602050305030304" pitchFamily="18" charset="0"/>
              </a:rPr>
              <a:t>However, when we have a linear trend, we can average the first and the last pieces of data.    </a:t>
            </a:r>
          </a:p>
          <a:p>
            <a:r>
              <a:rPr lang="en-US" dirty="0">
                <a:latin typeface="Book Antiqua" panose="02040602050305030304" pitchFamily="18" charset="0"/>
              </a:rPr>
              <a:t>Average Age of Data = (1+4)/2 = 2.5</a:t>
            </a:r>
          </a:p>
          <a:p>
            <a:r>
              <a:rPr lang="en-US" dirty="0">
                <a:latin typeface="Book Antiqua" panose="02040602050305030304" pitchFamily="18" charset="0"/>
              </a:rPr>
              <a:t>We can also do the same for non-linear patterns, but the answer will be approximate (not exact).</a:t>
            </a:r>
          </a:p>
          <a:p>
            <a:r>
              <a:rPr lang="en-US" dirty="0">
                <a:latin typeface="Book Antiqua" panose="02040602050305030304" pitchFamily="18" charset="0"/>
              </a:rPr>
              <a:t>Compute the age of data in  9-period moving average forecasts. </a:t>
            </a:r>
          </a:p>
          <a:p>
            <a:r>
              <a:rPr lang="en-US" dirty="0">
                <a:latin typeface="Book Antiqua" panose="02040602050305030304" pitchFamily="18" charset="0"/>
              </a:rPr>
              <a:t>Average Age of Data = (1+9)/2 = 5.</a:t>
            </a:r>
          </a:p>
          <a:p>
            <a:endParaRPr lang="en-US" dirty="0">
              <a:latin typeface="Book Antiqua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1449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ABF07BBD-C760-439B-9284-6CDE2792B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646"/>
            <a:ext cx="12192000" cy="646331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defRPr sz="3600">
                <a:solidFill>
                  <a:srgbClr val="A80000"/>
                </a:solidFill>
                <a:latin typeface="Impact" pitchFamily="34" charset="0"/>
                <a:ea typeface="ＭＳ Ｐゴシック" pitchFamily="-65" charset="-128"/>
                <a:cs typeface="Impact" pitchFamily="34" charset="0"/>
              </a:defRPr>
            </a:lvl1pPr>
            <a:lvl2pPr marL="37931725" indent="-37474525">
              <a:defRPr sz="2400">
                <a:latin typeface="Arial" charset="0"/>
                <a:ea typeface="ＭＳ Ｐゴシック" pitchFamily="16" charset="-128"/>
              </a:defRPr>
            </a:lvl2pPr>
            <a:lvl3pPr>
              <a:defRPr sz="2400">
                <a:latin typeface="Arial" charset="0"/>
                <a:ea typeface="ＭＳ Ｐゴシック" pitchFamily="16" charset="-128"/>
              </a:defRPr>
            </a:lvl3pPr>
            <a:lvl4pPr>
              <a:defRPr sz="2400">
                <a:latin typeface="Arial" charset="0"/>
                <a:ea typeface="ＭＳ Ｐゴシック" pitchFamily="16" charset="-128"/>
              </a:defRPr>
            </a:lvl4pPr>
            <a:lvl5pPr>
              <a:defRPr sz="2400">
                <a:latin typeface="Arial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16" charset="-128"/>
              </a:defRPr>
            </a:lvl9pPr>
          </a:lstStyle>
          <a:p>
            <a:r>
              <a:rPr lang="en-US" dirty="0"/>
              <a:t>Graph Showing Absolute Error – A Visualization Practice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638FD5E-AE1E-4D94-BB98-1779E73E89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553850"/>
              </p:ext>
            </p:extLst>
          </p:nvPr>
        </p:nvGraphicFramePr>
        <p:xfrm>
          <a:off x="381000" y="838200"/>
          <a:ext cx="10925175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4" name="Worksheet" r:id="rId3" imgW="8544001" imgH="4410204" progId="Excel.Sheet.12">
                  <p:embed/>
                </p:oleObj>
              </mc:Choice>
              <mc:Fallback>
                <p:oleObj name="Worksheet" r:id="rId3" imgW="8544001" imgH="4410204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638FD5E-AE1E-4D94-BB98-1779E73E89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838200"/>
                        <a:ext cx="10925175" cy="563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phic 4" descr="No sign with solid fill">
            <a:extLst>
              <a:ext uri="{FF2B5EF4-FFF2-40B4-BE49-F238E27FC236}">
                <a16:creationId xmlns:a16="http://schemas.microsoft.com/office/drawing/2014/main" id="{3DCFE67D-D3AE-452C-AEC0-921CBFCEC9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28800" y="-71389"/>
            <a:ext cx="7467600" cy="74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561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title="3 MA Problems2025 pptx">
            <a:hlinkClick r:id="" action="ppaction://media"/>
            <a:extLst>
              <a:ext uri="{FF2B5EF4-FFF2-40B4-BE49-F238E27FC236}">
                <a16:creationId xmlns:a16="http://schemas.microsoft.com/office/drawing/2014/main" id="{522B74B3-3F49-467C-9F9E-E8B72B8494B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16000" y="762000"/>
            <a:ext cx="10160000" cy="5715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63018EB-227F-448A-BF42-964846442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A5DBA4-E62C-4CE9-8822-21FF000250F5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pic>
        <p:nvPicPr>
          <p:cNvPr id="6" name="Online Media 5" title="3 MA Problems2025 pptx">
            <a:hlinkClick r:id="" action="ppaction://media"/>
            <a:extLst>
              <a:ext uri="{FF2B5EF4-FFF2-40B4-BE49-F238E27FC236}">
                <a16:creationId xmlns:a16="http://schemas.microsoft.com/office/drawing/2014/main" id="{CFA02834-2AD9-47BD-8DF9-D159DFC6F58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6944" y="2309"/>
            <a:ext cx="12138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417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ABF07BBD-C760-439B-9284-6CDE2792B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646"/>
            <a:ext cx="12192000" cy="646331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defRPr sz="3600">
                <a:solidFill>
                  <a:srgbClr val="A80000"/>
                </a:solidFill>
                <a:latin typeface="Impact" pitchFamily="34" charset="0"/>
                <a:ea typeface="ＭＳ Ｐゴシック" pitchFamily="-65" charset="-128"/>
                <a:cs typeface="Impact" pitchFamily="34" charset="0"/>
              </a:defRPr>
            </a:lvl1pPr>
            <a:lvl2pPr marL="37931725" indent="-37474525">
              <a:defRPr sz="2400">
                <a:latin typeface="Arial" charset="0"/>
                <a:ea typeface="ＭＳ Ｐゴシック" pitchFamily="16" charset="-128"/>
              </a:defRPr>
            </a:lvl2pPr>
            <a:lvl3pPr>
              <a:defRPr sz="2400">
                <a:latin typeface="Arial" charset="0"/>
                <a:ea typeface="ＭＳ Ｐゴシック" pitchFamily="16" charset="-128"/>
              </a:defRPr>
            </a:lvl3pPr>
            <a:lvl4pPr>
              <a:defRPr sz="2400">
                <a:latin typeface="Arial" charset="0"/>
                <a:ea typeface="ＭＳ Ｐゴシック" pitchFamily="16" charset="-128"/>
              </a:defRPr>
            </a:lvl4pPr>
            <a:lvl5pPr>
              <a:defRPr sz="2400">
                <a:latin typeface="Arial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16" charset="-128"/>
              </a:defRPr>
            </a:lvl9pPr>
          </a:lstStyle>
          <a:p>
            <a:r>
              <a:rPr lang="en-US" dirty="0"/>
              <a:t>Graph Showing Absolute Error – A Visualization Practice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638FD5E-AE1E-4D94-BB98-1779E73E89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838200"/>
          <a:ext cx="10925175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8" name="Worksheet" r:id="rId3" imgW="8543870" imgH="4409812" progId="Excel.Sheet.12">
                  <p:embed/>
                </p:oleObj>
              </mc:Choice>
              <mc:Fallback>
                <p:oleObj name="Worksheet" r:id="rId3" imgW="8543870" imgH="4409812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638FD5E-AE1E-4D94-BB98-1779E73E89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838200"/>
                        <a:ext cx="10925175" cy="563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3C4D484-3ABB-43BC-B2FF-B04DAC9A5404}"/>
              </a:ext>
            </a:extLst>
          </p:cNvPr>
          <p:cNvSpPr/>
          <p:nvPr/>
        </p:nvSpPr>
        <p:spPr bwMode="auto">
          <a:xfrm>
            <a:off x="3124200" y="2209800"/>
            <a:ext cx="2133600" cy="2133600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E33413-A90F-448F-8E79-553EAEBBB9CF}"/>
              </a:ext>
            </a:extLst>
          </p:cNvPr>
          <p:cNvSpPr/>
          <p:nvPr/>
        </p:nvSpPr>
        <p:spPr bwMode="auto">
          <a:xfrm>
            <a:off x="4373420" y="3124200"/>
            <a:ext cx="960580" cy="960580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3CB28C-76C0-4530-BD55-7760AFA229FA}"/>
              </a:ext>
            </a:extLst>
          </p:cNvPr>
          <p:cNvSpPr/>
          <p:nvPr/>
        </p:nvSpPr>
        <p:spPr bwMode="auto">
          <a:xfrm>
            <a:off x="4815610" y="2579299"/>
            <a:ext cx="544901" cy="544901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B91C4E-C802-4776-AB5A-2927889D0A5E}"/>
              </a:ext>
            </a:extLst>
          </p:cNvPr>
          <p:cNvSpPr/>
          <p:nvPr/>
        </p:nvSpPr>
        <p:spPr bwMode="auto">
          <a:xfrm>
            <a:off x="6096001" y="3798500"/>
            <a:ext cx="411020" cy="411020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EB59B6-1DAC-4082-81F3-980DA793629B}"/>
              </a:ext>
            </a:extLst>
          </p:cNvPr>
          <p:cNvSpPr/>
          <p:nvPr/>
        </p:nvSpPr>
        <p:spPr bwMode="auto">
          <a:xfrm>
            <a:off x="7391400" y="2805569"/>
            <a:ext cx="156995" cy="156995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61E712-F17D-40CA-BCEE-0B0DEC128141}"/>
              </a:ext>
            </a:extLst>
          </p:cNvPr>
          <p:cNvSpPr/>
          <p:nvPr/>
        </p:nvSpPr>
        <p:spPr bwMode="auto">
          <a:xfrm>
            <a:off x="8701088" y="3398980"/>
            <a:ext cx="366712" cy="366712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283810-6C8C-450E-96B3-6CCE597E7C2B}"/>
              </a:ext>
            </a:extLst>
          </p:cNvPr>
          <p:cNvSpPr/>
          <p:nvPr/>
        </p:nvSpPr>
        <p:spPr bwMode="auto">
          <a:xfrm>
            <a:off x="10430164" y="2884066"/>
            <a:ext cx="468734" cy="468734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934C98-FF14-4A4C-9FC7-9AA3F5BEF6B2}"/>
              </a:ext>
            </a:extLst>
          </p:cNvPr>
          <p:cNvSpPr/>
          <p:nvPr/>
        </p:nvSpPr>
        <p:spPr bwMode="auto">
          <a:xfrm>
            <a:off x="11294196" y="2728196"/>
            <a:ext cx="1070303" cy="1070303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FD1245-EADD-41B0-B850-AC538E1D6937}"/>
              </a:ext>
            </a:extLst>
          </p:cNvPr>
          <p:cNvSpPr/>
          <p:nvPr/>
        </p:nvSpPr>
        <p:spPr bwMode="auto">
          <a:xfrm>
            <a:off x="9115548" y="2491296"/>
            <a:ext cx="2233104" cy="2233104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CD232E-BF55-4591-A38A-242E7C2E9522}"/>
              </a:ext>
            </a:extLst>
          </p:cNvPr>
          <p:cNvSpPr/>
          <p:nvPr/>
        </p:nvSpPr>
        <p:spPr bwMode="auto">
          <a:xfrm>
            <a:off x="6541461" y="2358697"/>
            <a:ext cx="2233104" cy="2365703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Verdana" pitchFamily="-11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91F73A-BD2D-432B-A173-DE5ED081BBC5}"/>
              </a:ext>
            </a:extLst>
          </p:cNvPr>
          <p:cNvSpPr/>
          <p:nvPr/>
        </p:nvSpPr>
        <p:spPr bwMode="auto">
          <a:xfrm>
            <a:off x="5665326" y="3311281"/>
            <a:ext cx="1413119" cy="1413119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DE6B13-9F89-44B1-BDE0-7524836C84B7}"/>
              </a:ext>
            </a:extLst>
          </p:cNvPr>
          <p:cNvSpPr/>
          <p:nvPr/>
        </p:nvSpPr>
        <p:spPr bwMode="auto">
          <a:xfrm>
            <a:off x="7837131" y="2744405"/>
            <a:ext cx="1021288" cy="1021288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64B5C8-7449-47FF-9BCD-29AAE922F979}"/>
              </a:ext>
            </a:extLst>
          </p:cNvPr>
          <p:cNvSpPr/>
          <p:nvPr/>
        </p:nvSpPr>
        <p:spPr bwMode="auto">
          <a:xfrm>
            <a:off x="3965665" y="2665907"/>
            <a:ext cx="225335" cy="225335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Verdana" pitchFamily="-11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1B00318-C834-458D-AE6C-57D4FE11F58B}"/>
              </a:ext>
            </a:extLst>
          </p:cNvPr>
          <p:cNvSpPr/>
          <p:nvPr/>
        </p:nvSpPr>
        <p:spPr bwMode="auto">
          <a:xfrm>
            <a:off x="8268440" y="3765692"/>
            <a:ext cx="204850" cy="225335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Verdana" pitchFamily="-11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84A42D-C94F-4F23-8F7F-8EFA0A6704BB}"/>
              </a:ext>
            </a:extLst>
          </p:cNvPr>
          <p:cNvSpPr/>
          <p:nvPr/>
        </p:nvSpPr>
        <p:spPr bwMode="auto">
          <a:xfrm>
            <a:off x="10826346" y="2946871"/>
            <a:ext cx="1777529" cy="1777529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207733-D4FF-4974-81C1-041EEA27B337}"/>
              </a:ext>
            </a:extLst>
          </p:cNvPr>
          <p:cNvSpPr/>
          <p:nvPr/>
        </p:nvSpPr>
        <p:spPr bwMode="auto">
          <a:xfrm>
            <a:off x="9559591" y="3146956"/>
            <a:ext cx="937824" cy="937824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pic>
        <p:nvPicPr>
          <p:cNvPr id="22" name="Graphic 21" descr="No sign with solid fill">
            <a:extLst>
              <a:ext uri="{FF2B5EF4-FFF2-40B4-BE49-F238E27FC236}">
                <a16:creationId xmlns:a16="http://schemas.microsoft.com/office/drawing/2014/main" id="{95B62F38-61A8-46E4-BDF1-362007BC83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28800" y="-71389"/>
            <a:ext cx="7467600" cy="74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20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ABF07BBD-C760-439B-9284-6CDE2792B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646"/>
            <a:ext cx="12192000" cy="646331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defRPr sz="3600">
                <a:solidFill>
                  <a:srgbClr val="A80000"/>
                </a:solidFill>
                <a:latin typeface="Impact" pitchFamily="34" charset="0"/>
                <a:ea typeface="ＭＳ Ｐゴシック" pitchFamily="-65" charset="-128"/>
                <a:cs typeface="Impact" pitchFamily="34" charset="0"/>
              </a:defRPr>
            </a:lvl1pPr>
            <a:lvl2pPr marL="37931725" indent="-37474525">
              <a:defRPr sz="2400">
                <a:latin typeface="Arial" charset="0"/>
                <a:ea typeface="ＭＳ Ｐゴシック" pitchFamily="16" charset="-128"/>
              </a:defRPr>
            </a:lvl2pPr>
            <a:lvl3pPr>
              <a:defRPr sz="2400">
                <a:latin typeface="Arial" charset="0"/>
                <a:ea typeface="ＭＳ Ｐゴシック" pitchFamily="16" charset="-128"/>
              </a:defRPr>
            </a:lvl3pPr>
            <a:lvl4pPr>
              <a:defRPr sz="2400">
                <a:latin typeface="Arial" charset="0"/>
                <a:ea typeface="ＭＳ Ｐゴシック" pitchFamily="16" charset="-128"/>
              </a:defRPr>
            </a:lvl4pPr>
            <a:lvl5pPr>
              <a:defRPr sz="2400">
                <a:latin typeface="Arial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16" charset="-128"/>
              </a:defRPr>
            </a:lvl9pPr>
          </a:lstStyle>
          <a:p>
            <a:r>
              <a:rPr lang="en-US" dirty="0"/>
              <a:t>MAD vs MSE: Another Example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A81BF2F-0023-44EF-A93C-83A2D2718B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838200"/>
          <a:ext cx="10210800" cy="5635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9" name="Worksheet" r:id="rId3" imgW="10372523" imgH="5724797" progId="Excel.Sheet.12">
                  <p:embed/>
                </p:oleObj>
              </mc:Choice>
              <mc:Fallback>
                <p:oleObj name="Worksheet" r:id="rId3" imgW="10372523" imgH="5724797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CA81BF2F-0023-44EF-A93C-83A2D2718B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838200"/>
                        <a:ext cx="10210800" cy="5635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Graphic 3" descr="No sign with solid fill">
            <a:extLst>
              <a:ext uri="{FF2B5EF4-FFF2-40B4-BE49-F238E27FC236}">
                <a16:creationId xmlns:a16="http://schemas.microsoft.com/office/drawing/2014/main" id="{98F269AB-2F34-4862-9DFC-A0EF656E7D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28800" y="-71389"/>
            <a:ext cx="7467600" cy="74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355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8460" y="0"/>
            <a:ext cx="9144000" cy="646331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defRPr sz="3600">
                <a:solidFill>
                  <a:srgbClr val="A80000"/>
                </a:solidFill>
                <a:latin typeface="Impact" pitchFamily="34" charset="0"/>
                <a:ea typeface="ＭＳ Ｐゴシック" pitchFamily="-65" charset="-128"/>
                <a:cs typeface="Impact" pitchFamily="34" charset="0"/>
              </a:defRPr>
            </a:lvl1pPr>
            <a:lvl2pPr marL="37931725" indent="-37474525">
              <a:defRPr sz="2400">
                <a:latin typeface="Arial" charset="0"/>
                <a:ea typeface="ＭＳ Ｐゴシック" pitchFamily="16" charset="-128"/>
              </a:defRPr>
            </a:lvl2pPr>
            <a:lvl3pPr>
              <a:defRPr sz="2400">
                <a:latin typeface="Arial" charset="0"/>
                <a:ea typeface="ＭＳ Ｐゴシック" pitchFamily="16" charset="-128"/>
              </a:defRPr>
            </a:lvl3pPr>
            <a:lvl4pPr>
              <a:defRPr sz="2400">
                <a:latin typeface="Arial" charset="0"/>
                <a:ea typeface="ＭＳ Ｐゴシック" pitchFamily="16" charset="-128"/>
              </a:defRPr>
            </a:lvl4pPr>
            <a:lvl5pPr>
              <a:defRPr sz="2400">
                <a:latin typeface="Arial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16" charset="-128"/>
              </a:defRPr>
            </a:lvl9pPr>
          </a:lstStyle>
          <a:p>
            <a:r>
              <a:rPr lang="en-US" dirty="0"/>
              <a:t>n-period - Large vs. Small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8460" y="778117"/>
            <a:ext cx="1208734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r>
              <a:rPr lang="en-US" dirty="0">
                <a:latin typeface="Book Antiqua" pitchFamily="16" charset="0"/>
              </a:rPr>
              <a:t>To increase the responsiveness of a forecast (i.e., respond quickly to the data changes) made using the moving average technique, should we increase or decrease the </a:t>
            </a:r>
            <a:r>
              <a:rPr lang="en-US" sz="2000" dirty="0" err="1">
                <a:latin typeface="Book Antiqua" pitchFamily="16" charset="0"/>
              </a:rPr>
              <a:t>the</a:t>
            </a:r>
            <a:r>
              <a:rPr lang="en-US" sz="2000" dirty="0">
                <a:latin typeface="Book Antiqua" pitchFamily="16" charset="0"/>
              </a:rPr>
              <a:t> number of periods included in the moving average?</a:t>
            </a:r>
          </a:p>
          <a:p>
            <a:endParaRPr lang="en-US" sz="1000" dirty="0">
              <a:latin typeface="Book Antiqua" pitchFamily="1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6201" y="1905001"/>
            <a:ext cx="11734800" cy="4506504"/>
            <a:chOff x="3510467" y="3276601"/>
            <a:chExt cx="8628285" cy="313490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10467" y="3276601"/>
              <a:ext cx="8628285" cy="3134904"/>
            </a:xfrm>
            <a:prstGeom prst="rect">
              <a:avLst/>
            </a:prstGeom>
          </p:spPr>
        </p:pic>
        <p:sp>
          <p:nvSpPr>
            <p:cNvPr id="11" name="Content Placeholder 1"/>
            <p:cNvSpPr txBox="1">
              <a:spLocks/>
            </p:cNvSpPr>
            <p:nvPr/>
          </p:nvSpPr>
          <p:spPr>
            <a:xfrm>
              <a:off x="6400799" y="3298480"/>
              <a:ext cx="2264227" cy="381000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8000"/>
                <a:buFont typeface="Wingdings" pitchFamily="2" charset="2"/>
                <a:buChar char="p"/>
                <a:defRPr sz="2400">
                  <a:solidFill>
                    <a:schemeClr val="tx1"/>
                  </a:solidFill>
                  <a:latin typeface="Book Antiqua" panose="02040602050305030304" pitchFamily="18" charset="0"/>
                  <a:ea typeface="ＭＳ Ｐゴシック" pitchFamily="-65" charset="-128"/>
                  <a:cs typeface="MS Reference Sans Serif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Book Antiqua" panose="02040602050305030304" pitchFamily="18" charset="0"/>
                  <a:ea typeface="ＭＳ Ｐゴシック" pitchFamily="-112" charset="-128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p"/>
                <a:defRPr sz="2200">
                  <a:solidFill>
                    <a:schemeClr val="tx1"/>
                  </a:solidFill>
                  <a:latin typeface="Book Antiqua" panose="02040602050305030304" pitchFamily="18" charset="0"/>
                  <a:ea typeface="ＭＳ Ｐゴシック" pitchFamily="-112" charset="-128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Book Antiqua" panose="02040602050305030304" pitchFamily="18" charset="0"/>
                  <a:ea typeface="ＭＳ Ｐゴシック" pitchFamily="-112" charset="-128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Tx/>
                <a:buSzPct val="80000"/>
                <a:buFont typeface="Wingdings" pitchFamily="2" charset="2"/>
                <a:buChar char="§"/>
                <a:defRPr sz="1800">
                  <a:solidFill>
                    <a:schemeClr val="tx1"/>
                  </a:solidFill>
                  <a:latin typeface="Book Antiqua" panose="02040602050305030304" pitchFamily="18" charset="0"/>
                  <a:ea typeface="ＭＳ Ｐゴシック" pitchFamily="-112" charset="-128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-112" charset="2"/>
                <a:buChar char="§"/>
                <a:defRPr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-112" charset="2"/>
                <a:buChar char="§"/>
                <a:defRPr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-112" charset="2"/>
                <a:buChar char="§"/>
                <a:defRPr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-112" charset="2"/>
                <a:buChar char="§"/>
                <a:defRPr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9pPr>
            </a:lstStyle>
            <a:p>
              <a:pPr marL="0" indent="0" eaLnBrk="0" hangingPunct="0">
                <a:buClr>
                  <a:srgbClr val="000000"/>
                </a:buClr>
                <a:buSzTx/>
                <a:buNone/>
                <a:defRPr/>
              </a:pPr>
              <a:r>
                <a:rPr lang="en-US" kern="0" dirty="0">
                  <a:solidFill>
                    <a:srgbClr val="000000"/>
                  </a:solidFill>
                  <a:cs typeface="Tahoma" pitchFamily="34" charset="0"/>
                </a:rPr>
                <a:t>5, 10, 50, 100 period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241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ABF07BBD-C760-439B-9284-6CDE2792B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646"/>
            <a:ext cx="12192000" cy="646331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defRPr sz="3600">
                <a:solidFill>
                  <a:srgbClr val="A80000"/>
                </a:solidFill>
                <a:latin typeface="Impact" pitchFamily="34" charset="0"/>
                <a:ea typeface="ＭＳ Ｐゴシック" pitchFamily="-65" charset="-128"/>
                <a:cs typeface="Impact" pitchFamily="34" charset="0"/>
              </a:defRPr>
            </a:lvl1pPr>
            <a:lvl2pPr marL="37931725" indent="-37474525">
              <a:defRPr sz="2400">
                <a:latin typeface="Arial" charset="0"/>
                <a:ea typeface="ＭＳ Ｐゴシック" pitchFamily="16" charset="-128"/>
              </a:defRPr>
            </a:lvl2pPr>
            <a:lvl3pPr>
              <a:defRPr sz="2400">
                <a:latin typeface="Arial" charset="0"/>
                <a:ea typeface="ＭＳ Ｐゴシック" pitchFamily="16" charset="-128"/>
              </a:defRPr>
            </a:lvl3pPr>
            <a:lvl4pPr>
              <a:defRPr sz="2400">
                <a:latin typeface="Arial" charset="0"/>
                <a:ea typeface="ＭＳ Ｐゴシック" pitchFamily="16" charset="-128"/>
              </a:defRPr>
            </a:lvl4pPr>
            <a:lvl5pPr>
              <a:defRPr sz="2400">
                <a:latin typeface="Arial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16" charset="-128"/>
              </a:defRPr>
            </a:lvl9pPr>
          </a:lstStyle>
          <a:p>
            <a:r>
              <a:rPr lang="en-US" dirty="0"/>
              <a:t>Mean Absolute Deviation- Measure of Forecast Accuracy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F6167E-28A7-47DE-BB4F-7F9570AE961B}"/>
              </a:ext>
            </a:extLst>
          </p:cNvPr>
          <p:cNvSpPr/>
          <p:nvPr/>
        </p:nvSpPr>
        <p:spPr bwMode="auto">
          <a:xfrm>
            <a:off x="5105400" y="914400"/>
            <a:ext cx="4010148" cy="4491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6A9AC7-E2F8-4FC6-A04A-ABFD1A794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069" y="1314855"/>
            <a:ext cx="8590476" cy="50761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D06505-0505-4C93-A5C5-94A1E2EBC475}"/>
              </a:ext>
            </a:extLst>
          </p:cNvPr>
          <p:cNvSpPr txBox="1"/>
          <p:nvPr/>
        </p:nvSpPr>
        <p:spPr>
          <a:xfrm>
            <a:off x="19455" y="815810"/>
            <a:ext cx="35626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ook Antiqua" panose="02040602050305030304" pitchFamily="18" charset="0"/>
              </a:rPr>
              <a:t>Dark Blue: Actual.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Light Blue: Forecast.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Vertical Gap: Error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Red: A&gt;F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Green: F&gt;A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In MAD we weight Red and Green equally.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But since Red means we have lost potential sales, we may assign higher weight to Red.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We treat Red and Green equally.</a:t>
            </a:r>
          </a:p>
          <a:p>
            <a:endParaRPr lang="en-US" sz="2400" dirty="0">
              <a:latin typeface="Book Antiqua" panose="02040602050305030304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4508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Two Methods- Based on MAD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793376"/>
            <a:ext cx="815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r>
              <a:rPr lang="en-US" dirty="0">
                <a:latin typeface="Book Antiqua" pitchFamily="16" charset="0"/>
              </a:rPr>
              <a:t>Which one is a better forecasting technique? 2-period MA, 3-period MA, 6-period MA, 12-period MA?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B2E50998-3464-4D32-BFD9-8A403FA9D9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416922"/>
              </p:ext>
            </p:extLst>
          </p:nvPr>
        </p:nvGraphicFramePr>
        <p:xfrm>
          <a:off x="8272903" y="861002"/>
          <a:ext cx="3785747" cy="2644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1" name="Worksheet" r:id="rId4" imgW="6191287" imgH="4324087" progId="Excel.Sheet.12">
                  <p:embed/>
                </p:oleObj>
              </mc:Choice>
              <mc:Fallback>
                <p:oleObj name="Worksheet" r:id="rId4" imgW="6191287" imgH="432408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72903" y="861002"/>
                        <a:ext cx="3785747" cy="26441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01BDE80-FB52-449C-A801-405485D572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599183"/>
              </p:ext>
            </p:extLst>
          </p:nvPr>
        </p:nvGraphicFramePr>
        <p:xfrm>
          <a:off x="8295994" y="3733800"/>
          <a:ext cx="3810930" cy="2644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2" name="Worksheet" r:id="rId6" imgW="6191287" imgH="4295709" progId="Excel.Sheet.12">
                  <p:embed/>
                </p:oleObj>
              </mc:Choice>
              <mc:Fallback>
                <p:oleObj name="Worksheet" r:id="rId6" imgW="6191287" imgH="429570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295994" y="3733800"/>
                        <a:ext cx="3810930" cy="26441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rrow: Up 5">
            <a:extLst>
              <a:ext uri="{FF2B5EF4-FFF2-40B4-BE49-F238E27FC236}">
                <a16:creationId xmlns:a16="http://schemas.microsoft.com/office/drawing/2014/main" id="{0588B017-4A98-45B3-81A8-8FD7F3A4246C}"/>
              </a:ext>
            </a:extLst>
          </p:cNvPr>
          <p:cNvSpPr/>
          <p:nvPr/>
        </p:nvSpPr>
        <p:spPr bwMode="auto">
          <a:xfrm>
            <a:off x="10668000" y="3162300"/>
            <a:ext cx="304800" cy="228600"/>
          </a:xfrm>
          <a:prstGeom prst="upArrow">
            <a:avLst/>
          </a:prstGeom>
          <a:solidFill>
            <a:srgbClr val="9E0000"/>
          </a:solidFill>
          <a:ln w="9525" cap="flat" cmpd="sng" algn="ctr">
            <a:solidFill>
              <a:srgbClr val="9E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solidFill>
                  <a:srgbClr val="9E0000"/>
                </a:solidFill>
              </a:ln>
              <a:solidFill>
                <a:srgbClr val="9E0000"/>
              </a:solidFill>
              <a:effectLst/>
              <a:latin typeface="Verdana" pitchFamily="-112" charset="0"/>
            </a:endParaRPr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9FFE948A-843F-45A0-BBA4-2CF280A78CA9}"/>
              </a:ext>
            </a:extLst>
          </p:cNvPr>
          <p:cNvSpPr/>
          <p:nvPr/>
        </p:nvSpPr>
        <p:spPr bwMode="auto">
          <a:xfrm>
            <a:off x="10363200" y="6045487"/>
            <a:ext cx="304800" cy="228600"/>
          </a:xfrm>
          <a:prstGeom prst="upArrow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solidFill>
                  <a:srgbClr val="9E0000"/>
                </a:solidFill>
              </a:ln>
              <a:solidFill>
                <a:srgbClr val="9E0000"/>
              </a:solidFill>
              <a:effectLst/>
              <a:latin typeface="Verdana" pitchFamily="-112" charset="0"/>
            </a:endParaRPr>
          </a:p>
        </p:txBody>
      </p:sp>
      <p:pic>
        <p:nvPicPr>
          <p:cNvPr id="8" name="Graphic 7" descr="Back with solid fill">
            <a:extLst>
              <a:ext uri="{FF2B5EF4-FFF2-40B4-BE49-F238E27FC236}">
                <a16:creationId xmlns:a16="http://schemas.microsoft.com/office/drawing/2014/main" id="{9BF47B12-3195-4823-9720-13EE0920D1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85682" y="3065393"/>
            <a:ext cx="651014" cy="651014"/>
          </a:xfrm>
          <a:prstGeom prst="rect">
            <a:avLst/>
          </a:prstGeom>
        </p:spPr>
      </p:pic>
      <p:pic>
        <p:nvPicPr>
          <p:cNvPr id="13" name="Graphic 12" descr="Back with solid fill">
            <a:extLst>
              <a:ext uri="{FF2B5EF4-FFF2-40B4-BE49-F238E27FC236}">
                <a16:creationId xmlns:a16="http://schemas.microsoft.com/office/drawing/2014/main" id="{8092045E-70F7-4771-B3A3-74B3540B75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20255" y="5821028"/>
            <a:ext cx="677517" cy="677517"/>
          </a:xfrm>
          <a:prstGeom prst="rect">
            <a:avLst/>
          </a:prstGeom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30786600-CBED-4996-AF3F-D5575050B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786234"/>
            <a:ext cx="426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r>
              <a:rPr lang="en-US" dirty="0">
                <a:latin typeface="Book Antiqua" pitchFamily="16" charset="0"/>
              </a:rPr>
              <a:t>The one with minimal MAD.</a:t>
            </a:r>
          </a:p>
        </p:txBody>
      </p:sp>
    </p:spTree>
    <p:extLst>
      <p:ext uri="{BB962C8B-B14F-4D97-AF65-F5344CB8AC3E}">
        <p14:creationId xmlns:p14="http://schemas.microsoft.com/office/powerpoint/2010/main" val="9213676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59737"/>
            <a:ext cx="12192000" cy="646331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defRPr sz="3600">
                <a:solidFill>
                  <a:srgbClr val="A80000"/>
                </a:solidFill>
                <a:latin typeface="Impact" pitchFamily="34" charset="0"/>
                <a:ea typeface="ＭＳ Ｐゴシック" pitchFamily="-65" charset="-128"/>
                <a:cs typeface="Impact" pitchFamily="34" charset="0"/>
              </a:defRPr>
            </a:lvl1pPr>
            <a:lvl2pPr marL="37931725" indent="-37474525">
              <a:defRPr sz="2400">
                <a:latin typeface="Arial" charset="0"/>
                <a:ea typeface="ＭＳ Ｐゴシック" pitchFamily="16" charset="-128"/>
              </a:defRPr>
            </a:lvl2pPr>
            <a:lvl3pPr>
              <a:defRPr sz="2400">
                <a:latin typeface="Arial" charset="0"/>
                <a:ea typeface="ＭＳ Ｐゴシック" pitchFamily="16" charset="-128"/>
              </a:defRPr>
            </a:lvl3pPr>
            <a:lvl4pPr>
              <a:defRPr sz="2400">
                <a:latin typeface="Arial" charset="0"/>
                <a:ea typeface="ＭＳ Ｐゴシック" pitchFamily="16" charset="-128"/>
              </a:defRPr>
            </a:lvl4pPr>
            <a:lvl5pPr>
              <a:defRPr sz="2400">
                <a:latin typeface="Arial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16" charset="-128"/>
              </a:defRPr>
            </a:lvl9pPr>
          </a:lstStyle>
          <a:p>
            <a:r>
              <a:rPr lang="en-US" dirty="0"/>
              <a:t>Tracking Signal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5727"/>
          <a:stretch/>
        </p:blipFill>
        <p:spPr>
          <a:xfrm>
            <a:off x="254797" y="838570"/>
            <a:ext cx="8539953" cy="5579443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726220"/>
              </p:ext>
            </p:extLst>
          </p:nvPr>
        </p:nvGraphicFramePr>
        <p:xfrm>
          <a:off x="671513" y="1312863"/>
          <a:ext cx="8123237" cy="482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6" name="Worksheet" r:id="rId4" imgW="4953029" imgH="2943264" progId="Excel.Sheet.12">
                  <p:embed/>
                </p:oleObj>
              </mc:Choice>
              <mc:Fallback>
                <p:oleObj name="Worksheet" r:id="rId4" imgW="4953029" imgH="2943264" progId="Excel.Sheet.12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1513" y="1312863"/>
                        <a:ext cx="8123237" cy="4827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/>
          <p:nvPr/>
        </p:nvSpPr>
        <p:spPr bwMode="auto">
          <a:xfrm>
            <a:off x="1676400" y="1366982"/>
            <a:ext cx="8648463" cy="5046413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1" dirty="0">
                <a:solidFill>
                  <a:srgbClr val="C00000"/>
                </a:solidFill>
                <a:latin typeface="Book Antiqua" pitchFamily="16" charset="0"/>
              </a:rPr>
              <a:t>(a)</a:t>
            </a:r>
            <a:r>
              <a:rPr lang="en-US" dirty="0">
                <a:latin typeface="Book Antiqua" pitchFamily="16" charset="0"/>
              </a:rPr>
              <a:t> Compute average and standard deviation of the forecast for the next period using 5-period moving average and MAD.</a:t>
            </a:r>
          </a:p>
          <a:p>
            <a:r>
              <a:rPr lang="en-US" b="1" dirty="0">
                <a:solidFill>
                  <a:srgbClr val="C00000"/>
                </a:solidFill>
                <a:latin typeface="Book Antiqua" pitchFamily="16" charset="0"/>
              </a:rPr>
              <a:t>(b)</a:t>
            </a:r>
            <a:r>
              <a:rPr lang="en-US" dirty="0">
                <a:latin typeface="Book Antiqua" pitchFamily="16" charset="0"/>
              </a:rPr>
              <a:t> Compute the Tracking Signal (TS) for all periods</a:t>
            </a:r>
            <a:r>
              <a:rPr lang="en-US" b="1" dirty="0">
                <a:solidFill>
                  <a:srgbClr val="C00000"/>
                </a:solidFill>
                <a:latin typeface="Book Antiqua" pitchFamily="16" charset="0"/>
              </a:rPr>
              <a:t>.  TS=SUM(A-F)/MAD </a:t>
            </a:r>
            <a:endParaRPr kumimoji="0" lang="en-US" b="1" i="0" u="none" strike="noStrike" cap="none" normalizeH="0" baseline="0" dirty="0">
              <a:ln>
                <a:solidFill>
                  <a:schemeClr val="bg1"/>
                </a:solidFill>
              </a:ln>
              <a:solidFill>
                <a:srgbClr val="C00000"/>
              </a:solidFill>
              <a:effectLst/>
              <a:latin typeface="Verdana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64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0" y="780870"/>
            <a:ext cx="12115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r>
              <a:rPr lang="en-US" dirty="0">
                <a:solidFill>
                  <a:srgbClr val="AA0000"/>
                </a:solidFill>
                <a:latin typeface="Book Antiqua" panose="02040602050305030304" pitchFamily="18" charset="0"/>
              </a:rPr>
              <a:t>TS = SUM(A-F)/MAD.  </a:t>
            </a:r>
            <a:r>
              <a:rPr lang="en-US" dirty="0">
                <a:latin typeface="Book Antiqua" pitchFamily="16" charset="0"/>
              </a:rPr>
              <a:t>TS has the SUM of the errors in its numerator. Therefore, we expect it to be zero or close to zero. TS needs to remain within reasonable control limits</a:t>
            </a:r>
          </a:p>
          <a:p>
            <a:r>
              <a:rPr lang="en-US" dirty="0">
                <a:latin typeface="Book Antiqua" pitchFamily="16" charset="0"/>
              </a:rPr>
              <a:t>TS should not show a pattern. If there is a pattern, that means there was a systematic component f the data, but our forecasting technique failed to recognize it.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62646"/>
            <a:ext cx="12192000" cy="646331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defRPr sz="3600">
                <a:solidFill>
                  <a:srgbClr val="A80000"/>
                </a:solidFill>
                <a:latin typeface="Impact" pitchFamily="34" charset="0"/>
                <a:ea typeface="ＭＳ Ｐゴシック" pitchFamily="-65" charset="-128"/>
                <a:cs typeface="Impact" pitchFamily="34" charset="0"/>
              </a:defRPr>
            </a:lvl1pPr>
            <a:lvl2pPr marL="37931725" indent="-37474525">
              <a:defRPr sz="2400">
                <a:latin typeface="Arial" charset="0"/>
                <a:ea typeface="ＭＳ Ｐゴシック" pitchFamily="16" charset="-128"/>
              </a:defRPr>
            </a:lvl2pPr>
            <a:lvl3pPr>
              <a:defRPr sz="2400">
                <a:latin typeface="Arial" charset="0"/>
                <a:ea typeface="ＭＳ Ｐゴシック" pitchFamily="16" charset="-128"/>
              </a:defRPr>
            </a:lvl3pPr>
            <a:lvl4pPr>
              <a:defRPr sz="2400">
                <a:latin typeface="Arial" charset="0"/>
                <a:ea typeface="ＭＳ Ｐゴシック" pitchFamily="16" charset="-128"/>
              </a:defRPr>
            </a:lvl4pPr>
            <a:lvl5pPr>
              <a:defRPr sz="2400">
                <a:latin typeface="Arial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16" charset="-128"/>
              </a:defRPr>
            </a:lvl9pPr>
          </a:lstStyle>
          <a:p>
            <a:r>
              <a:rPr lang="en-US" dirty="0"/>
              <a:t>Main Applications of TS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0"/>
          <a:stretch/>
        </p:blipFill>
        <p:spPr bwMode="auto">
          <a:xfrm>
            <a:off x="4229962" y="2743860"/>
            <a:ext cx="3251454" cy="1437367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723" y="4800600"/>
            <a:ext cx="3251454" cy="1438689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4825828"/>
            <a:ext cx="3245592" cy="1413461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743200"/>
            <a:ext cx="3174500" cy="1438689"/>
          </a:xfrm>
          <a:prstGeom prst="rect">
            <a:avLst/>
          </a:prstGeom>
          <a:ln w="12700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911121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ABF07BBD-C760-439B-9284-6CDE2792B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646"/>
            <a:ext cx="12192000" cy="646331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defRPr sz="3600">
                <a:solidFill>
                  <a:srgbClr val="A80000"/>
                </a:solidFill>
                <a:latin typeface="Impact" pitchFamily="34" charset="0"/>
                <a:ea typeface="ＭＳ Ｐゴシック" pitchFamily="-65" charset="-128"/>
                <a:cs typeface="Impact" pitchFamily="34" charset="0"/>
              </a:defRPr>
            </a:lvl1pPr>
            <a:lvl2pPr marL="37931725" indent="-37474525">
              <a:defRPr sz="2400">
                <a:latin typeface="Arial" charset="0"/>
                <a:ea typeface="ＭＳ Ｐゴシック" pitchFamily="16" charset="-128"/>
              </a:defRPr>
            </a:lvl2pPr>
            <a:lvl3pPr>
              <a:defRPr sz="2400">
                <a:latin typeface="Arial" charset="0"/>
                <a:ea typeface="ＭＳ Ｐゴシック" pitchFamily="16" charset="-128"/>
              </a:defRPr>
            </a:lvl3pPr>
            <a:lvl4pPr>
              <a:defRPr sz="2400">
                <a:latin typeface="Arial" charset="0"/>
                <a:ea typeface="ＭＳ Ｐゴシック" pitchFamily="16" charset="-128"/>
              </a:defRPr>
            </a:lvl4pPr>
            <a:lvl5pPr>
              <a:defRPr sz="2400">
                <a:latin typeface="Arial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16" charset="-128"/>
              </a:defRPr>
            </a:lvl9pPr>
          </a:lstStyle>
          <a:p>
            <a:r>
              <a:rPr lang="en-US" dirty="0"/>
              <a:t>Mean Absolute Deviation- Measure of Forecast Accuracy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638FD5E-AE1E-4D94-BB98-1779E73E89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838200"/>
          <a:ext cx="10925175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3" name="Worksheet" r:id="rId3" imgW="8543870" imgH="4409812" progId="Excel.Sheet.12">
                  <p:embed/>
                </p:oleObj>
              </mc:Choice>
              <mc:Fallback>
                <p:oleObj name="Worksheet" r:id="rId3" imgW="8543870" imgH="4409812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638FD5E-AE1E-4D94-BB98-1779E73E89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838200"/>
                        <a:ext cx="10925175" cy="563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2F6167E-28A7-47DE-BB4F-7F9570AE961B}"/>
              </a:ext>
            </a:extLst>
          </p:cNvPr>
          <p:cNvSpPr/>
          <p:nvPr/>
        </p:nvSpPr>
        <p:spPr bwMode="auto">
          <a:xfrm>
            <a:off x="5105400" y="914400"/>
            <a:ext cx="4010148" cy="4491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649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ABF07BBD-C760-439B-9284-6CDE2792B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646"/>
            <a:ext cx="12192000" cy="646331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defRPr sz="3600">
                <a:solidFill>
                  <a:srgbClr val="A80000"/>
                </a:solidFill>
                <a:latin typeface="Impact" pitchFamily="34" charset="0"/>
                <a:ea typeface="ＭＳ Ｐゴシック" pitchFamily="-65" charset="-128"/>
                <a:cs typeface="Impact" pitchFamily="34" charset="0"/>
              </a:defRPr>
            </a:lvl1pPr>
            <a:lvl2pPr marL="37931725" indent="-37474525">
              <a:defRPr sz="2400">
                <a:latin typeface="Arial" charset="0"/>
                <a:ea typeface="ＭＳ Ｐゴシック" pitchFamily="16" charset="-128"/>
              </a:defRPr>
            </a:lvl2pPr>
            <a:lvl3pPr>
              <a:defRPr sz="2400">
                <a:latin typeface="Arial" charset="0"/>
                <a:ea typeface="ＭＳ Ｐゴシック" pitchFamily="16" charset="-128"/>
              </a:defRPr>
            </a:lvl3pPr>
            <a:lvl4pPr>
              <a:defRPr sz="2400">
                <a:latin typeface="Arial" charset="0"/>
                <a:ea typeface="ＭＳ Ｐゴシック" pitchFamily="16" charset="-128"/>
              </a:defRPr>
            </a:lvl4pPr>
            <a:lvl5pPr>
              <a:defRPr sz="2400">
                <a:latin typeface="Arial" charset="0"/>
                <a:ea typeface="ＭＳ Ｐゴシック" pitchFamily="16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16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16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16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16" charset="-128"/>
              </a:defRPr>
            </a:lvl9pPr>
          </a:lstStyle>
          <a:p>
            <a:r>
              <a:rPr lang="en-US" dirty="0"/>
              <a:t>Mean Squared Error Measure of Forecast Accuracy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638FD5E-AE1E-4D94-BB98-1779E73E89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838200"/>
          <a:ext cx="10925175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1" name="Worksheet" r:id="rId3" imgW="8543870" imgH="4409812" progId="Excel.Sheet.12">
                  <p:embed/>
                </p:oleObj>
              </mc:Choice>
              <mc:Fallback>
                <p:oleObj name="Worksheet" r:id="rId3" imgW="8543870" imgH="4409812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638FD5E-AE1E-4D94-BB98-1779E73E89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838200"/>
                        <a:ext cx="10925175" cy="563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3C4D484-3ABB-43BC-B2FF-B04DAC9A5404}"/>
              </a:ext>
            </a:extLst>
          </p:cNvPr>
          <p:cNvSpPr/>
          <p:nvPr/>
        </p:nvSpPr>
        <p:spPr bwMode="auto">
          <a:xfrm>
            <a:off x="3124200" y="2209800"/>
            <a:ext cx="2133600" cy="2133600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E33413-A90F-448F-8E79-553EAEBBB9CF}"/>
              </a:ext>
            </a:extLst>
          </p:cNvPr>
          <p:cNvSpPr/>
          <p:nvPr/>
        </p:nvSpPr>
        <p:spPr bwMode="auto">
          <a:xfrm>
            <a:off x="4373420" y="3124200"/>
            <a:ext cx="960580" cy="960580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3CB28C-76C0-4530-BD55-7760AFA229FA}"/>
              </a:ext>
            </a:extLst>
          </p:cNvPr>
          <p:cNvSpPr/>
          <p:nvPr/>
        </p:nvSpPr>
        <p:spPr bwMode="auto">
          <a:xfrm>
            <a:off x="4815610" y="2579299"/>
            <a:ext cx="544901" cy="544901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B91C4E-C802-4776-AB5A-2927889D0A5E}"/>
              </a:ext>
            </a:extLst>
          </p:cNvPr>
          <p:cNvSpPr/>
          <p:nvPr/>
        </p:nvSpPr>
        <p:spPr bwMode="auto">
          <a:xfrm>
            <a:off x="6096001" y="3798500"/>
            <a:ext cx="411020" cy="411020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EB59B6-1DAC-4082-81F3-980DA793629B}"/>
              </a:ext>
            </a:extLst>
          </p:cNvPr>
          <p:cNvSpPr/>
          <p:nvPr/>
        </p:nvSpPr>
        <p:spPr bwMode="auto">
          <a:xfrm>
            <a:off x="7391400" y="2805569"/>
            <a:ext cx="156995" cy="156995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61E712-F17D-40CA-BCEE-0B0DEC128141}"/>
              </a:ext>
            </a:extLst>
          </p:cNvPr>
          <p:cNvSpPr/>
          <p:nvPr/>
        </p:nvSpPr>
        <p:spPr bwMode="auto">
          <a:xfrm>
            <a:off x="8701088" y="3398980"/>
            <a:ext cx="366712" cy="366712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283810-6C8C-450E-96B3-6CCE597E7C2B}"/>
              </a:ext>
            </a:extLst>
          </p:cNvPr>
          <p:cNvSpPr/>
          <p:nvPr/>
        </p:nvSpPr>
        <p:spPr bwMode="auto">
          <a:xfrm>
            <a:off x="10430164" y="2884066"/>
            <a:ext cx="468734" cy="468734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934C98-FF14-4A4C-9FC7-9AA3F5BEF6B2}"/>
              </a:ext>
            </a:extLst>
          </p:cNvPr>
          <p:cNvSpPr/>
          <p:nvPr/>
        </p:nvSpPr>
        <p:spPr bwMode="auto">
          <a:xfrm>
            <a:off x="11294196" y="2728196"/>
            <a:ext cx="1070303" cy="1070303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FD1245-EADD-41B0-B850-AC538E1D6937}"/>
              </a:ext>
            </a:extLst>
          </p:cNvPr>
          <p:cNvSpPr/>
          <p:nvPr/>
        </p:nvSpPr>
        <p:spPr bwMode="auto">
          <a:xfrm>
            <a:off x="9115548" y="2491296"/>
            <a:ext cx="2233104" cy="2233104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CD232E-BF55-4591-A38A-242E7C2E9522}"/>
              </a:ext>
            </a:extLst>
          </p:cNvPr>
          <p:cNvSpPr/>
          <p:nvPr/>
        </p:nvSpPr>
        <p:spPr bwMode="auto">
          <a:xfrm>
            <a:off x="6541461" y="2358697"/>
            <a:ext cx="2233104" cy="2365703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Verdana" pitchFamily="-11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91F73A-BD2D-432B-A173-DE5ED081BBC5}"/>
              </a:ext>
            </a:extLst>
          </p:cNvPr>
          <p:cNvSpPr/>
          <p:nvPr/>
        </p:nvSpPr>
        <p:spPr bwMode="auto">
          <a:xfrm>
            <a:off x="5665326" y="3311281"/>
            <a:ext cx="1413119" cy="1413119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DE6B13-9F89-44B1-BDE0-7524836C84B7}"/>
              </a:ext>
            </a:extLst>
          </p:cNvPr>
          <p:cNvSpPr/>
          <p:nvPr/>
        </p:nvSpPr>
        <p:spPr bwMode="auto">
          <a:xfrm>
            <a:off x="7837131" y="2744405"/>
            <a:ext cx="1021288" cy="1021288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64B5C8-7449-47FF-9BCD-29AAE922F979}"/>
              </a:ext>
            </a:extLst>
          </p:cNvPr>
          <p:cNvSpPr/>
          <p:nvPr/>
        </p:nvSpPr>
        <p:spPr bwMode="auto">
          <a:xfrm>
            <a:off x="3965665" y="2665907"/>
            <a:ext cx="225335" cy="225335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Verdana" pitchFamily="-11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1B00318-C834-458D-AE6C-57D4FE11F58B}"/>
              </a:ext>
            </a:extLst>
          </p:cNvPr>
          <p:cNvSpPr/>
          <p:nvPr/>
        </p:nvSpPr>
        <p:spPr bwMode="auto">
          <a:xfrm>
            <a:off x="8268440" y="3765692"/>
            <a:ext cx="204850" cy="225335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Verdana" pitchFamily="-11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84A42D-C94F-4F23-8F7F-8EFA0A6704BB}"/>
              </a:ext>
            </a:extLst>
          </p:cNvPr>
          <p:cNvSpPr/>
          <p:nvPr/>
        </p:nvSpPr>
        <p:spPr bwMode="auto">
          <a:xfrm>
            <a:off x="10826346" y="2946871"/>
            <a:ext cx="1777529" cy="1777529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207733-D4FF-4974-81C1-041EEA27B337}"/>
              </a:ext>
            </a:extLst>
          </p:cNvPr>
          <p:cNvSpPr/>
          <p:nvPr/>
        </p:nvSpPr>
        <p:spPr bwMode="auto">
          <a:xfrm>
            <a:off x="9559591" y="3146956"/>
            <a:ext cx="937824" cy="937824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A2D1170-4321-4F1A-80D2-4A8F9EF8BCD4}"/>
              </a:ext>
            </a:extLst>
          </p:cNvPr>
          <p:cNvSpPr/>
          <p:nvPr/>
        </p:nvSpPr>
        <p:spPr bwMode="auto">
          <a:xfrm>
            <a:off x="3532083" y="2812745"/>
            <a:ext cx="92600" cy="9260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ADDE10-603F-4843-8FCC-4DAC52C9674D}"/>
              </a:ext>
            </a:extLst>
          </p:cNvPr>
          <p:cNvSpPr/>
          <p:nvPr/>
        </p:nvSpPr>
        <p:spPr bwMode="auto">
          <a:xfrm>
            <a:off x="5105400" y="914400"/>
            <a:ext cx="4010148" cy="4491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752797"/>
      </p:ext>
    </p:extLst>
  </p:cSld>
  <p:clrMapOvr>
    <a:masterClrMapping/>
  </p:clrMapOvr>
</p:sld>
</file>

<file path=ppt/theme/theme1.xml><?xml version="1.0" encoding="utf-8"?>
<a:theme xmlns:a="http://schemas.openxmlformats.org/drawingml/2006/main" name="Lean Thinking Final.ppt">
  <a:themeElements>
    <a:clrScheme name="Custom 2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FFFF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Lean Thinking Final.ppt</Template>
  <TotalTime>56583</TotalTime>
  <Words>1413</Words>
  <Application>Microsoft Office PowerPoint</Application>
  <PresentationFormat>Widescreen</PresentationFormat>
  <Paragraphs>133</Paragraphs>
  <Slides>21</Slides>
  <Notes>10</Notes>
  <HiddenSlides>0</HiddenSlides>
  <MMClips>2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Arial</vt:lpstr>
      <vt:lpstr>Book Antiqua</vt:lpstr>
      <vt:lpstr>Calibri</vt:lpstr>
      <vt:lpstr>Calibri Light</vt:lpstr>
      <vt:lpstr>Garamond</vt:lpstr>
      <vt:lpstr>Impact</vt:lpstr>
      <vt:lpstr>MS Reference Sans Serif</vt:lpstr>
      <vt:lpstr>Verdana</vt:lpstr>
      <vt:lpstr>Wingdings</vt:lpstr>
      <vt:lpstr>Lean Thinking Final.ppt</vt:lpstr>
      <vt:lpstr>1_Custom Design</vt:lpstr>
      <vt:lpstr>Custom Design</vt:lpstr>
      <vt:lpstr>1_Lean Thinking Final</vt:lpstr>
      <vt:lpstr>Lean Thinking Final</vt:lpstr>
      <vt:lpstr>2_Lean Thinking Final</vt:lpstr>
      <vt:lpstr>Worksheet</vt:lpstr>
      <vt:lpstr>PowerPoint Presentation</vt:lpstr>
      <vt:lpstr>PowerPoint Presentation</vt:lpstr>
      <vt:lpstr>PowerPoint Presentation</vt:lpstr>
      <vt:lpstr>PowerPoint Presentation</vt:lpstr>
      <vt:lpstr>Compare Two Methods- Based on MAD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Mean Absolute Relative Deviation- Measure of Forecast Accuracy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CSU, Northridge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Lean Thinking</dc:title>
  <dc:creator>aa2035</dc:creator>
  <cp:lastModifiedBy>Asef-Vaziri, Ardavan</cp:lastModifiedBy>
  <cp:revision>1024</cp:revision>
  <cp:lastPrinted>2019-05-09T17:43:43Z</cp:lastPrinted>
  <dcterms:created xsi:type="dcterms:W3CDTF">2008-11-22T01:06:20Z</dcterms:created>
  <dcterms:modified xsi:type="dcterms:W3CDTF">2025-07-24T06:45:57Z</dcterms:modified>
</cp:coreProperties>
</file>