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9"/>
  </p:notesMasterIdLst>
  <p:handoutMasterIdLst>
    <p:handoutMasterId r:id="rId10"/>
  </p:handoutMasterIdLst>
  <p:sldIdLst>
    <p:sldId id="331" r:id="rId7"/>
    <p:sldId id="347" r:id="rId8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mmary Section" id="{F252D946-E250-4E67-A53E-A49D89BA55FD}">
          <p14:sldIdLst/>
        </p14:section>
        <p14:section name="Section 1" id="{E088EE82-0ED2-410B-9020-9749CCBDE3D9}">
          <p14:sldIdLst>
            <p14:sldId id="331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7D"/>
    <a:srgbClr val="A50023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9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18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Smoothing- Introduction,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Methods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7B9E76BC-2273-441A-8FC1-036E1C091E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659416"/>
              </p:ext>
            </p:extLst>
          </p:nvPr>
        </p:nvGraphicFramePr>
        <p:xfrm>
          <a:off x="2971800" y="1219200"/>
          <a:ext cx="4390232" cy="78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3645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219200"/>
                        <a:ext cx="4390232" cy="782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644C8ED7-FBD2-4358-A7AE-6FC5C80215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819695"/>
              </p:ext>
            </p:extLst>
          </p:nvPr>
        </p:nvGraphicFramePr>
        <p:xfrm>
          <a:off x="2989217" y="4113803"/>
          <a:ext cx="4259563" cy="782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3645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17" y="4113803"/>
                        <a:ext cx="4259563" cy="7827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37185258-1496-452E-BEC1-DCBFB4EAEF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869686"/>
              </p:ext>
            </p:extLst>
          </p:nvPr>
        </p:nvGraphicFramePr>
        <p:xfrm>
          <a:off x="2989217" y="2691645"/>
          <a:ext cx="4093023" cy="767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3645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17" y="2691645"/>
                        <a:ext cx="4093023" cy="7673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796031"/>
            <a:ext cx="12115800" cy="568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As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 </a:t>
            </a:r>
            <a:r>
              <a:rPr lang="en-US" sz="2400" i="1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  <a:sym typeface="Symbol" panose="05050102010706020507" pitchFamily="18" charset="2"/>
              </a:rPr>
              <a:t>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, the forecast shows more up-and-down because a heavier weight is associated to the most recent value. Small 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creates smooth forecasts.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This parallels our observation regarding MA:  there is a trade-off between </a:t>
            </a:r>
            <a:r>
              <a:rPr lang="en-US" sz="2400" kern="0" dirty="0">
                <a:solidFill>
                  <a:srgbClr val="C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responsiveness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and </a:t>
            </a:r>
            <a:r>
              <a:rPr lang="en-US" sz="2400" kern="0" dirty="0">
                <a:solidFill>
                  <a:srgbClr val="C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smoothing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out demand </a:t>
            </a:r>
            <a:r>
              <a:rPr lang="en-US" sz="2400" kern="0" dirty="0">
                <a:solidFill>
                  <a:srgbClr val="C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fluctuations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.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We will use an </a:t>
            </a:r>
            <a:r>
              <a:rPr lang="en-US" sz="2400" kern="0" dirty="0">
                <a:solidFill>
                  <a:srgbClr val="000000"/>
                </a:solidFill>
                <a:latin typeface="Symbol" panose="05050102010706020507" pitchFamily="18" charset="2"/>
                <a:ea typeface="+mn-ea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ea typeface="+mn-ea"/>
                <a:cs typeface="Tahoma" pitchFamily="34" charset="0"/>
              </a:rPr>
              <a:t>  value that minimizes one of our measures of effectiveness; i.e.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 MAD,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Mathematica1" pitchFamily="2" charset="2"/>
              </a:rPr>
              <a:t>MSE and MAPE (MARD)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Mathematica1" pitchFamily="2" charset="2"/>
              </a:rPr>
              <a:t>Exponential smoothing requires less data storage to implement. Never the less, exponential smoothing is a weight average of all pieces of data.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Mathematica1" pitchFamily="2" charset="2"/>
              </a:rPr>
              <a:t>At your own will you may go through one of my future slide decks (only two slides</a:t>
            </a:r>
            <a:r>
              <a:rPr lang="en-US" sz="2400" ker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Mathematica1" pitchFamily="2" charset="2"/>
              </a:rPr>
              <a:t>) to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Mathematica1" pitchFamily="2" charset="2"/>
              </a:rPr>
              <a:t>see why Exponential Smoothing is the weighted average of all data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endParaRPr lang="en-US" sz="2400" kern="0" dirty="0">
              <a:solidFill>
                <a:srgbClr val="000000"/>
              </a:solidFill>
              <a:latin typeface="Book Antiqua" panose="02040602050305030304" pitchFamily="18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51433</TotalTime>
  <Words>135</Words>
  <Application>Microsoft Office PowerPoint</Application>
  <PresentationFormat>Widescreen</PresentationFormat>
  <Paragraphs>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Equation</vt:lpstr>
      <vt:lpstr>Time Series Methods</vt:lpstr>
      <vt:lpstr>Comparison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784</cp:revision>
  <cp:lastPrinted>2019-05-09T17:43:43Z</cp:lastPrinted>
  <dcterms:created xsi:type="dcterms:W3CDTF">2008-11-22T01:06:20Z</dcterms:created>
  <dcterms:modified xsi:type="dcterms:W3CDTF">2022-01-18T02:43:35Z</dcterms:modified>
</cp:coreProperties>
</file>