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notesSlides/notesSlide8.xml" ContentType="application/vnd.openxmlformats-officedocument.presentationml.notesSlide+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ink/ink65.xml" ContentType="application/inkml+xml"/>
  <Override PartName="/ppt/ink/ink66.xml" ContentType="application/inkml+xml"/>
  <Override PartName="/ppt/ink/ink67.xml" ContentType="application/inkml+xml"/>
  <Override PartName="/ppt/ink/ink68.xml" ContentType="application/inkml+xml"/>
  <Override PartName="/ppt/ink/ink69.xml" ContentType="application/inkml+xml"/>
  <Override PartName="/ppt/ink/ink70.xml" ContentType="application/inkml+xml"/>
  <Override PartName="/ppt/ink/ink71.xml" ContentType="application/inkml+xml"/>
  <Override PartName="/ppt/ink/ink72.xml" ContentType="application/inkml+xml"/>
  <Override PartName="/ppt/ink/ink73.xml" ContentType="application/inkml+xml"/>
  <Override PartName="/ppt/ink/ink74.xml" ContentType="application/inkml+xml"/>
  <Override PartName="/ppt/ink/ink75.xml" ContentType="application/inkml+xml"/>
  <Override PartName="/ppt/ink/ink76.xml" ContentType="application/inkml+xml"/>
  <Override PartName="/ppt/ink/ink77.xml" ContentType="application/inkml+xml"/>
  <Override PartName="/ppt/ink/ink78.xml" ContentType="application/inkml+xml"/>
  <Override PartName="/ppt/ink/ink79.xml" ContentType="application/inkml+xml"/>
  <Override PartName="/ppt/ink/ink80.xml" ContentType="application/inkml+xml"/>
  <Override PartName="/ppt/ink/ink81.xml" ContentType="application/inkml+xml"/>
  <Override PartName="/ppt/ink/ink82.xml" ContentType="application/inkml+xml"/>
  <Override PartName="/ppt/ink/ink83.xml" ContentType="application/inkml+xml"/>
  <Override PartName="/ppt/ink/ink84.xml" ContentType="application/inkml+xml"/>
  <Override PartName="/ppt/ink/ink85.xml" ContentType="application/inkml+xml"/>
  <Override PartName="/ppt/ink/ink86.xml" ContentType="application/inkml+xml"/>
  <Override PartName="/ppt/ink/ink87.xml" ContentType="application/inkml+xml"/>
  <Override PartName="/ppt/ink/ink88.xml" ContentType="application/inkml+xml"/>
  <Override PartName="/ppt/ink/ink89.xml" ContentType="application/inkml+xml"/>
  <Override PartName="/ppt/ink/ink90.xml" ContentType="application/inkml+xml"/>
  <Override PartName="/ppt/ink/ink91.xml" ContentType="application/inkml+xml"/>
  <Override PartName="/ppt/ink/ink92.xml" ContentType="application/inkml+xml"/>
  <Override PartName="/ppt/notesSlides/notesSlide9.xml" ContentType="application/vnd.openxmlformats-officedocument.presentationml.notesSlide+xml"/>
  <Override PartName="/ppt/ink/ink93.xml" ContentType="application/inkml+xml"/>
  <Override PartName="/ppt/ink/ink94.xml" ContentType="application/inkml+xml"/>
  <Override PartName="/ppt/ink/ink95.xml" ContentType="application/inkml+xml"/>
  <Override PartName="/ppt/ink/ink96.xml" ContentType="application/inkml+xml"/>
  <Override PartName="/ppt/ink/ink97.xml" ContentType="application/inkml+xml"/>
  <Override PartName="/ppt/ink/ink98.xml" ContentType="application/inkml+xml"/>
  <Override PartName="/ppt/ink/ink99.xml" ContentType="application/inkml+xml"/>
  <Override PartName="/ppt/ink/ink100.xml" ContentType="application/inkml+xml"/>
  <Override PartName="/ppt/ink/ink101.xml" ContentType="application/inkml+xml"/>
  <Override PartName="/ppt/ink/ink102.xml" ContentType="application/inkml+xml"/>
  <Override PartName="/ppt/ink/ink103.xml" ContentType="application/inkml+xml"/>
  <Override PartName="/ppt/ink/ink104.xml" ContentType="application/inkml+xml"/>
  <Override PartName="/ppt/ink/ink105.xml" ContentType="application/inkml+xml"/>
  <Override PartName="/ppt/ink/ink106.xml" ContentType="application/inkml+xml"/>
  <Override PartName="/ppt/ink/ink107.xml" ContentType="application/inkml+xml"/>
  <Override PartName="/ppt/ink/ink108.xml" ContentType="application/inkml+xml"/>
  <Override PartName="/ppt/ink/ink109.xml" ContentType="application/inkml+xml"/>
  <Override PartName="/ppt/ink/ink110.xml" ContentType="application/inkml+xml"/>
  <Override PartName="/ppt/ink/ink111.xml" ContentType="application/inkml+xml"/>
  <Override PartName="/ppt/ink/ink112.xml" ContentType="application/inkml+xml"/>
  <Override PartName="/ppt/ink/ink113.xml" ContentType="application/inkml+xml"/>
  <Override PartName="/ppt/ink/ink114.xml" ContentType="application/inkml+xml"/>
  <Override PartName="/ppt/ink/ink115.xml" ContentType="application/inkml+xml"/>
  <Override PartName="/ppt/ink/ink116.xml" ContentType="application/inkml+xml"/>
  <Override PartName="/ppt/ink/ink117.xml" ContentType="application/inkml+xml"/>
  <Override PartName="/ppt/ink/ink118.xml" ContentType="application/inkml+xml"/>
  <Override PartName="/ppt/ink/ink119.xml" ContentType="application/inkml+xml"/>
  <Override PartName="/ppt/ink/ink120.xml" ContentType="application/inkml+xml"/>
  <Override PartName="/ppt/ink/ink121.xml" ContentType="application/inkml+xml"/>
  <Override PartName="/ppt/ink/ink122.xml" ContentType="application/inkml+xml"/>
  <Override PartName="/ppt/ink/ink123.xml" ContentType="application/inkml+xml"/>
  <Override PartName="/ppt/ink/ink124.xml" ContentType="application/inkml+xml"/>
  <Override PartName="/ppt/ink/ink125.xml" ContentType="application/inkml+xml"/>
  <Override PartName="/ppt/ink/ink126.xml" ContentType="application/inkml+xml"/>
  <Override PartName="/ppt/ink/ink127.xml" ContentType="application/inkml+xml"/>
  <Override PartName="/ppt/ink/ink128.xml" ContentType="application/inkml+xml"/>
  <Override PartName="/ppt/ink/ink129.xml" ContentType="application/inkml+xml"/>
  <Override PartName="/ppt/ink/ink130.xml" ContentType="application/inkml+xml"/>
  <Override PartName="/ppt/ink/ink131.xml" ContentType="application/inkml+xml"/>
  <Override PartName="/ppt/ink/ink132.xml" ContentType="application/inkml+xml"/>
  <Override PartName="/ppt/ink/ink133.xml" ContentType="application/inkml+xml"/>
  <Override PartName="/ppt/ink/ink134.xml" ContentType="application/inkml+xml"/>
  <Override PartName="/ppt/ink/ink135.xml" ContentType="application/inkml+xml"/>
  <Override PartName="/ppt/ink/ink136.xml" ContentType="application/inkml+xml"/>
  <Override PartName="/ppt/ink/ink137.xml" ContentType="application/inkml+xml"/>
  <Override PartName="/ppt/ink/ink138.xml" ContentType="application/inkml+xml"/>
  <Override PartName="/ppt/ink/ink139.xml" ContentType="application/inkml+xml"/>
  <Override PartName="/ppt/ink/ink140.xml" ContentType="application/inkml+xml"/>
  <Override PartName="/ppt/ink/ink141.xml" ContentType="application/inkml+xml"/>
  <Override PartName="/ppt/ink/ink142.xml" ContentType="application/inkml+xml"/>
  <Override PartName="/ppt/ink/ink143.xml" ContentType="application/inkml+xml"/>
  <Override PartName="/ppt/ink/ink144.xml" ContentType="application/inkml+xml"/>
  <Override PartName="/ppt/ink/ink145.xml" ContentType="application/inkml+xml"/>
  <Override PartName="/ppt/ink/ink146.xml" ContentType="application/inkml+xml"/>
  <Override PartName="/ppt/ink/ink147.xml" ContentType="application/inkml+xml"/>
  <Override PartName="/ppt/ink/ink148.xml" ContentType="application/inkml+xml"/>
  <Override PartName="/ppt/ink/ink149.xml" ContentType="application/inkml+xml"/>
  <Override PartName="/ppt/ink/ink150.xml" ContentType="application/inkml+xml"/>
  <Override PartName="/ppt/ink/ink151.xml" ContentType="application/inkml+xml"/>
  <Override PartName="/ppt/ink/ink152.xml" ContentType="application/inkml+xml"/>
  <Override PartName="/ppt/ink/ink153.xml" ContentType="application/inkml+xml"/>
  <Override PartName="/ppt/ink/ink154.xml" ContentType="application/inkml+xml"/>
  <Override PartName="/ppt/ink/ink155.xml" ContentType="application/inkml+xml"/>
  <Override PartName="/ppt/ink/ink156.xml" ContentType="application/inkml+xml"/>
  <Override PartName="/ppt/ink/ink157.xml" ContentType="application/inkml+xml"/>
  <Override PartName="/ppt/ink/ink158.xml" ContentType="application/inkml+xml"/>
  <Override PartName="/ppt/ink/ink159.xml" ContentType="application/inkml+xml"/>
  <Override PartName="/ppt/notesSlides/notesSlide10.xml" ContentType="application/vnd.openxmlformats-officedocument.presentationml.notesSlide+xml"/>
  <Override PartName="/ppt/ink/ink160.xml" ContentType="application/inkml+xml"/>
  <Override PartName="/ppt/ink/ink161.xml" ContentType="application/inkml+xml"/>
  <Override PartName="/ppt/ink/ink162.xml" ContentType="application/inkml+xml"/>
  <Override PartName="/ppt/ink/ink163.xml" ContentType="application/inkml+xml"/>
  <Override PartName="/ppt/ink/ink164.xml" ContentType="application/inkml+xml"/>
  <Override PartName="/ppt/ink/ink165.xml" ContentType="application/inkml+xml"/>
  <Override PartName="/ppt/ink/ink166.xml" ContentType="application/inkml+xml"/>
  <Override PartName="/ppt/ink/ink167.xml" ContentType="application/inkml+xml"/>
  <Override PartName="/ppt/ink/ink168.xml" ContentType="application/inkml+xml"/>
  <Override PartName="/ppt/ink/ink169.xml" ContentType="application/inkml+xml"/>
  <Override PartName="/ppt/ink/ink170.xml" ContentType="application/inkml+xml"/>
  <Override PartName="/ppt/ink/ink171.xml" ContentType="application/inkml+xml"/>
  <Override PartName="/ppt/ink/ink172.xml" ContentType="application/inkml+xml"/>
  <Override PartName="/ppt/ink/ink173.xml" ContentType="application/inkml+xml"/>
  <Override PartName="/ppt/ink/ink174.xml" ContentType="application/inkml+xml"/>
  <Override PartName="/ppt/ink/ink175.xml" ContentType="application/inkml+xml"/>
  <Override PartName="/ppt/ink/ink176.xml" ContentType="application/inkml+xml"/>
  <Override PartName="/ppt/ink/ink177.xml" ContentType="application/inkml+xml"/>
  <Override PartName="/ppt/ink/ink178.xml" ContentType="application/inkml+xml"/>
  <Override PartName="/ppt/ink/ink179.xml" ContentType="application/inkml+xml"/>
  <Override PartName="/ppt/ink/ink180.xml" ContentType="application/inkml+xml"/>
  <Override PartName="/ppt/ink/ink181.xml" ContentType="application/inkml+xml"/>
  <Override PartName="/ppt/ink/ink182.xml" ContentType="application/inkml+xml"/>
  <Override PartName="/ppt/ink/ink183.xml" ContentType="application/inkml+xml"/>
  <Override PartName="/ppt/ink/ink184.xml" ContentType="application/inkml+xml"/>
  <Override PartName="/ppt/ink/ink185.xml" ContentType="application/inkml+xml"/>
  <Override PartName="/ppt/ink/ink186.xml" ContentType="application/inkml+xml"/>
  <Override PartName="/ppt/ink/ink187.xml" ContentType="application/inkml+xml"/>
  <Override PartName="/ppt/ink/ink188.xml" ContentType="application/inkml+xml"/>
  <Override PartName="/ppt/ink/ink189.xml" ContentType="application/inkml+xml"/>
  <Override PartName="/ppt/ink/ink190.xml" ContentType="application/inkml+xml"/>
  <Override PartName="/ppt/ink/ink191.xml" ContentType="application/inkml+xml"/>
  <Override PartName="/ppt/ink/ink192.xml" ContentType="application/inkml+xml"/>
  <Override PartName="/ppt/ink/ink193.xml" ContentType="application/inkml+xml"/>
  <Override PartName="/ppt/ink/ink194.xml" ContentType="application/inkml+xml"/>
  <Override PartName="/ppt/ink/ink195.xml" ContentType="application/inkml+xml"/>
  <Override PartName="/ppt/ink/ink196.xml" ContentType="application/inkml+xml"/>
  <Override PartName="/ppt/ink/ink197.xml" ContentType="application/inkml+xml"/>
  <Override PartName="/ppt/ink/ink198.xml" ContentType="application/inkml+xml"/>
  <Override PartName="/ppt/ink/ink199.xml" ContentType="application/inkml+xml"/>
  <Override PartName="/ppt/ink/ink200.xml" ContentType="application/inkml+xml"/>
  <Override PartName="/ppt/ink/ink201.xml" ContentType="application/inkml+xml"/>
  <Override PartName="/ppt/ink/ink202.xml" ContentType="application/inkml+xml"/>
  <Override PartName="/ppt/ink/ink203.xml" ContentType="application/inkml+xml"/>
  <Override PartName="/ppt/ink/ink204.xml" ContentType="application/inkml+xml"/>
  <Override PartName="/ppt/ink/ink205.xml" ContentType="application/inkml+xml"/>
  <Override PartName="/ppt/ink/ink206.xml" ContentType="application/inkml+xml"/>
  <Override PartName="/ppt/ink/ink207.xml" ContentType="application/inkml+xml"/>
  <Override PartName="/ppt/ink/ink208.xml" ContentType="application/inkml+xml"/>
  <Override PartName="/ppt/ink/ink209.xml" ContentType="application/inkml+xml"/>
  <Override PartName="/ppt/ink/ink210.xml" ContentType="application/inkml+xml"/>
  <Override PartName="/ppt/ink/ink211.xml" ContentType="application/inkml+xml"/>
  <Override PartName="/ppt/ink/ink212.xml" ContentType="application/inkml+xml"/>
  <Override PartName="/ppt/ink/ink213.xml" ContentType="application/inkml+xml"/>
  <Override PartName="/ppt/ink/ink214.xml" ContentType="application/inkml+xml"/>
  <Override PartName="/ppt/ink/ink215.xml" ContentType="application/inkml+xml"/>
  <Override PartName="/ppt/ink/ink216.xml" ContentType="application/inkml+xml"/>
  <Override PartName="/ppt/ink/ink217.xml" ContentType="application/inkml+xml"/>
  <Override PartName="/ppt/ink/ink218.xml" ContentType="application/inkml+xml"/>
  <Override PartName="/ppt/ink/ink219.xml" ContentType="application/inkml+xml"/>
  <Override PartName="/ppt/ink/ink220.xml" ContentType="application/inkml+xml"/>
  <Override PartName="/ppt/ink/ink221.xml" ContentType="application/inkml+xml"/>
  <Override PartName="/ppt/ink/ink222.xml" ContentType="application/inkml+xml"/>
  <Override PartName="/ppt/ink/ink223.xml" ContentType="application/inkml+xml"/>
  <Override PartName="/ppt/ink/ink224.xml" ContentType="application/inkml+xml"/>
  <Override PartName="/ppt/ink/ink225.xml" ContentType="application/inkml+xml"/>
  <Override PartName="/ppt/ink/ink226.xml" ContentType="application/inkml+xml"/>
  <Override PartName="/ppt/ink/ink227.xml" ContentType="application/inkml+xml"/>
  <Override PartName="/ppt/ink/ink228.xml" ContentType="application/inkml+xml"/>
  <Override PartName="/ppt/ink/ink229.xml" ContentType="application/inkml+xml"/>
  <Override PartName="/ppt/ink/ink230.xml" ContentType="application/inkml+xml"/>
  <Override PartName="/ppt/ink/ink231.xml" ContentType="application/inkml+xml"/>
  <Override PartName="/ppt/ink/ink232.xml" ContentType="application/inkml+xml"/>
  <Override PartName="/ppt/ink/ink233.xml" ContentType="application/inkml+xml"/>
  <Override PartName="/ppt/ink/ink234.xml" ContentType="application/inkml+xml"/>
  <Override PartName="/ppt/ink/ink235.xml" ContentType="application/inkml+xml"/>
  <Override PartName="/ppt/ink/ink236.xml" ContentType="application/inkml+xml"/>
  <Override PartName="/ppt/ink/ink237.xml" ContentType="application/inkml+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2"/>
  </p:notesMasterIdLst>
  <p:sldIdLst>
    <p:sldId id="359" r:id="rId2"/>
    <p:sldId id="360" r:id="rId3"/>
    <p:sldId id="361" r:id="rId4"/>
    <p:sldId id="386" r:id="rId5"/>
    <p:sldId id="363" r:id="rId6"/>
    <p:sldId id="389" r:id="rId7"/>
    <p:sldId id="364" r:id="rId8"/>
    <p:sldId id="366" r:id="rId9"/>
    <p:sldId id="367" r:id="rId10"/>
    <p:sldId id="368" r:id="rId11"/>
    <p:sldId id="369" r:id="rId12"/>
    <p:sldId id="370" r:id="rId13"/>
    <p:sldId id="402" r:id="rId14"/>
    <p:sldId id="403" r:id="rId15"/>
    <p:sldId id="404" r:id="rId16"/>
    <p:sldId id="405" r:id="rId17"/>
    <p:sldId id="411" r:id="rId18"/>
    <p:sldId id="406" r:id="rId19"/>
    <p:sldId id="407" r:id="rId20"/>
    <p:sldId id="408" r:id="rId21"/>
    <p:sldId id="409" r:id="rId22"/>
    <p:sldId id="410" r:id="rId23"/>
    <p:sldId id="399" r:id="rId24"/>
    <p:sldId id="400" r:id="rId25"/>
    <p:sldId id="401" r:id="rId26"/>
    <p:sldId id="397" r:id="rId27"/>
    <p:sldId id="393" r:id="rId28"/>
    <p:sldId id="394" r:id="rId29"/>
    <p:sldId id="398" r:id="rId30"/>
    <p:sldId id="395" r:id="rId31"/>
  </p:sldIdLst>
  <p:sldSz cx="9144000" cy="6858000" type="screen4x3"/>
  <p:notesSz cx="6921500" cy="9423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A1A70"/>
    <a:srgbClr val="0E3780"/>
    <a:srgbClr val="990033"/>
    <a:srgbClr val="EAEAEA"/>
    <a:srgbClr val="12449E"/>
    <a:srgbClr val="1D4087"/>
    <a:srgbClr val="FF00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31" autoAdjust="0"/>
    <p:restoredTop sz="94636" autoAdjust="0"/>
  </p:normalViewPr>
  <p:slideViewPr>
    <p:cSldViewPr>
      <p:cViewPr varScale="1">
        <p:scale>
          <a:sx n="106" d="100"/>
          <a:sy n="106" d="100"/>
        </p:scale>
        <p:origin x="1974" y="1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54863" cy="54863"/>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ink/ink1.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5:37.062"/>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253 66,'0'-33,"-31"66,-1-33,1 0,31 33,-32 1,1-34,-1 66,1-33,31 0,-32 0,32 0,32 0,-1 1,1-68,-1 34,1 0,-1-33,1 33,-1-33,1 0,-1 0,-31 0,0 0,0 0,0-1,-31 1,31 0,-32 33,32-33,-31 33,31 33,-32-33,32 33,-31-33</inkml:trace>
</inkml:ink>
</file>

<file path=ppt/ink/ink10.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27.718"/>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0 0,'0'31,"32"-31,0 0,-1 0,1 0,0 0,0 0,0-31,-1 31,-31 31,32-31,-32 32,0 0,0-1,0 1,0 0,0 0,32-1,-32 1,0 0,0-1,0 1,0 0,0-1,-32 1,64-32</inkml:trace>
  <inkml:trace contextRef="#ctx0" brushRef="#br0" timeOffset="969">159 222,'0'31,"32"-31,0 0,-1 0,-31-31,32 31,0 0,0 0,0-32,0 32,-1 0,1 0,0 0,0 0</inkml:trace>
</inkml:ink>
</file>

<file path=ppt/ink/ink100.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5:59.265"/>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197 36,'0'-32,"-31"32,31 32,0 0,-63 0,63-1,-31 1,31 0,-32-1,1 1,31 0,0 0,0-1,0 1,0 0,31-1,1 1,-1 0,32-32,-63 0,31-32,1 0,-32 1,0-1,0 0,-32 32,1 0,31 0,-63 0,32 0,-1 0,32 32,-31-32,31 32,0-1</inkml:trace>
  <inkml:trace contextRef="#ctx0" brushRef="#br0" timeOffset="3360">480 226,'32'0,"-1"0,0 0,1 0,-1 0,-31-31,32 31,-32 31,31-31,-31 32,32 0,-32 0,0-1,0 1,-32 0,32-1,0 1,0 0,0 0,0 31,-31-31,31-1,0 1,0 0,0-64</inkml:trace>
  <inkml:trace contextRef="#ctx0" brushRef="#br0" timeOffset="4360">543 480,'31'0,"1"0,-1 0,1 0,31-32,-32 32,0 0,32 0,-31 0,31 0,-63 0,0 32</inkml:trace>
</inkml:ink>
</file>

<file path=ppt/ink/ink101.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21.046"/>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74 33,'0'30,"-31"-30,31-30,31 30,0 0,-31-31,31 31,0 0,0 0,-1 0,32 0,-62 31,31-31,-31 30,0 1,0 0,0 0,-31-31,31 31,0-62,0 31,0 31,31-31,0 0,-31 31,31-31,-31 30,31-30,-31 31,0 0,0 0,0 0,0 0,-31-31,31 30,-31-30,31 31,-31 0,0-31,31 0,-62 0,32 0,-1 0,0 0,31-31,-31 31,31-31,-31 31,31-30,-31-1,31 0,0 0,-31 31,62 0,-31-31,31 31</inkml:trace>
</inkml:ink>
</file>

<file path=ppt/ink/ink102.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27.718"/>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0 0,'0'31,"32"-31,0 0,-1 0,1 0,0 0,0 0,0-31,-1 31,-31 31,32-31,-32 32,0 0,0-1,0 1,0 0,0 0,32-1,-32 1,0 0,0-1,0 1,0 0,0-1,-32 1,64-32</inkml:trace>
  <inkml:trace contextRef="#ctx0" brushRef="#br0" timeOffset="969">159 222,'0'31,"32"-31,0 0,-1 0,-31-31,32 31,0 0,0 0,0-32,0 32,-1 0,1 0,0 0,0 0</inkml:trace>
</inkml:ink>
</file>

<file path=ppt/ink/ink103.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30.140"/>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0 64,'32'0,"0"0,-1 0,1-32,31 32,-31-32,0 32,-1 0,1 0,0 0,-1 0,-31 32,0 0,0 0,-31 0,31 0,0-1,0 1,0 0,0 0,0 0,0 0,-32-32,32 32,0 0,0 0,0 0,0-64</inkml:trace>
  <inkml:trace contextRef="#ctx0" brushRef="#br0" timeOffset="922">159 223,'31'0,"-31"32,32-32,0 0,-1 0,1-32,0 32,-1 0,1-32,0 32,-1-31,1 31,0-32,-1 32,33 0</inkml:trace>
</inkml:ink>
</file>

<file path=ppt/ink/ink104.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32.187"/>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32 126,'-32'0,"32"32,0 0,0 0,0 0,0-1,0 1,0 0,0-1,0 1,0 0,0 0,0 0,0-1,0-62</inkml:trace>
  <inkml:trace contextRef="#ctx0" brushRef="#br0" timeOffset="656">222 126,'-31'-31,"31"-1,31 32,-31-32,32 32,0 0,-32-31,32 31,-32 31,32 1,-32 0,0-1,0 1,-32 0,32 0,0 0,0-1,-32 1,32 0,0-1,-32-31,32 32,-32-32,32 32,-31-32,31-32,-32 32,32-32,32 32,-1-31,1 31,0 0,0 0,0 0,-1 0,1 0,0 0,0 0,0 31,-32-62,31 62,1 1</inkml:trace>
</inkml:ink>
</file>

<file path=ppt/ink/ink105.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46.796"/>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95 4</inkml:trace>
  <inkml:trace contextRef="#ctx0" brushRef="#br0" timeOffset="47">95 4,'-63'317,"63"-286,-32 1,32-1,0 1,0-64</inkml:trace>
  <inkml:trace contextRef="#ctx0" brushRef="#br0" timeOffset="688">190 68,'0'31,"-31"-31,31 32,0 0,-32-32,32 31,32-31,-1 0,1-31,0 31,0 0,0 31,-32 1,0-1,0 1,-32 0,64-32,-64 31,0 1,0-32,32 31,-32-31,1 0,-1 0,32-31,-32 31</inkml:trace>
  <inkml:trace contextRef="#ctx0" brushRef="#br0" timeOffset="1579">190 68,'0'-32,"32"32,0 0,0 0,0 0,-1 0,1 0,0 0,-1 0,-31-32,32 32,32 0,-64 0,32 0,-64 32</inkml:trace>
</inkml:ink>
</file>

<file path=ppt/ink/ink106.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7:07.234"/>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65 119,'0'0,"-32"0,32 0,32 33,-32-1,0 1,0 0,-32 0,32-1,0 1,0 0,-31-1,31 1</inkml:trace>
  <inkml:trace contextRef="#ctx0" brushRef="#br0" timeOffset="656">286 54,'0'-33,"63"33,-63-33,0 33,32 33,-32 0,0 32,-32-65,32 33,-63-1,126-32,-63 0,32 0,0 0,-32 33,31 0,-31 0,0-1,0 1,0 0,-31-1,-1-32,32 33,-32-33,32 33,0-33,0 32,-63-32,32 0,-1 0,32-32,-32 32,32-33</inkml:trace>
</inkml:ink>
</file>

<file path=ppt/ink/ink107.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7:09.421"/>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128 0,'-31'32,"31"-1,0 1,-32 0,32 0,0 0,-32 0,32 0,0 0,-31-32,31 31,0-31,0 32,0-32,0-32</inkml:trace>
  <inkml:trace contextRef="#ctx0" brushRef="#br0" timeOffset="563">255 127,'0'-32,"32"32,-1 0,1 0,-32 32,32-32,-32 32,0 0,-32-32,32 32,-32 0,1 0,-1-32,0 31,64-62,0 31,-1 0,-31 31,32 1,-32 0,32-32,-32 32,0 0,-32 0,32 0,-32-32,1 0,31 31,-32-31,0 0,1 0,-1 0,0-31,1 31</inkml:trace>
</inkml:ink>
</file>

<file path=ppt/ink/ink108.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7:12.296"/>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0 63,'0'32,"0"-1,0 1,0-1,0 1,0-1,0 0,0 1,0-1,31 1,-31-1,0 1,0-1,32-31,-32-31</inkml:trace>
  <inkml:trace contextRef="#ctx0" brushRef="#br0" timeOffset="813">189 32,'0'-32,"31"32,-31 32,32-32,0 0,-32 31,31-31,-31 32,-31-1,31 1,-32-1,0-31,32 32,0-64,32 32,0 0,-1 0,1 32,-32-1,0 0,0 1,0-1,0 1,0-1,0 1,-32-1,32 1,-31-32,-1 0,0 0,1 0,31-32,-32 32,32-31,-31 31,31-32</inkml:trace>
</inkml:ink>
</file>

<file path=ppt/ink/ink109.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7:15.687"/>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66 193,'31'0,"-62"0,31 32,0-1,0 1,0 0,0-1,0 1,0 0,-32-1,32 1,0-1,0 33,0-33,0 1,-32-32,32 32,0-1,32-31,-32-31</inkml:trace>
  <inkml:trace contextRef="#ctx0" brushRef="#br0" timeOffset="672">287 162</inkml:trace>
  <inkml:trace contextRef="#ctx0" brushRef="#br0" timeOffset="1141">287 162,'189'316,"-189"-285,0 1,0 0,0-1,0 1,0 0,0-64,-31 32</inkml:trace>
  <inkml:trace contextRef="#ctx0" brushRef="#br0" timeOffset="2563">603 67,'0'31,"-63"-31,63 32,0 0,0-1,0 1,-32-32,32 31,0 1,0 0,0-1,0 1,-32 0,32-1,0 1,0-1,0 1,-31-32,31 32,0-1,-32 1,32 0,0-1,0 1</inkml:trace>
  <inkml:trace contextRef="#ctx0" brushRef="#br0" timeOffset="4266">350 35,'0'-32,"-32"32,64 0,-32 32,-32-32,32 32,0-1,-31 1,31 0,0-1,-32-31,32 32,0-1,-31-31,31 32,31-32,1 0,-1 0,1 0,0 0,-1 0,1 0,-1 0,1 0,0 0,-64 0</inkml:trace>
</inkml:ink>
</file>

<file path=ppt/ink/ink11.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30.140"/>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0 64,'32'0,"0"0,-1 0,1-32,31 32,-31-32,0 32,-1 0,1 0,0 0,-1 0,-31 32,0 0,0 0,-31 0,31 0,0-1,0 1,0 0,0 0,0 0,0 0,-32-32,32 32,0 0,0 0,0 0,0-64</inkml:trace>
  <inkml:trace contextRef="#ctx0" brushRef="#br0" timeOffset="922">159 223,'31'0,"-31"32,32-32,0 0,-1 0,1-32,0 32,-1 0,1-32,0 32,-1-31,1 31,0-32,-1 32,33 0</inkml:trace>
</inkml:ink>
</file>

<file path=ppt/ink/ink110.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7:04.093"/>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32 64,'-32'0,"32"31,0 1,0 0,32 0,-32 0,0 0,0 0,0 0,0 0,0 0</inkml:trace>
  <inkml:trace contextRef="#ctx0" brushRef="#br0" timeOffset="500">32 383</inkml:trace>
  <inkml:trace contextRef="#ctx0" brushRef="#br0" timeOffset="844">32 383,'158'-351,"-158"319,32 32,0 0,-1 0,1 0,-32 32,0 0,0-1,0 1,0 0,-32 0,32 0,0 0,-31-32,31 32,31-64,1 32,-1 0,1 0,-32 32,32-32,-32 32,31-32,33 0</inkml:trace>
</inkml:ink>
</file>

<file path=ppt/ink/ink111.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7:22.281"/>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0 350,'0'32,"0"-1,0 1,0 0,0-1,0 1,0 0,0 31,0-31,0 31,0-31,0-1,0 1,0 0,0-64</inkml:trace>
  <inkml:trace contextRef="#ctx0" brushRef="#br0" timeOffset="594">95 350,'0'32,"0"-1,-32 1,32 0,0-1,32 1,0-32,31-32,-31 32,0-31,31 31,-63 0,32-32,0 32,0 0</inkml:trace>
  <inkml:trace contextRef="#ctx0" brushRef="#br0" timeOffset="1015">381 255,'0'31,"-32"-31,32 32,0 0,0 0,0-1,0 1,0 31,0-31,0 0,0 31,0-31,0-1,0 1,0 0,0-1,0 1,0-64</inkml:trace>
  <inkml:trace contextRef="#ctx0" brushRef="#br0" timeOffset="2125">1334 160,'0'-32,"0"64,0-1,0 33,0-64,0 63,0-31,0 0,0-1,0 1,0 31,0-31,0 0,0-1,0 1,32-32,-32 32,-32-32,32-32,0 0</inkml:trace>
  <inkml:trace contextRef="#ctx0" brushRef="#br0" timeOffset="2797">1524 255,'0'31,"-31"1,31 0,0 0,0-1,31-31,1-31,0 31,31-32,-31 0,0 32,0 0,-32 32,32-32,-1 32,1-32,-32 31,64-31,-64 32,0-32,0 32,0-1,31-31,-31 32,-31-32,31 32,0-32,0 31,-64-31,32 32,1-32,31 32,-32-32,0 0,0 0,0 0,1-32,31 0</inkml:trace>
  <inkml:trace contextRef="#ctx0" brushRef="#br0" timeOffset="3703">1493 255,'31'0,"1"0,0 0,0-64,31 64,-31-31,32 31,-33 0,1 0,32-32,-64 32,31 0</inkml:trace>
  <inkml:trace contextRef="#ctx0" brushRef="#br0" timeOffset="4250">2318 350,'-31'0,"31"32,0-1,0 1,0 0,-32-32,32 31,-32 1,32 0,-32-1,1 1,-1 0,0-1,0 1,1 0,-1-1,0 1,0 0,1 0,31-32,-64 31,32-31,1 32,-1-32,0 32,0-32,0 0,1 0,-33 0,32 0,1 31,-1-31,-32 0,33 0,-1 0,0 0,0-31,1 31,-1 0,32-32,-32 32,32-32,-32 32,32-31,-32 31,32-32,0 32,0-32,-63 0,63 1,-32 31,32-32,0 0,0 1,0-1,-32 0,32 1,0-1,0 0,32 1,-32-1,0 0,32 1,-32-1,0 0,63 32,-63-32,0 1,0 31,0 0,32 0,-32-64,32 33,0 31,-32-32,32 32,-32-32,31 32,1 0,0-31,0 31,-1-32,1 32,0 0,0-32,-1 32,1 0,0 0,0 0,-1 0,1 0,0 0,0 0,0 0,-1 0,1 0,32 0,-64 0,0 32,31-32,1 0,0 0,0 32,-1-32,-31 31,32-31,-32 32,32-32,-32 32,32-1,-1 33,1-64,-32 63,0-95,0 96,0-1,32-63,-32 0,-64 64,1 31,63-127,32 32,-32-32</inkml:trace>
</inkml:ink>
</file>

<file path=ppt/ink/ink112.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5:34.828"/>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128 99,'31'0,"-93"0,62 33,-30 0,30 0,-31-33,31 66,-30-33,30 0,0 0,0 0,30-33,1 33,-1-66,1 33,0 0,-1-33,1 33,-31-33,30 0,-30 0,0 0,0 0,-30 0,30-33,0 33,-31 0,31-1,-30 68,-1-1,0 33</inkml:trace>
</inkml:ink>
</file>

<file path=ppt/ink/ink113.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5:40.609"/>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160 36,'0'-32,"-32"32,0 0,32 32,-32-32,0 31,32 0,-31 1,31-1,0 1,0 30,31-30,-31 31,32-32,-32 0,32-31,-32 32,32-32,0-32,0 1,0 0,-32-1,0 1,31-1,-31 1,0 0,0-1,-31 1,31-1,-32 1,0 31,0-31,0 31,32 31</inkml:trace>
</inkml:ink>
</file>

<file path=ppt/ink/ink114.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5:42.046"/>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156 91,'31'0,"-31"-30,31 30,1 0,30-31,-31 31,0 0,0-30,0 30,-31 30,0 1,0-1,-31 0,0 1,0-1,31 1,-31-31,31 30,0-60,31 30,-31-31,31 31,0 0,0 0,1 31,-32-1,0 0,0 1,-32-1,32 1,0-1,0 0,-31 1,0-31,0 0,0 0,31 0,-62 0,-1 0,32 0,0 0,0 0,0 0,-1 0,1-31</inkml:trace>
</inkml:ink>
</file>

<file path=ppt/ink/ink115.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04.515"/>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101 125,'-31'0,"31"-31,31 31,-31-32,31 32,-31-31,62 31,-62 0,0-31,31 31,0 31,0 0,-31 1,0-1,0 0,0 0,-31-31,31 31,-31 1,0-32,31 0,-62 31,31-31,31-31,-31 31,0 0,0-32,31 1,0 0,0 0,31 0,-31-1,31 32,0 0,0-31</inkml:trace>
</inkml:ink>
</file>

<file path=ppt/ink/ink116.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05.531"/>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190 62,'0'-31,"31"0,0 31,1 0,31 0,-63 0,31 0,-31 31,32-31,-1 31,-31 0,0 0,-31-31,31 32,-32-1,1-31,31 31,0-31,0 31,-63-31,31 31,1-31,0 31,-1-31,1 0,-1 0,1 0,31-31,-32 31,32-31,-31 31,31-31,0 0,31 0,-31-1,63 32,-63-31,32 31,-1-31,1 31,-1 0</inkml:trace>
</inkml:ink>
</file>

<file path=ppt/ink/ink117.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23.421"/>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63 64,'-31'0,"62"0,-31-32,32 32,0 0,-1 0,1-31,-1 31,33 0,-64 0,31 0,1 0,-32 31,31-31,-31 32,0-1,-31-31,31 31,-32-31,1 32,31-32,-64 0,64 31,-31-31,62 0,-31 31,64-31,-64 0,31 0,-31 32,32-32,-1 31,-31 0,-31 1,31-1,0 0,0 1,-32-32,32 31,-31-31,31 0,0 32,-64-32,33 0,31 31,-32-31,1 0,-1 0,0-31,1 31,31-32,-32 1,32-1,0 1,0 0</inkml:trace>
</inkml:ink>
</file>

<file path=ppt/ink/ink118.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25.515"/>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317 31,'-31'-31,"-1"31,0 0,1 0,-1 0,0 31,1-31,-1 31,0-31,32 32,-31-1,31 0,0 0,0 0,31 1,1-1,0-31,-32-31,31 31,-31-32,32 32,0-31,-1 0,1 0,-32 0,32 31,-32 31,0 0,0 0,0 0,0 1,0-1,0 0,0 0,0 1,0-1,0 0,0 0,0 0,0 1,0-1,0 0,0 0,0-62,0 0</inkml:trace>
</inkml:ink>
</file>

<file path=ppt/ink/ink119.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35.906"/>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352 97,'-32'0,"32"-32,-31 32,31-33,-32 33,32-32,-31 32,-1 0,1 0,-1 0,1 0,31 32,-32-32,32 33,-31-33,31 32,0 33,0-65,-32 32,32 0,0 1,32-33,-32 32,31-32,1 0,-1-32,1 32,-1 0,-31-33,32 1,-1 0,1 32,-32 0,0 32,0 0,0 1,0-1,0 1,0-1,0 0,0 1,0-1,31-32,-31 33,0-1,0 0,0 1,0-1,0-64</inkml:trace>
</inkml:ink>
</file>

<file path=ppt/ink/ink12.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32.187"/>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32 126,'-32'0,"32"32,0 0,0 0,0 0,0-1,0 1,0 0,0-1,0 1,0 0,0 0,0 0,0-1,0-62</inkml:trace>
  <inkml:trace contextRef="#ctx0" brushRef="#br0" timeOffset="656">222 126,'-31'-31,"31"-1,31 32,-31-32,32 32,0 0,-32-31,32 31,-32 31,32 1,-32 0,0-1,0 1,-32 0,32 0,0 0,0-1,-32 1,32 0,0-1,-32-31,32 32,-32-32,32 32,-31-32,31-32,-32 32,32-32,32 32,-1-31,1 31,0 0,0 0,0 0,-1 0,1 0,0 0,0 0,0 31,-32-62,31 62,1 1</inkml:trace>
</inkml:ink>
</file>

<file path=ppt/ink/ink120.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41.093"/>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35 95,'31'0,"-31"32,30 0,1-1,0 1,0 0,-31-1,0 1,0 0,0-1,-31-31,31 32,-31-32,31 32,-31-32,1 31,-1-62,31-1,0 0,0 1,0-1,0 0,31 1,-31-1,30 0,-30 1,31-1,0 0,-31 1,31 31,-31-32,0 0,-31 32,0 0,0 0,1 0,-1 0,31 32,-31-32,31 32</inkml:trace>
</inkml:ink>
</file>

<file path=ppt/ink/ink121.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42.687"/>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191 4,'-32'0,"1"0,-1 0,0 0,0 32,32 1,-32-33,32 32,0 1,0-1,32-32,0 0,0 0,0-32,-32-1,31 33,-31-32,0-1,32 33,-32-32,0 64,0 1,32-33,-32 32,0 33,0-33,0 1,-32-1,32 0,0 1,0-1,0 0,0 1,0-1,0 0,0-64</inkml:trace>
</inkml:ink>
</file>

<file path=ppt/ink/ink122.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44.640"/>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286 141,'0'-33,"-31"0,31 0,-32 1,1 32,-1 0,1 0,-1 0,1 32,-1-32,32 33,-32 0,32 0,0 0,0 0,0 0,0 0,32-33,0-33,-1 33,-31-33,32 33,-1-33,1 0,-32 0,0 66,0 0,0 0,0 0,0 0,0 0,0-1,0 1,0 0,0 0,0 0,0 0,0 0,0 0,0 0,0 0,0-66</inkml:trace>
</inkml:ink>
</file>

<file path=ppt/ink/ink123.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8:12.062"/>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0 225,'0'-32,"0"64,0-1,0 1,0-1,0 1,0-1,0 64,0-95,0 32,0-1,0 1,0-1,0 1,0-1,0 1,0-1,0 1,0 0</inkml:trace>
  <inkml:trace contextRef="#ctx0" brushRef="#br0" timeOffset="688">223 193,'0'32,"-32"-1,32 1,0-1,0 1,32-32,-1 0,1 0,0 0,0 0,0 31,-1-31,1 0,0 32,-32 31,0-63,0 32,0-1,-32 1,0-1,32 1,-31-32,-1 31,0 1,0-32,0 0,32-32,-31 32,31-31</inkml:trace>
  <inkml:trace contextRef="#ctx0" brushRef="#br0" timeOffset="1359">223 98,'31'0,"-31"-31,32 31,0 0,0 0,31 0,1-32,-32 32,31-31,1 31,-32 0,-1 0,1 0</inkml:trace>
</inkml:ink>
</file>

<file path=ppt/ink/ink124.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8:24.671"/>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316 69,'0'-34,"-32"34,32-33,-31 33,-1 0,0 0,1 0,31 33,-32-33,32 34,0-1,-63 0,31 0,32 0,0 1,-31-1,31 0,0 0,31-33,1 0,31 0,-63 0,32-33,-1 33,1-33,0 0,-1-1,-31 1,32 0,-32 0,0 0,0 66,0 0,0 0,0 0,0 1,0-1,0 0,0 0,0 34,0-34,0 0,0 0,0 1,0-1,0 0,0 0,0 0,-32-66</inkml:trace>
</inkml:ink>
</file>

<file path=ppt/ink/ink125.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8:17.625"/>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126 164,'0'31,"0"0,0 1,0-1,-32 32,32-32,-32 31,32-30,0-1,-31 0,31 1,0-1,-32-31,32 31,32-31,-32 32,0-64</inkml:trace>
  <inkml:trace contextRef="#ctx0" brushRef="#br0" timeOffset="671">380 164</inkml:trace>
  <inkml:trace contextRef="#ctx0" brushRef="#br0" timeOffset="718">380 164,'255'313,"-319"-282,32 0,0 1,1-32,-33 0,32 0,0 0</inkml:trace>
  <inkml:trace contextRef="#ctx0" brushRef="#br0" timeOffset="1171">253 164</inkml:trace>
  <inkml:trace contextRef="#ctx0" brushRef="#br0" timeOffset="1250">253 164,'318'-94,"-254"62,-33 32,1-31,0 31,0 0,-1 0,-31 31,0 1,-31-32</inkml:trace>
</inkml:ink>
</file>

<file path=ppt/ink/ink126.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8:36.984"/>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95 32,'0'33,"-31"-33,31 32,0 0,0 0,-32 0,32 0,0 0,0 1,0-1,-32 0,32 0,0 0,0 0,0 1</inkml:trace>
  <inkml:trace contextRef="#ctx0" brushRef="#br0" timeOffset="766">254 129</inkml:trace>
  <inkml:trace contextRef="#ctx0" brushRef="#br0" timeOffset="2719">254 0,'0'32,"-32"1,32-1,0-32,0 32,0 0,0 0,-63-32,63 32,63-32,-63 0,32 0,0 0,-1 0,1 0,0 0,-1 0,1 0,0 0,-1 0,1 0,0 0,0 0</inkml:trace>
  <inkml:trace contextRef="#ctx0" brushRef="#br0" timeOffset="4000">539 0,'-32'0,"32"32,0 1,0-1,-31-32,31 32,0 0,0 0,-32 0,32 0,0 1,0-1,0 0,-32 0,32 0,0 0,-31 1,31-1,-32 0,32 0,0 0,0 0,-32-64</inkml:trace>
</inkml:ink>
</file>

<file path=ppt/ink/ink127.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8:20.968"/>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126 194,'-31'32,"31"-1,0 1,0 0,0-1,0 1,0 0,-32 0,32 31,0-31,0-1,-31 1,31 0,0 0,-32-32,32 31,0-62</inkml:trace>
  <inkml:trace contextRef="#ctx0" brushRef="#br0" timeOffset="735">347 131,'-32'31,"32"1,-31-32,31 32,-32-1,32 1,0 0,0-1,0 1,32-32,-1 0,1 0,-1-32,1 32,-1 0,1 0,-1 0,-31 32,0 0,0 0,0-1,0 1,-31-32,31 32,-32-32,32 31,-31-31,-1 32,1-32,31-32,-32 32,1 0</inkml:trace>
  <inkml:trace contextRef="#ctx0" brushRef="#br0" timeOffset="1453">347 99</inkml:trace>
  <inkml:trace contextRef="#ctx0" brushRef="#br0" timeOffset="12313">284 99,'31'0,"1"0,-32-32,31 32,1 0,-1 0,-31-32,32 32,-1 0,1 0,-1 0,1 0,-1 0,1-31,-1 31,1 0,-64 0,32 31,32-62,-1 31,-31 0,-94 31</inkml:trace>
</inkml:ink>
</file>

<file path=ppt/ink/ink128.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8:46.218"/>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141 190,'-31'0,"31"-32,0 64,0-1,-31 1,31 0,-31-32,31 32,0-1,0 1,-31 0,31-1,0 1,0 0,31-64</inkml:trace>
  <inkml:trace contextRef="#ctx0" brushRef="#br0" timeOffset="953">387 158</inkml:trace>
  <inkml:trace contextRef="#ctx0" brushRef="#br0" timeOffset="1485">602 348</inkml:trace>
  <inkml:trace contextRef="#ctx0" brushRef="#br0" timeOffset="2657">448 0,'0'31,"-30"-31,30 32,-31 0,31-1,0 1,0 0,-62-32,62 31,0 1,0 0,62-32,-62 0,31 0,-1 0,1 32,0-32,0 0,-1 0,1 0,-31-32,31 32,0 0,-31 32,0-1</inkml:trace>
  <inkml:trace contextRef="#ctx0" brushRef="#br0" timeOffset="3766">664 31,'-31'0,"31"32,-31 0,31-1,0 1,0 0,0-1,-31-31,31 32,0 0,0 0,-30-32,30 31,0 1,0 0,-31-32,31 31,0 1,-31-32,31 32,0-1,-31-31,31 32,0 0,-30 0,30-1</inkml:trace>
</inkml:ink>
</file>

<file path=ppt/ink/ink129.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04.203"/>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224 64,'-32'0,"32"32,0-1,-32 1,32 0,0-1,-31 1,31 0,-32 0,32 0,-31-1,31 1,-32 0,32-1,-31-31,31 32,0 0,0 0</inkml:trace>
  <inkml:trace contextRef="#ctx0" brushRef="#br0" timeOffset="1265">571 32,'-32'-32,"32"32,-63 32,31-32,32 32,-31 0,-1-1,1 1,31 0,-32-1,32 1,-31 0,31 32,0-33,0 1,31 0,1-32,-1 0,1 0,-1 0,1-32,31 0,-63 32,0-31,32 31,-32-32,31 0,-31 0,32 0,-32 1,0-1,-32 0,32 1,0-1,-31 0,31 0,-32 32,32 0</inkml:trace>
</inkml:ink>
</file>

<file path=ppt/ink/ink13.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46.796"/>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95 4</inkml:trace>
  <inkml:trace contextRef="#ctx0" brushRef="#br0" timeOffset="47">95 4,'-63'317,"63"-286,-32 1,32-1,0 1,0-64</inkml:trace>
  <inkml:trace contextRef="#ctx0" brushRef="#br0" timeOffset="688">190 68,'0'31,"-31"-31,31 32,0 0,-32-32,32 31,32-31,-1 0,1-31,0 31,0 0,0 31,-32 1,0-1,0 1,-32 0,64-32,-64 31,0 1,0-32,32 31,-32-31,1 0,-1 0,32-31,-32 31</inkml:trace>
  <inkml:trace contextRef="#ctx0" brushRef="#br0" timeOffset="1579">190 68,'0'-32,"32"32,0 0,0 0,0 0,-1 0,1 0,0 0,-1 0,-31-32,32 32,32 0,-64 0,32 0,-64 32</inkml:trace>
</inkml:ink>
</file>

<file path=ppt/ink/ink130.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8:51.718"/>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191 158,'0'-32,"0"64,0-1,-32 1,32-1,0 1,-32 0,32-1,0 1,-31 31,-1-32,32 1,0 0,-32-1,32 1,-32-1,32 1,0-1,0 1,32-32,-32-32</inkml:trace>
  <inkml:trace contextRef="#ctx0" brushRef="#br0" timeOffset="672">349 158,'-31'31,"31"1,0-1,0 1,-64-32,64 32,0-1,64-31,-64 0,0 32,31-32,1 0,0-32,-1 32,1 0,0 0,0 0,-1 0,1 0,0 0,-1 0,1 0,0-31</inkml:trace>
  <inkml:trace contextRef="#ctx0" brushRef="#br0" timeOffset="1407">730 0,'-32'63,"32"-63,0 31,-32 1,1 0,31 31,-32 0,0 0,1 0,31 32,-64-32,32 32</inkml:trace>
</inkml:ink>
</file>

<file path=ppt/ink/ink131.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29.578"/>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413 32,'-32'-32,"1"32,-1 0,0 0,0 0,0 0,1 32,-1-32,0 32,1-32,-1 31,0-31,32 32,0 0,-32-32,32 31,0 1,32-32,-32 32,32 0,0-32,-1 0,1 0,0-32,-1 0,1 32,-32-32,32 32,-32-31,0-1,32 32,-32-32,32 32,-32 32,0 0,0-1,0 1,0 0,0 0,-32 0,32-1,0 1,0 0,0-1</inkml:trace>
</inkml:ink>
</file>

<file path=ppt/ink/ink132.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31.906"/>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222 68,'-32'0,"32"32,-32 0,32 0,-32-1,32 1,0 0,0-1,32-31,0-31,0 31,0 0,31 0,-63 0,32 0,-1 0,-31 31,32-31,-32 32,32-32,-32 32,0 0,0 0,0-1,-32 1,32 0,-32-32,32 31,-31-31,-1 32,32-32,-63 0,63-32,-32 32,0 0,0 0,0 0,1 0,31-31,-32 31,32-32,-32 32,32-32,0 1,-31 31</inkml:trace>
  <inkml:trace contextRef="#ctx0" brushRef="#br0" timeOffset="1172">158 100,'32'0,"0"0,-32-32,32 32,31-32,-63 32,32 0,-1 0,1 0,0 0,0 0,0-31,-1 31,1 0,0 0,-1 0</inkml:trace>
</inkml:ink>
</file>

<file path=ppt/ink/ink133.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50:02.984"/>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67 128,'0'32,"-31"0,31 0,-32 0,32 0,32 0,-1-32,0 0,1 0,-1 0,0 31,1-31,-1 0,1 0,-32 32,0 0,0 0,-32-32,1 32,-1-32,1 32,0-32,31 32,-32-32,1-32,31 0</inkml:trace>
  <inkml:trace contextRef="#ctx0" brushRef="#br0" timeOffset="797">36 128,'0'-32,"31"32,0 0,32 0,-32 0,32-32,0 32,0-32,-32 32,32 0,-32-32,1 32,-32 32,31-32,-31 32,-31-32</inkml:trace>
</inkml:ink>
</file>

<file path=ppt/ink/ink134.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50:11.859"/>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127 25,'0'-32,"0"64,-32-32,32 32,-32-32,32 32,0 0,-31-32,31 32,-32 1,32-1,0 0,0 0,0 0,0 0,0 0,32-32,-32 32,31-32,-31 32,32-32,0 0,-1 0,1 0,0-32,-1 32,-31-32,0 0,64 32,-64-32,-64 0,33 32,-1 0,0 0,1 0,-1 0,0 0,1 32</inkml:trace>
</inkml:ink>
</file>

<file path=ppt/ink/ink135.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50:07.531"/>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761 411</inkml:trace>
  <inkml:trace contextRef="#ctx0" brushRef="#br0" timeOffset="1875">761 348,'0'-31,"0"62,-32 1,32-1,0 1,0-1,0 1,-32 0,32-1,32-31,-32-31,32 31,-32-32,32 32,-32-32,31 32,-31-31,32 31,0 0,-32-32,31 32,1 0,0 0,-32 32,31-32,-31 31,0 1,0 0,-31-1,31 1,-32-32,32 31,-32-31,32 32,-31-32,31 31,-32-31,32 32,-32-32,1 0,31-32</inkml:trace>
  <inkml:trace contextRef="#ctx0" brushRef="#br0" timeOffset="3281">761 317,'32'0,"-32"-32,31 32,1-32,0 32,-1 0,-31-31,32 31,0 0,-1 0,1-32,32 32,-64 0,0 0</inkml:trace>
  <inkml:trace contextRef="#ctx0" brushRef="#br0" timeOffset="7484">159 159,'-32'0,"32"31,0 1,0-1,0 1,-32-32,32 32,0-1,0 1,32-32,0 0,-1-32,1 32,0 0,31 0,-63 32,0-32,0 31,32 1,-32-1,-32 1,32 0,0-32,0 31,-63-31,31 32,0-32,1 0,-1-32,0 32,1 0,-1-31,0-1,32 0</inkml:trace>
  <inkml:trace contextRef="#ctx0" brushRef="#br0" timeOffset="8734">159 95,'0'-31,"31"31,1 0,0 0,31-32,-63 32,32 0,0 0,-1-31,1 31,0 0,-1 0,1 0,0 0,-64 0</inkml:trace>
</inkml:ink>
</file>

<file path=ppt/ink/ink136.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50:17.296"/>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31,'0'-31,"0"62,0 1,0-1,0 1,0-1,0 0,0 1,0-1,0 1,0-1,0 1,0-1,0 1</inkml:trace>
</inkml:ink>
</file>

<file path=ppt/ink/ink137.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8:28.500"/>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320 159,'0'-32,"-32"32,32-32,0 0,0 0,0 0,-32 32,32 0,-64 0,32 0,0 0,32 32,-32-32,0 32,32 0,-32-32,32 32,-32 0,32 0,0 0,0 0,32 0,-32 0,32-32,0 0,0 0,0 0,-32-32,32 32,-32-32,64 0,-64 0,0 0,0 0,0 0,0 0,0 64,0 0,0 0,0 0,0 0,0 0,0 0,0 0,0 0,0 0,0 0,0 0,0 0,0-1</inkml:trace>
</inkml:ink>
</file>

<file path=ppt/ink/ink138.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07.750"/>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414 65,'-31'0,"31"-31,-32 31,0-32,1 32,-1 0,0 32,1-32,-1 31,0-31,1 32,-1-1,0 0,32 1,-32-1,32 1,32-1,-32 0,32-31,-32 32,32-32,-1 0,-31-32,32 32,0-31,-1 31,1-31,-32-1,32 32,-32-31,31-1,-31 64,0-1,0 1,0-1,0 0,0 1,0-1,0 1,0-1,0 0,0 1,0-1</inkml:trace>
</inkml:ink>
</file>

<file path=ppt/ink/ink139.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16.859"/>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0 0</inkml:trace>
</inkml:ink>
</file>

<file path=ppt/ink/ink14.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7:07.234"/>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65 119,'0'0,"-32"0,32 0,32 33,-32-1,0 1,0 0,-32 0,32-1,0 1,0 0,-31-1,31 1</inkml:trace>
  <inkml:trace contextRef="#ctx0" brushRef="#br0" timeOffset="656">286 54,'0'-33,"63"33,-63-33,0 33,32 33,-32 0,0 32,-32-65,32 33,-63-1,126-32,-63 0,32 0,0 0,-32 33,31 0,-31 0,0-1,0 1,0 0,-31-1,-1-32,32 33,-32-33,32 33,0-33,0 32,-63-32,32 0,-1 0,32-32,-32 32,32-33</inkml:trace>
</inkml:ink>
</file>

<file path=ppt/ink/ink140.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17.937"/>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66 0,'0'32,"0"0,0 0,-32-32,32 32,0 0,-31 0,31 0,0 0,0 0,0 0,0 0,0-1,0-62,0-1,0 0,31 32,-31-32,0 0,0 0</inkml:trace>
</inkml:ink>
</file>

<file path=ppt/ink/ink141.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19.140"/>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151 0,'-30'0,"-1"0,31 30,-30-30,30 31,-30-31,30 31,0 0,-30-1,30 1,0 0,0-1,0 1,0 0,30-1,-30 1,30-31,0 0,1 0,-31-31,30 31,-30-30,30 30,-30-31,0 0,30 1,-30-1,0 0,30 31,-30-30,0-1,0 0,-30 31,30-31,-30 31,0 0,0 0,-1 31</inkml:trace>
</inkml:ink>
</file>

<file path=ppt/ink/ink142.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24.187"/>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161 31,'0'-31,"-32"31,1 0,31 31,-32-31,0 32,32 0,-32-32,32 31,0 1,0 0,0 0,0 0,32-32,-32 31,32-31,0 0,-32-31,31 31,-31-32,32 32,-32-32,0 0,0 0,0 1,0 62,0 1,0 0,0 0,32 0,-32-1,0 1,0 0,0-1,0 1,0 0,0 0,0 0,31-1,-31 1,0 0</inkml:trace>
</inkml:ink>
</file>

<file path=ppt/ink/ink143.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26.593"/>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286 115,'0'-33,"0"33,0-32,-32 32,32-33,-31 33,31-32,-32 32,32 0,0 32,-62-32,30 33,1-33,31 32,-32-32,32 33,0-1,-31-32,31 33,0-1,0 1,0-1,31-32,1 33,-1-33,1 0,-32-33,62 33,-62-32,0-1,32 33,-32-32,0-1,31 33,-31-32,32 32,-32 32,0 1,-32-33,32 32,0 1,0-1,0 1,0-1,0 1,0-1,0 0,0 1,-31-1,31 1,0-1,0 33,0-65,31 0</inkml:trace>
</inkml:ink>
</file>

<file path=ppt/ink/ink144.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34.812"/>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73,'0'-31,"31"31,0 0,1 0,-1-31,0 31,0 0,31 0,-62 0,0 31,32-31,-32 31,0 0,-32 0,32 0,0-31,-62 30,31 1,31-62,31 31,31 0,-62-30,0 30,32 0,-1 30,0-30,-31 31,31-31,-31 31,0 0,0 0,0 0,-31-31,31 31,-31-31,31 30,0 1,-31-31,-1 0,32 31,0-31,-62 0,31 0,0 0,0 0,-1-31,1 31</inkml:trace>
</inkml:ink>
</file>

<file path=ppt/ink/ink145.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38.484"/>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96,'0'-32,"31"32,-31-32,31 32,-1 0,-30-32,31 32,0 0,-1 0,1 0,0 32,-31 0,0 0,-31 0,31 0,0 0,-31-32,1 0,60 0,1 0,-31 32,31-32,-1 32,-30 0,0 0,0 0,-30-32,30 32,0 0,-31-32,0 32,1-32,-1 0,31 31,-31-31,1 0,-1-31,31-1,0 0</inkml:trace>
</inkml:ink>
</file>

<file path=ppt/ink/ink146.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40.687"/>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84 0,'-33'32,"33"-1,-33-31,33 32,0-1,0 0,-33-31,66 0,0 0,0 0,0-31,0 31,0 0,0 0,0 0,-33 31,33-31,32 0,-65 32,0-1,0-31,0 32,0-1,0-31,0 31,0 1,-65-32,32 0,0 0,0 0,0 0,0 0,0 0,0-32,0 1,33 0</inkml:trace>
</inkml:ink>
</file>

<file path=ppt/ink/ink147.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41.671"/>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96,'32'0,"0"0,0 0,31 0,-31 0,-1-31,1 31,64-32,-96 32,31-32,1 32,0 32,-1-32</inkml:trace>
</inkml:ink>
</file>

<file path=ppt/ink/ink148.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43.046"/>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64 32,'31'0,"-31"-31,32 31,0 0,0 0,0 0,0 0,-1 0,1 0,-32 31,32-31,-32 32,-32 0,32 0,-32 0,1 0,-1-32,64 0,-32-32,31 32,1 0,0 0,32 0,-64 32,0 0,0 0,0 0,0 0,0 0,0 0,0 0,-64-32,64 32,-32-32,32 32,-32-32,32 31,-31-31,-1 0,0 0,32-31,-32 31,0 0,0-32,1 32,-1-32,0 0</inkml:trace>
</inkml:ink>
</file>

<file path=ppt/ink/ink149.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45.078"/>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196 64,'-31'-32,"-1"32,32 32,-31-32,31 32,-31-1,0 1,31 0,-31-32,31 31,0 1,0 0,0-1,31 1,0 0,0-32,0 0,-31 31,32-31,-1-31,0 31,0-32,1 0,-32 1,31 31,-31-32,0 0,31 32,-31-31,0-1,0 0,-31 32,31-31,0-1,-31 32,31-32,-32 32,32-32,-31 32,0 0</inkml:trace>
</inkml:ink>
</file>

<file path=ppt/ink/ink15.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7:09.421"/>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128 0,'-31'32,"31"-1,0 1,-32 0,32 0,0 0,-32 0,32 0,0 0,-31-32,31 31,0-31,0 32,0-32,0-32</inkml:trace>
  <inkml:trace contextRef="#ctx0" brushRef="#br0" timeOffset="563">255 127,'0'-32,"32"32,-1 0,1 0,-32 32,32-32,-32 32,0 0,-32-32,32 32,-32 0,1 0,-1-32,0 31,64-62,0 31,-1 0,-31 31,32 1,-32 0,32-32,-32 32,0 0,-32 0,32 0,-32-32,1 0,31 31,-32-31,0 0,1 0,-1 0,0-31,1 31</inkml:trace>
</inkml:ink>
</file>

<file path=ppt/ink/ink150.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51.656"/>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95 124,'0'-31,"31"31,-31-31,0 0,32 31,-1-31,1 31,-1 0,1 0,-1 0,1 0,-1 0,1 0,-32 31,32-31,-32 31,0 0,-32 0,32 0,-32 0,32 0,-31-31,31 31,-32-31,1 31,-1-31,1 0,-1 31,1-31,-1 0,1-31,-1 31,1-31,31 0,-32 0,32 0,0-31</inkml:trace>
</inkml:ink>
</file>

<file path=ppt/ink/ink151.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52.765"/>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41 253,'0'-31,"31"31,-31-32,32 32,-1 0,-31-31,31 31,0-32,0 32,0 0,0 0,0 0,0 32,0-1,-31 1,0-1,31-31,-31 32,0 0,-31-32,31 31,-31 1,31 0,-31-32,0 31,0 1,0-32,0 0,0 32,0-32,0 0,-1-32,1 0,0 1,31-33,0 1,0-32,31 0,0 0</inkml:trace>
</inkml:ink>
</file>

<file path=ppt/ink/ink152.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54.234"/>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62 160,'-31'0,"62"0,-1 0,-30 32,31-32,0 32,0-1,-1-31,1 32,0-32,0 32,-1-32,-30 32,31-32,-31 32,0-1,0 1,-31-32,31 32,-30 0,-1-32,0 31,0-31,1 0,-1 0,0 0,0 0,1-31,30-1,0 0,0 0,30 1,-30-1,31 0,0 0,0 0,-1 1,1-1,0 0,0 0,-1 1,-30-1,0 0,-30 0,-1 32,0 0,0 0,1 0,-1 0,0 32,0 0,-30 0,30-32</inkml:trace>
</inkml:ink>
</file>

<file path=ppt/ink/ink153.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56.875"/>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94 191,'0'32,"32"-32,-1 0,1 0,0 32,-1-32,1 32,-1-32,1 0,-32 32,0 0,32-32,-64 32,32-1,-32 1,32 0,-31 0,-1 0,1-32,31 32,-32-32,0 31,1-31,31-31,0-1,-32 0,64 32,-32-32,0 0,31 0,-31 1,32-1,-32 0,32 0,-32 0,31 0,1 0,-1 1,-31-1,32 32,-32-32,32 0,-32 0,0 0,-32 32,0 0,1 0,-1 0,1 0,-1 32,0-32,1 0,-32 32,0-32</inkml:trace>
</inkml:ink>
</file>

<file path=ppt/ink/ink154.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59.734"/>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317 0,'-32'0,"32"31,-31-31,-1 32,1 0,31 0,-32-32,1 31,31 1,-32-32,1 32,31-1,-32 1,32 0,-31-32,31 31,0 1,0 0,0-1,0 1,0 0,31-32,-31 32,32-32,-1 0,1 0,-1 0,1 0,-32-32,31 32,-31-32,32 32,-64 0,32-32,0 1,-31 31,31-32,-32 32,1 0,31-32,-32 32,-31 0</inkml:trace>
</inkml:ink>
</file>

<file path=ppt/ink/ink155.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51:17.500"/>
    </inkml:context>
    <inkml:brush xml:id="br0">
      <inkml:brushProperty name="width" value="0.08819" units="cm"/>
      <inkml:brushProperty name="height" value="0.35278" units="cm"/>
      <inkml:brushProperty name="color" value="#FFFF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32 95,'-32'0,"32"-32,0 1,0-1,0 64,32-32,0 0,-32 31,31 1,1 0,-32 0,32-32,-32 31,32-31,-32 32,63-32,-63 32,0 0,0-32,0 31,32 1,0-32,-32 32,32-32,-32 32,31-32,-31 63,0-63,32 0,-32 32,32-32,-32 32,32-32,-32 31,0 1,31-32,-31 32,32-32,-32 32,32-32,-32 31,32-31,-32 32,32 0,-1-1,1 1,-32 0,32-32,-32 32,0-1,32-31,-32 32,31-32,-31 32,32 0,-32-1,32 1,-32 0,32-32,-32 32,32-32,-32 31,31-31,-31 32,32-32,-32 32,64-32,-64 32,0-1,32-31,-32 32,31 0,-31 0,32-32,-32 31,32 1,0 0,-1-1,-31 1,32-32,0 32,0-32,-32 32,32-32,-32 31,31-31,-31 32,0 0,0 0,32-32,-32 31,0 1,0 0,32-32,-32 32,32-32,-32 31,0 1,31-32,-31 32,32-32,-32 32,32-32,-32 31,32-31,-32 32,32-32,-32 32,31 0,1-1,0 1,-32 0,32-1,31 1,-63 0,0-32,0 32,32-32,-32 31,32-31,-32 32,0 0,32-32,-32 32,0-1,31-31,-31 32,32-32,-32 32,0 0,32-32,-32 31,0 1,32-32,-32 32,31-32,-31 32,32-32,-32 31,0 1,0 32</inkml:trace>
</inkml:ink>
</file>

<file path=ppt/ink/ink156.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51:22.859"/>
    </inkml:context>
    <inkml:brush xml:id="br0">
      <inkml:brushProperty name="width" value="0.08819" units="cm"/>
      <inkml:brushProperty name="height" value="0.35278" units="cm"/>
      <inkml:brushProperty name="color" value="#FFFF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1780,'0'-32,"31"32,-31-32,32 32,-32-32,32 0,0 32,-32-31,31-1,1 0,0 32,-32 0,32-64,-1 33,1 31,-32-32,32 0,0 32,-1-32,1 0,-32 0,32 32,31-31,-63-1,0 32,32-32,-32 0,32 32,-1-32,1 0,0 32,-32-31,32 31,-32-32,31 32,-31-32,32 32,-32-32,32 32,-32-32,32 1,-1 0,1-1,0 0,-1 0,1 32,-32-32,32 1,0-1,-1 32,-31-32,32 0,0 0,0 1,-1-1,-31 0,32 32,31-32,-63 0,0 32,0-32,32 32,-32-31,32 31,-32-32,32 32,-1-32,1 32,-32-32,32 32,-32-32,32 0,-32 1,31 31,-31-32,32 32,0-32,0 0,-1 0,1 1,-32-1</inkml:trace>
</inkml:ink>
</file>

<file path=ppt/ink/ink157.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51:28.125"/>
    </inkml:context>
    <inkml:brush xml:id="br0">
      <inkml:brushProperty name="width" value="0.08819" units="cm"/>
      <inkml:brushProperty name="height" value="0.35278" units="cm"/>
      <inkml:brushProperty name="color" value="#FFFF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32 3208,'-32'0,"64"-31,-32-1,31 32,1 0,-32-32,32 32,31-32,-63 1,32 31,0-32,0 32,-1-32,1 32,-32-32,32 32,-1 0,1-32,0 32,0-31,0 31,-1-32,1 32,0 0,-1 0,1-64,0 64,0 0,0-32,-1 32,1-31,0 31,-1 0,33-32,-64 32,32-32,31 32,-31-32,0 32,-32-32,31 32,1 0,0-31,32 31,-33-32,1 0,0 32,-1-32,1 0,0 1,32 31,-33-31,1-1,0 0,-1 32,65-32,-96 1,32 31,-1-32,1 0,31 32,-31-32,0 0,0 32,0-31,-1-1,33 0,-33 32,1-32,0 0,0 1,0 31,31-32,-31 0,-1 32,1-32,0 0,32 32,-64-31,63-1,-31 32,-1-32,1 0,32 0,-32 32,-1-31,1-1,0 0,31 0,-31 0,0 32,0-31,31-1,-31 0,-1 32,1-32,0 32,63-32,-95 1,32 31,0-32,-1 0,1 0,32 32,-32-32,-1 1,1-1,0 0,-1 32,1-32,32 0,-32 1,-1 31,1-32,0 32,-1-32,1 0,0 32,0-32,0 32,31-31,-63 31,0-31,32 31,-1-32,1 0,0 32,-32-32,32 32,0-31,-1 31,1-32,0 32,-1-32,-31 0,32 32,0 0,0-32,0 1,-1 31,1-32,0 32,-1 0,1-64,0 64,0-32,0 32,-1-31,33 31,-64-32,0 32,31-32,1 32,0-32,0 32,-32-32,32 32,-1 0,-31-31,32 31,0 0,-1-32,1 32,0-32,0 32,-32-32,32 32,-1 0,-31-32,32 32,0-31,-1 31,1 0,-32-32</inkml:trace>
</inkml:ink>
</file>

<file path=ppt/ink/ink158.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51:32.625"/>
    </inkml:context>
    <inkml:brush xml:id="br0">
      <inkml:brushProperty name="width" value="0.08819" units="cm"/>
      <inkml:brushProperty name="height" value="0.35278" units="cm"/>
      <inkml:brushProperty name="color" value="#FFFF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159.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51:32.921"/>
    </inkml:context>
    <inkml:brush xml:id="br0">
      <inkml:brushProperty name="width" value="0.08819" units="cm"/>
      <inkml:brushProperty name="height" value="0.35278" units="cm"/>
      <inkml:brushProperty name="color" value="#FFFF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0,'318'127,"-286"-95,-32 0,31-32,1 32,-32-1,32-31,-32 32,32-32,0 32,-1 0,1-32,-32 32,32-32,0 0,-1 0,1 31,0-31,0 32,0-32,-32 64,31-64,1 0,-32 0,32 0,-32 32,32-32,-1 31,1 1,0-32,-32 32,64-32,-64 32,0 0,31-1,1-31,-32 32,32-32,0 0,-32 32,32-32,-32 32,31-32,-31 32,32-32,0 31,0-31,-1 32,1-32,-32 32,32-32,-32 32,32-32,-32 31,32-31,-1 32,-31 0,32 0,-32 0,32-32,-32 31,32-31,-32 32,31-32,-31 32,32-32,-32 32,32-32,0 32,0-32,31 0,-63 31,32-31,-32 32,32-32</inkml:trace>
</inkml:ink>
</file>

<file path=ppt/ink/ink16.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7:12.296"/>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0 63,'0'32,"0"-1,0 1,0-1,0 1,0-1,0 0,0 1,0-1,31 1,-31-1,0 1,0-1,32-31,-32-31</inkml:trace>
  <inkml:trace contextRef="#ctx0" brushRef="#br0" timeOffset="813">189 32,'0'-32,"31"32,-31 32,32-32,0 0,-32 31,31-31,-31 32,-31-1,31 1,-32-1,0-31,32 32,0-64,32 32,0 0,-1 0,1 32,-32-1,0 0,0 1,0-1,0 1,0-1,0 1,-32-1,32 1,-31-32,-1 0,0 0,1 0,31-32,-32 32,32-31,-31 31,31-32</inkml:trace>
</inkml:ink>
</file>

<file path=ppt/ink/ink160.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5:37.062"/>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253 66,'0'-33,"-31"66,-1-33,1 0,31 33,-32 1,1-34,-1 66,1-33,31 0,-32 0,32 0,32 0,-1 1,1-68,-1 34,1 0,-1-33,1 33,-1-33,1 0,-1 0,-31 0,0 0,0 0,0-1,-31 1,31 0,-32 33,32-33,-31 33,31 33,-32-33,32 33,-31-33</inkml:trace>
</inkml:ink>
</file>

<file path=ppt/ink/ink161.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5:38.375"/>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66 64,'-32'31,"32"1,-32-32,32 32,0-1,32-31,31 0,-31 0,0 0,-1 0,33 0,-1-31,-63 31,32 0,-1 0,1 0</inkml:trace>
  <inkml:trace contextRef="#ctx0" brushRef="#br0" timeOffset="406">319 0,'0'0,"0"32,0 0,-63-1,63 1,0 31,0-31,0 31,0 1,0-33,0 1,0 32</inkml:trace>
</inkml:ink>
</file>

<file path=ppt/ink/ink162.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5:45.921"/>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64 64,'0'-32,"-32"32,32 32,-32-32,32 32,0-1,0 1,32-32,0 0,0 0,63 0,-95 0,32 0,31-32,-31 32,0-31,0 31</inkml:trace>
  <inkml:trace contextRef="#ctx0" brushRef="#br0" timeOffset="422">318 0</inkml:trace>
  <inkml:trace contextRef="#ctx0" brushRef="#br0" timeOffset="485">318 0,'-95'350,"95"-287</inkml:trace>
</inkml:ink>
</file>

<file path=ppt/ink/ink163.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5:47.468"/>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63 127,'-31'32,"31"0,-32-32,32 32,0 0,0-1,32-31,-1 0,1 0,0 0,31-31,0-1,1 0,-1 0,-31 32,0-32,-1 1</inkml:trace>
  <inkml:trace contextRef="#ctx0" brushRef="#br0" timeOffset="407">412 0,'-32'0,"32"32,0 0,-63 0,63-1,0 1,-32 32,32-1,0 33,0 31,-32-32,1 1</inkml:trace>
</inkml:ink>
</file>

<file path=ppt/ink/ink164.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5:53.531"/>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287 32,'-32'0,"32"-32,-31 32,31 32,-31-32,31 32,-32-32,1 31,0 1,31 0,-32 31,1-31,31 0,-31 0,31 31,0-31,0 0,31-1,-31 1,0 0,31 0,1-32,-1 0,0 0,1-32,-1 0,0 0,-31 1,0-1,0 0,-31 32,0 0,-1 0,1 0,0 0,-1 0,1 32,0-32,31 32</inkml:trace>
</inkml:ink>
</file>

<file path=ppt/ink/ink165.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5:49.421"/>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0 36,'33'0,"0"0,0 0,0 0,1-31,32 31,-33 0,0 0,0 0,0 0,-66 31,33 1,0-1,0 32,-33-32,33 0,0 32,0-32,0 1,0-1,0 1,0-1,-33 0</inkml:trace>
  <inkml:trace contextRef="#ctx0" brushRef="#br0" timeOffset="563">166 193</inkml:trace>
  <inkml:trace contextRef="#ctx0" brushRef="#br0" timeOffset="2204">66 193,'33'0,"0"0,1 0,-1 0,0-31,0 31,0 0,0 0,0 0,0 0,0 0,-66 0</inkml:trace>
</inkml:ink>
</file>

<file path=ppt/ink/ink166.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5:55.328"/>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0 3,'0'32,"32"-32,0 0,0-32,0 32,0 0,0 0,0 0,0 0,0 0,-32 32,32-32,-32 31,0 1,0 0,0 0,0 0,0-1,0 1,0 0,-32-32,32 31,-32 1,0-32</inkml:trace>
  <inkml:trace contextRef="#ctx0" brushRef="#br0" timeOffset="703">128 257</inkml:trace>
  <inkml:trace contextRef="#ctx0" brushRef="#br0" timeOffset="2031">32 257,'32'0,"-32"-32,32 32,0 0,0 0,0-31,0 31,0 0,0-32,0 32,-1 0</inkml:trace>
</inkml:ink>
</file>

<file path=ppt/ink/ink167.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5:59.265"/>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197 36,'0'-32,"-31"32,31 32,0 0,-63 0,63-1,-31 1,31 0,-32-1,1 1,31 0,0 0,0-1,0 1,0 0,31-1,1 1,-1 0,32-32,-63 0,31-32,1 0,-32 1,0-1,0 0,-32 32,1 0,31 0,-63 0,32 0,-1 0,32 32,-31-32,31 32,0-1</inkml:trace>
  <inkml:trace contextRef="#ctx0" brushRef="#br0" timeOffset="3360">480 226,'32'0,"-1"0,0 0,1 0,-1 0,-31-31,32 31,-32 31,31-31,-31 32,32 0,-32 0,0-1,0 1,-32 0,32-1,0 1,0 0,0 0,0 31,-31-31,31-1,0 1,0 0,0-64</inkml:trace>
  <inkml:trace contextRef="#ctx0" brushRef="#br0" timeOffset="4360">543 480,'31'0,"1"0,-1 0,1 0,31-32,-32 32,0 0,32 0,-31 0,31 0,-63 0,0 32</inkml:trace>
</inkml:ink>
</file>

<file path=ppt/ink/ink168.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21.046"/>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74 33,'0'30,"-31"-30,31-30,31 30,0 0,-31-31,31 31,0 0,0 0,-1 0,32 0,-62 31,31-31,-31 30,0 1,0 0,0 0,-31-31,31 31,0-62,0 31,0 31,31-31,0 0,-31 31,31-31,-31 30,31-30,-31 31,0 0,0 0,0 0,0 0,-31-31,31 30,-31-30,31 31,-31 0,0-31,31 0,-62 0,32 0,-1 0,0 0,31-31,-31 31,31-31,-31 31,31-30,-31-1,31 0,0 0,-31 31,62 0,-31-31,31 31</inkml:trace>
</inkml:ink>
</file>

<file path=ppt/ink/ink169.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27.718"/>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0 0,'0'31,"32"-31,0 0,-1 0,1 0,0 0,0 0,0-31,-1 31,-31 31,32-31,-32 32,0 0,0-1,0 1,0 0,0 0,32-1,-32 1,0 0,0-1,0 1,0 0,0-1,-32 1,64-32</inkml:trace>
  <inkml:trace contextRef="#ctx0" brushRef="#br0" timeOffset="969">159 222,'0'31,"32"-31,0 0,-1 0,-31-31,32 31,0 0,0 0,0-32,0 32,-1 0,1 0,0 0,0 0</inkml:trace>
</inkml:ink>
</file>

<file path=ppt/ink/ink17.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7:15.687"/>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66 193,'31'0,"-62"0,31 32,0-1,0 1,0 0,0-1,0 1,0 0,-32-1,32 1,0-1,0 33,0-33,0 1,-32-32,32 32,0-1,32-31,-32-31</inkml:trace>
  <inkml:trace contextRef="#ctx0" brushRef="#br0" timeOffset="672">287 162</inkml:trace>
  <inkml:trace contextRef="#ctx0" brushRef="#br0" timeOffset="1141">287 162,'189'316,"-189"-285,0 1,0 0,0-1,0 1,0 0,0-64,-31 32</inkml:trace>
  <inkml:trace contextRef="#ctx0" brushRef="#br0" timeOffset="2563">603 67,'0'31,"-63"-31,63 32,0 0,0-1,0 1,-32-32,32 31,0 1,0 0,0-1,0 1,-32 0,32-1,0 1,0-1,0 1,-31-32,31 32,0-1,-32 1,32 0,0-1,0 1</inkml:trace>
  <inkml:trace contextRef="#ctx0" brushRef="#br0" timeOffset="4266">350 35,'0'-32,"-32"32,64 0,-32 32,-32-32,32 32,0-1,-31 1,31 0,0-1,-32-31,32 32,0-1,-31-31,31 32,31-32,1 0,-1 0,1 0,0 0,-1 0,1 0,-1 0,1 0,0 0,-64 0</inkml:trace>
</inkml:ink>
</file>

<file path=ppt/ink/ink170.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30.140"/>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0 64,'32'0,"0"0,-1 0,1-32,31 32,-31-32,0 32,-1 0,1 0,0 0,-1 0,-31 32,0 0,0 0,-31 0,31 0,0-1,0 1,0 0,0 0,0 0,0 0,-32-32,32 32,0 0,0 0,0 0,0-64</inkml:trace>
  <inkml:trace contextRef="#ctx0" brushRef="#br0" timeOffset="922">159 223,'31'0,"-31"32,32-32,0 0,-1 0,1-32,0 32,-1 0,1-32,0 32,-1-31,1 31,0-32,-1 32,33 0</inkml:trace>
</inkml:ink>
</file>

<file path=ppt/ink/ink171.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32.187"/>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32 126,'-32'0,"32"32,0 0,0 0,0 0,0-1,0 1,0 0,0-1,0 1,0 0,0 0,0 0,0-1,0-62</inkml:trace>
  <inkml:trace contextRef="#ctx0" brushRef="#br0" timeOffset="656">222 126,'-31'-31,"31"-1,31 32,-31-32,32 32,0 0,-32-31,32 31,-32 31,32 1,-32 0,0-1,0 1,-32 0,32 0,0 0,0-1,-32 1,32 0,0-1,-32-31,32 32,-32-32,32 32,-31-32,31-32,-32 32,32-32,32 32,-1-31,1 31,0 0,0 0,0 0,-1 0,1 0,0 0,0 0,0 31,-32-62,31 62,1 1</inkml:trace>
</inkml:ink>
</file>

<file path=ppt/ink/ink172.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46.796"/>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95 4</inkml:trace>
  <inkml:trace contextRef="#ctx0" brushRef="#br0" timeOffset="47">95 4,'-63'317,"63"-286,-32 1,32-1,0 1,0-64</inkml:trace>
  <inkml:trace contextRef="#ctx0" brushRef="#br0" timeOffset="688">190 68,'0'31,"-31"-31,31 32,0 0,-32-32,32 31,32-31,-1 0,1-31,0 31,0 0,0 31,-32 1,0-1,0 1,-32 0,64-32,-64 31,0 1,0-32,32 31,-32-31,1 0,-1 0,32-31,-32 31</inkml:trace>
  <inkml:trace contextRef="#ctx0" brushRef="#br0" timeOffset="1579">190 68,'0'-32,"32"32,0 0,0 0,0 0,-1 0,1 0,0 0,-1 0,-31-32,32 32,32 0,-64 0,32 0,-64 32</inkml:trace>
</inkml:ink>
</file>

<file path=ppt/ink/ink173.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7:07.234"/>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65 119,'0'0,"-32"0,32 0,32 33,-32-1,0 1,0 0,-32 0,32-1,0 1,0 0,-31-1,31 1</inkml:trace>
  <inkml:trace contextRef="#ctx0" brushRef="#br0" timeOffset="656">286 54,'0'-33,"63"33,-63-33,0 33,32 33,-32 0,0 32,-32-65,32 33,-63-1,126-32,-63 0,32 0,0 0,-32 33,31 0,-31 0,0-1,0 1,0 0,-31-1,-1-32,32 33,-32-33,32 33,0-33,0 32,-63-32,32 0,-1 0,32-32,-32 32,32-33</inkml:trace>
</inkml:ink>
</file>

<file path=ppt/ink/ink174.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7:09.421"/>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128 0,'-31'32,"31"-1,0 1,-32 0,32 0,0 0,-32 0,32 0,0 0,-31-32,31 31,0-31,0 32,0-32,0-32</inkml:trace>
  <inkml:trace contextRef="#ctx0" brushRef="#br0" timeOffset="563">255 127,'0'-32,"32"32,-1 0,1 0,-32 32,32-32,-32 32,0 0,-32-32,32 32,-32 0,1 0,-1-32,0 31,64-62,0 31,-1 0,-31 31,32 1,-32 0,32-32,-32 32,0 0,-32 0,32 0,-32-32,1 0,31 31,-32-31,0 0,1 0,-1 0,0-31,1 31</inkml:trace>
</inkml:ink>
</file>

<file path=ppt/ink/ink175.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7:12.296"/>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0 63,'0'32,"0"-1,0 1,0-1,0 1,0-1,0 0,0 1,0-1,31 1,-31-1,0 1,0-1,32-31,-32-31</inkml:trace>
  <inkml:trace contextRef="#ctx0" brushRef="#br0" timeOffset="813">189 32,'0'-32,"31"32,-31 32,32-32,0 0,-32 31,31-31,-31 32,-31-1,31 1,-32-1,0-31,32 32,0-64,32 32,0 0,-1 0,1 32,-32-1,0 0,0 1,0-1,0 1,0-1,0 1,-32-1,32 1,-31-32,-1 0,0 0,1 0,31-32,-32 32,32-31,-31 31,31-32</inkml:trace>
</inkml:ink>
</file>

<file path=ppt/ink/ink176.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7:15.687"/>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66 193,'31'0,"-62"0,31 32,0-1,0 1,0 0,0-1,0 1,0 0,-32-1,32 1,0-1,0 33,0-33,0 1,-32-32,32 32,0-1,32-31,-32-31</inkml:trace>
  <inkml:trace contextRef="#ctx0" brushRef="#br0" timeOffset="672">287 162</inkml:trace>
  <inkml:trace contextRef="#ctx0" brushRef="#br0" timeOffset="1141">287 162,'189'316,"-189"-285,0 1,0 0,0-1,0 1,0 0,0-64,-31 32</inkml:trace>
  <inkml:trace contextRef="#ctx0" brushRef="#br0" timeOffset="2563">603 67,'0'31,"-63"-31,63 32,0 0,0-1,0 1,-32-32,32 31,0 1,0 0,0-1,0 1,-32 0,32-1,0 1,0-1,0 1,-31-32,31 32,0-1,-32 1,32 0,0-1,0 1</inkml:trace>
  <inkml:trace contextRef="#ctx0" brushRef="#br0" timeOffset="4266">350 35,'0'-32,"-32"32,64 0,-32 32,-32-32,32 32,0-1,-31 1,31 0,0-1,-32-31,32 32,0-1,-31-31,31 32,31-32,1 0,-1 0,1 0,0 0,-1 0,1 0,-1 0,1 0,0 0,-64 0</inkml:trace>
</inkml:ink>
</file>

<file path=ppt/ink/ink177.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7:04.093"/>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32 64,'-32'0,"32"31,0 1,0 0,32 0,-32 0,0 0,0 0,0 0,0 0,0 0</inkml:trace>
  <inkml:trace contextRef="#ctx0" brushRef="#br0" timeOffset="500">32 383</inkml:trace>
  <inkml:trace contextRef="#ctx0" brushRef="#br0" timeOffset="844">32 383,'158'-351,"-158"319,32 32,0 0,-1 0,1 0,-32 32,0 0,0-1,0 1,0 0,-32 0,32 0,0 0,-31-32,31 32,31-64,1 32,-1 0,1 0,-32 32,32-32,-32 32,31-32,33 0</inkml:trace>
</inkml:ink>
</file>

<file path=ppt/ink/ink178.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7:22.281"/>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0 350,'0'32,"0"-1,0 1,0 0,0-1,0 1,0 0,0 31,0-31,0 31,0-31,0-1,0 1,0 0,0-64</inkml:trace>
  <inkml:trace contextRef="#ctx0" brushRef="#br0" timeOffset="594">95 350,'0'32,"0"-1,-32 1,32 0,0-1,32 1,0-32,31-32,-31 32,0-31,31 31,-63 0,32-32,0 32,0 0</inkml:trace>
  <inkml:trace contextRef="#ctx0" brushRef="#br0" timeOffset="1015">381 255,'0'31,"-32"-31,32 32,0 0,0 0,0-1,0 1,0 31,0-31,0 0,0 31,0-31,0-1,0 1,0 0,0-1,0 1,0-64</inkml:trace>
  <inkml:trace contextRef="#ctx0" brushRef="#br0" timeOffset="2125">1334 160,'0'-32,"0"64,0-1,0 33,0-64,0 63,0-31,0 0,0-1,0 1,0 31,0-31,0 0,0-1,0 1,32-32,-32 32,-32-32,32-32,0 0</inkml:trace>
  <inkml:trace contextRef="#ctx0" brushRef="#br0" timeOffset="2797">1524 255,'0'31,"-31"1,31 0,0 0,0-1,31-31,1-31,0 31,31-32,-31 0,0 32,0 0,-32 32,32-32,-1 32,1-32,-32 31,64-31,-64 32,0-32,0 32,0-1,31-31,-31 32,-31-32,31 32,0-32,0 31,-64-31,32 32,1-32,31 32,-32-32,0 0,0 0,0 0,1-32,31 0</inkml:trace>
  <inkml:trace contextRef="#ctx0" brushRef="#br0" timeOffset="3703">1493 255,'31'0,"1"0,0 0,0-64,31 64,-31-31,32 31,-33 0,1 0,32-32,-64 32,31 0</inkml:trace>
  <inkml:trace contextRef="#ctx0" brushRef="#br0" timeOffset="4250">2318 350,'-31'0,"31"32,0-1,0 1,0 0,-32-32,32 31,-32 1,32 0,-32-1,1 1,-1 0,0-1,0 1,1 0,-1-1,0 1,0 0,1 0,31-32,-64 31,32-31,1 32,-1-32,0 32,0-32,0 0,1 0,-33 0,32 0,1 31,-1-31,-32 0,33 0,-1 0,0 0,0-31,1 31,-1 0,32-32,-32 32,32-32,-32 32,32-31,-32 31,32-32,0 32,0-32,-63 0,63 1,-32 31,32-32,0 0,0 1,0-1,-32 0,32 1,0-1,0 0,32 1,-32-1,0 0,32 1,-32-1,0 0,63 32,-63-32,0 1,0 31,0 0,32 0,-32-64,32 33,0 31,-32-32,32 32,-32-32,31 32,1 0,0-31,0 31,-1-32,1 32,0 0,0-32,-1 32,1 0,0 0,0 0,-1 0,1 0,0 0,0 0,0 0,-1 0,1 0,32 0,-64 0,0 32,31-32,1 0,0 0,0 32,-1-32,-31 31,32-31,-32 32,32-32,-32 32,32-1,-1 33,1-64,-32 63,0-95,0 96,0-1,32-63,-32 0,-64 64,1 31,63-127,32 32,-32-32</inkml:trace>
</inkml:ink>
</file>

<file path=ppt/ink/ink179.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5:34.828"/>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128 99,'31'0,"-93"0,62 33,-30 0,30 0,-31-33,31 66,-30-33,30 0,0 0,0 0,30-33,1 33,-1-66,1 33,0 0,-1-33,1 33,-31-33,30 0,-30 0,0 0,0 0,-30 0,30-33,0 33,-31 0,31-1,-30 68,-1-1,0 33</inkml:trace>
</inkml:ink>
</file>

<file path=ppt/ink/ink18.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7:04.093"/>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32 64,'-32'0,"32"31,0 1,0 0,32 0,-32 0,0 0,0 0,0 0,0 0,0 0</inkml:trace>
  <inkml:trace contextRef="#ctx0" brushRef="#br0" timeOffset="500">32 383</inkml:trace>
  <inkml:trace contextRef="#ctx0" brushRef="#br0" timeOffset="844">32 383,'158'-351,"-158"319,32 32,0 0,-1 0,1 0,-32 32,0 0,0-1,0 1,0 0,-32 0,32 0,0 0,-31-32,31 32,31-64,1 32,-1 0,1 0,-32 32,32-32,-32 32,31-32,33 0</inkml:trace>
</inkml:ink>
</file>

<file path=ppt/ink/ink180.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5:40.609"/>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160 36,'0'-32,"-32"32,0 0,32 32,-32-32,0 31,32 0,-31 1,31-1,0 1,0 30,31-30,-31 31,32-32,-32 0,32-31,-32 32,32-32,0-32,0 1,0 0,-32-1,0 1,31-1,-31 1,0 0,0-1,-31 1,31-1,-32 1,0 31,0-31,0 31,32 31</inkml:trace>
</inkml:ink>
</file>

<file path=ppt/ink/ink181.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5:42.046"/>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156 91,'31'0,"-31"-30,31 30,1 0,30-31,-31 31,0 0,0-30,0 30,-31 30,0 1,0-1,-31 0,0 1,0-1,31 1,-31-31,31 30,0-60,31 30,-31-31,31 31,0 0,0 0,1 31,-32-1,0 0,0 1,-32-1,32 1,0-1,0 0,-31 1,0-31,0 0,0 0,31 0,-62 0,-1 0,32 0,0 0,0 0,0 0,-1 0,1-31</inkml:trace>
</inkml:ink>
</file>

<file path=ppt/ink/ink182.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04.515"/>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101 125,'-31'0,"31"-31,31 31,-31-32,31 32,-31-31,62 31,-62 0,0-31,31 31,0 31,0 0,-31 1,0-1,0 0,0 0,-31-31,31 31,-31 1,0-32,31 0,-62 31,31-31,31-31,-31 31,0 0,0-32,31 1,0 0,0 0,31 0,-31-1,31 32,0 0,0-31</inkml:trace>
</inkml:ink>
</file>

<file path=ppt/ink/ink183.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05.531"/>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190 62,'0'-31,"31"0,0 31,1 0,31 0,-63 0,31 0,-31 31,32-31,-1 31,-31 0,0 0,-31-31,31 32,-32-1,1-31,31 31,0-31,0 31,-63-31,31 31,1-31,0 31,-1-31,1 0,-1 0,1 0,31-31,-32 31,32-31,-31 31,31-31,0 0,31 0,-31-1,63 32,-63-31,32 31,-1-31,1 31,-1 0</inkml:trace>
</inkml:ink>
</file>

<file path=ppt/ink/ink184.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23.421"/>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63 64,'-31'0,"62"0,-31-32,32 32,0 0,-1 0,1-31,-1 31,33 0,-64 0,31 0,1 0,-32 31,31-31,-31 32,0-1,-31-31,31 31,-32-31,1 32,31-32,-64 0,64 31,-31-31,62 0,-31 31,64-31,-64 0,31 0,-31 32,32-32,-1 31,-31 0,-31 1,31-1,0 0,0 1,-32-32,32 31,-31-31,31 0,0 32,-64-32,33 0,31 31,-32-31,1 0,-1 0,0-31,1 31,31-32,-32 1,32-1,0 1,0 0</inkml:trace>
</inkml:ink>
</file>

<file path=ppt/ink/ink185.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25.515"/>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317 31,'-31'-31,"-1"31,0 0,1 0,-1 0,0 31,1-31,-1 31,0-31,32 32,-31-1,31 0,0 0,0 0,31 1,1-1,0-31,-32-31,31 31,-31-32,32 32,0-31,-1 0,1 0,-32 0,32 31,-32 31,0 0,0 0,0 0,0 1,0-1,0 0,0 0,0 1,0-1,0 0,0 0,0 0,0 1,0-1,0 0,0 0,0-62,0 0</inkml:trace>
</inkml:ink>
</file>

<file path=ppt/ink/ink186.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35.906"/>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352 97,'-32'0,"32"-32,-31 32,31-33,-32 33,32-32,-31 32,-1 0,1 0,-1 0,1 0,31 32,-32-32,32 33,-31-33,31 32,0 33,0-65,-32 32,32 0,0 1,32-33,-32 32,31-32,1 0,-1-32,1 32,-1 0,-31-33,32 1,-1 0,1 32,-32 0,0 32,0 0,0 1,0-1,0 1,0-1,0 0,0 1,0-1,31-32,-31 33,0-1,0 0,0 1,0-1,0-64</inkml:trace>
</inkml:ink>
</file>

<file path=ppt/ink/ink187.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41.093"/>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35 95,'31'0,"-31"32,30 0,1-1,0 1,0 0,-31-1,0 1,0 0,0-1,-31-31,31 32,-31-32,31 32,-31-32,1 31,-1-62,31-1,0 0,0 1,0-1,0 0,31 1,-31-1,30 0,-30 1,31-1,0 0,-31 1,31 31,-31-32,0 0,-31 32,0 0,0 0,1 0,-1 0,31 32,-31-32,31 32</inkml:trace>
</inkml:ink>
</file>

<file path=ppt/ink/ink188.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42.687"/>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191 4,'-32'0,"1"0,-1 0,0 0,0 32,32 1,-32-33,32 32,0 1,0-1,32-32,0 0,0 0,0-32,-32-1,31 33,-31-32,0-1,32 33,-32-32,0 64,0 1,32-33,-32 32,0 33,0-33,0 1,-32-1,32 0,0 1,0-1,0 0,0 1,0-1,0 0,0-64</inkml:trace>
</inkml:ink>
</file>

<file path=ppt/ink/ink189.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44.640"/>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286 141,'0'-33,"-31"0,31 0,-32 1,1 32,-1 0,1 0,-1 0,1 32,-1-32,32 33,-32 0,32 0,0 0,0 0,0 0,0 0,32-33,0-33,-1 33,-31-33,32 33,-1-33,1 0,-32 0,0 66,0 0,0 0,0 0,0 0,0 0,0-1,0 1,0 0,0 0,0 0,0 0,0 0,0 0,0 0,0 0,0-66</inkml:trace>
</inkml:ink>
</file>

<file path=ppt/ink/ink19.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7:22.281"/>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0 350,'0'32,"0"-1,0 1,0 0,0-1,0 1,0 0,0 31,0-31,0 31,0-31,0-1,0 1,0 0,0-64</inkml:trace>
  <inkml:trace contextRef="#ctx0" brushRef="#br0" timeOffset="594">95 350,'0'32,"0"-1,-32 1,32 0,0-1,32 1,0-32,31-32,-31 32,0-31,31 31,-63 0,32-32,0 32,0 0</inkml:trace>
  <inkml:trace contextRef="#ctx0" brushRef="#br0" timeOffset="1015">381 255,'0'31,"-32"-31,32 32,0 0,0 0,0-1,0 1,0 31,0-31,0 0,0 31,0-31,0-1,0 1,0 0,0-1,0 1,0-64</inkml:trace>
  <inkml:trace contextRef="#ctx0" brushRef="#br0" timeOffset="2125">1334 160,'0'-32,"0"64,0-1,0 33,0-64,0 63,0-31,0 0,0-1,0 1,0 31,0-31,0 0,0-1,0 1,32-32,-32 32,-32-32,32-32,0 0</inkml:trace>
  <inkml:trace contextRef="#ctx0" brushRef="#br0" timeOffset="2797">1524 255,'0'31,"-31"1,31 0,0 0,0-1,31-31,1-31,0 31,31-32,-31 0,0 32,0 0,-32 32,32-32,-1 32,1-32,-32 31,64-31,-64 32,0-32,0 32,0-1,31-31,-31 32,-31-32,31 32,0-32,0 31,-64-31,32 32,1-32,31 32,-32-32,0 0,0 0,0 0,1-32,31 0</inkml:trace>
  <inkml:trace contextRef="#ctx0" brushRef="#br0" timeOffset="3703">1493 255,'31'0,"1"0,0 0,0-64,31 64,-31-31,32 31,-33 0,1 0,32-32,-64 32,31 0</inkml:trace>
  <inkml:trace contextRef="#ctx0" brushRef="#br0" timeOffset="4250">2318 350,'-31'0,"31"32,0-1,0 1,0 0,-32-32,32 31,-32 1,32 0,-32-1,1 1,-1 0,0-1,0 1,1 0,-1-1,0 1,0 0,1 0,31-32,-64 31,32-31,1 32,-1-32,0 32,0-32,0 0,1 0,-33 0,32 0,1 31,-1-31,-32 0,33 0,-1 0,0 0,0-31,1 31,-1 0,32-32,-32 32,32-32,-32 32,32-31,-32 31,32-32,0 32,0-32,-63 0,63 1,-32 31,32-32,0 0,0 1,0-1,-32 0,32 1,0-1,0 0,32 1,-32-1,0 0,32 1,-32-1,0 0,63 32,-63-32,0 1,0 31,0 0,32 0,-32-64,32 33,0 31,-32-32,32 32,-32-32,31 32,1 0,0-31,0 31,-1-32,1 32,0 0,0-32,-1 32,1 0,0 0,0 0,-1 0,1 0,0 0,0 0,0 0,-1 0,1 0,32 0,-64 0,0 32,31-32,1 0,0 0,0 32,-1-32,-31 31,32-31,-32 32,32-32,-32 32,32-1,-1 33,1-64,-32 63,0-95,0 96,0-1,32-63,-32 0,-64 64,1 31,63-127,32 32,-32-32</inkml:trace>
</inkml:ink>
</file>

<file path=ppt/ink/ink190.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8:12.062"/>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0 225,'0'-32,"0"64,0-1,0 1,0-1,0 1,0-1,0 64,0-95,0 32,0-1,0 1,0-1,0 1,0-1,0 1,0-1,0 1,0 0</inkml:trace>
  <inkml:trace contextRef="#ctx0" brushRef="#br0" timeOffset="688">223 193,'0'32,"-32"-1,32 1,0-1,0 1,32-32,-1 0,1 0,0 0,0 0,0 31,-1-31,1 0,0 32,-32 31,0-63,0 32,0-1,-32 1,0-1,32 1,-31-32,-1 31,0 1,0-32,0 0,32-32,-31 32,31-31</inkml:trace>
  <inkml:trace contextRef="#ctx0" brushRef="#br0" timeOffset="1359">223 98,'31'0,"-31"-31,32 31,0 0,0 0,31 0,1-32,-32 32,31-31,1 31,-32 0,-1 0,1 0</inkml:trace>
</inkml:ink>
</file>

<file path=ppt/ink/ink191.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8:24.671"/>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316 69,'0'-34,"-32"34,32-33,-31 33,-1 0,0 0,1 0,31 33,-32-33,32 34,0-1,-63 0,31 0,32 0,0 1,-31-1,31 0,0 0,31-33,1 0,31 0,-63 0,32-33,-1 33,1-33,0 0,-1-1,-31 1,32 0,-32 0,0 0,0 66,0 0,0 0,0 0,0 1,0-1,0 0,0 0,0 34,0-34,0 0,0 0,0 1,0-1,0 0,0 0,0 0,-32-66</inkml:trace>
</inkml:ink>
</file>

<file path=ppt/ink/ink192.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8:17.625"/>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126 164,'0'31,"0"0,0 1,0-1,-32 32,32-32,-32 31,32-30,0-1,-31 0,31 1,0-1,-32-31,32 31,32-31,-32 32,0-64</inkml:trace>
  <inkml:trace contextRef="#ctx0" brushRef="#br0" timeOffset="671">380 164</inkml:trace>
  <inkml:trace contextRef="#ctx0" brushRef="#br0" timeOffset="718">380 164,'255'313,"-319"-282,32 0,0 1,1-32,-33 0,32 0,0 0</inkml:trace>
  <inkml:trace contextRef="#ctx0" brushRef="#br0" timeOffset="1171">253 164</inkml:trace>
  <inkml:trace contextRef="#ctx0" brushRef="#br0" timeOffset="1250">253 164,'318'-94,"-254"62,-33 32,1-31,0 31,0 0,-1 0,-31 31,0 1,-31-32</inkml:trace>
</inkml:ink>
</file>

<file path=ppt/ink/ink193.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8:36.984"/>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95 32,'0'33,"-31"-33,31 32,0 0,0 0,-32 0,32 0,0 0,0 1,0-1,-32 0,32 0,0 0,0 0,0 1</inkml:trace>
  <inkml:trace contextRef="#ctx0" brushRef="#br0" timeOffset="766">254 129</inkml:trace>
  <inkml:trace contextRef="#ctx0" brushRef="#br0" timeOffset="2719">254 0,'0'32,"-32"1,32-1,0-32,0 32,0 0,0 0,-63-32,63 32,63-32,-63 0,32 0,0 0,-1 0,1 0,0 0,-1 0,1 0,0 0,-1 0,1 0,0 0,0 0</inkml:trace>
  <inkml:trace contextRef="#ctx0" brushRef="#br0" timeOffset="4000">539 0,'-32'0,"32"32,0 1,0-1,-31-32,31 32,0 0,0 0,-32 0,32 0,0 1,0-1,0 0,-32 0,32 0,0 0,-31 1,31-1,-32 0,32 0,0 0,0 0,-32-64</inkml:trace>
</inkml:ink>
</file>

<file path=ppt/ink/ink194.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8:20.968"/>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126 194,'-31'32,"31"-1,0 1,0 0,0-1,0 1,0 0,-32 0,32 31,0-31,0-1,-31 1,31 0,0 0,-32-32,32 31,0-62</inkml:trace>
  <inkml:trace contextRef="#ctx0" brushRef="#br0" timeOffset="735">347 131,'-32'31,"32"1,-31-32,31 32,-32-1,32 1,0 0,0-1,0 1,32-32,-1 0,1 0,-1-32,1 32,-1 0,1 0,-1 0,-31 32,0 0,0 0,0-1,0 1,-31-32,31 32,-32-32,32 31,-31-31,-1 32,1-32,31-32,-32 32,1 0</inkml:trace>
  <inkml:trace contextRef="#ctx0" brushRef="#br0" timeOffset="1453">347 99</inkml:trace>
  <inkml:trace contextRef="#ctx0" brushRef="#br0" timeOffset="12313">284 99,'31'0,"1"0,-32-32,31 32,1 0,-1 0,-31-32,32 32,-1 0,1 0,-1 0,1 0,-1 0,1-31,-1 31,1 0,-64 0,32 31,32-62,-1 31,-31 0,-94 31</inkml:trace>
</inkml:ink>
</file>

<file path=ppt/ink/ink195.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8:46.218"/>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141 190,'-31'0,"31"-32,0 64,0-1,-31 1,31 0,-31-32,31 32,0-1,0 1,-31 0,31-1,0 1,0 0,31-64</inkml:trace>
  <inkml:trace contextRef="#ctx0" brushRef="#br0" timeOffset="953">387 158</inkml:trace>
  <inkml:trace contextRef="#ctx0" brushRef="#br0" timeOffset="1485">602 348</inkml:trace>
  <inkml:trace contextRef="#ctx0" brushRef="#br0" timeOffset="2657">448 0,'0'31,"-30"-31,30 32,-31 0,31-1,0 1,0 0,-62-32,62 31,0 1,0 0,62-32,-62 0,31 0,-1 0,1 32,0-32,0 0,-1 0,1 0,-31-32,31 32,0 0,-31 32,0-1</inkml:trace>
  <inkml:trace contextRef="#ctx0" brushRef="#br0" timeOffset="3766">664 31,'-31'0,"31"32,-31 0,31-1,0 1,0 0,0-1,-31-31,31 32,0 0,0 0,-30-32,30 31,0 1,0 0,-31-32,31 31,0 1,-31-32,31 32,0-1,-31-31,31 32,0 0,-30 0,30-1</inkml:trace>
</inkml:ink>
</file>

<file path=ppt/ink/ink196.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04.203"/>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224 64,'-32'0,"32"32,0-1,-32 1,32 0,0-1,-31 1,31 0,-32 0,32 0,-31-1,31 1,-32 0,32-1,-31-31,31 32,0 0,0 0</inkml:trace>
  <inkml:trace contextRef="#ctx0" brushRef="#br0" timeOffset="1265">571 32,'-32'-32,"32"32,-63 32,31-32,32 32,-31 0,-1-1,1 1,31 0,-32-1,32 1,-31 0,31 32,0-33,0 1,31 0,1-32,-1 0,1 0,-1 0,1-32,31 0,-63 32,0-31,32 31,-32-32,31 0,-31 0,32 0,-32 1,0-1,-32 0,32 1,0-1,-31 0,31 0,-32 32,32 0</inkml:trace>
</inkml:ink>
</file>

<file path=ppt/ink/ink197.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8:51.718"/>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191 158,'0'-32,"0"64,0-1,-32 1,32-1,0 1,-32 0,32-1,0 1,-31 31,-1-32,32 1,0 0,-32-1,32 1,-32-1,32 1,0-1,0 1,32-32,-32-32</inkml:trace>
  <inkml:trace contextRef="#ctx0" brushRef="#br0" timeOffset="672">349 158,'-31'31,"31"1,0-1,0 1,-64-32,64 32,0-1,64-31,-64 0,0 32,31-32,1 0,0-32,-1 32,1 0,0 0,0 0,-1 0,1 0,0 0,-1 0,1 0,0-31</inkml:trace>
  <inkml:trace contextRef="#ctx0" brushRef="#br0" timeOffset="1407">730 0,'-32'63,"32"-63,0 31,-32 1,1 0,31 31,-32 0,0 0,1 0,31 32,-64-32,32 32</inkml:trace>
</inkml:ink>
</file>

<file path=ppt/ink/ink198.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29.578"/>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413 32,'-32'-32,"1"32,-1 0,0 0,0 0,0 0,1 32,-1-32,0 32,1-32,-1 31,0-31,32 32,0 0,-32-32,32 31,0 1,32-32,-32 32,32 0,0-32,-1 0,1 0,0-32,-1 0,1 32,-32-32,32 32,-32-31,0-1,32 32,-32-32,32 32,-32 32,0 0,0-1,0 1,0 0,0 0,-32 0,32-1,0 1,0 0,0-1</inkml:trace>
</inkml:ink>
</file>

<file path=ppt/ink/ink199.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31.906"/>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222 68,'-32'0,"32"32,-32 0,32 0,-32-1,32 1,0 0,0-1,32-31,0-31,0 31,0 0,31 0,-63 0,32 0,-1 0,-31 31,32-31,-32 32,32-32,-32 32,0 0,0 0,0-1,-32 1,32 0,-32-32,32 31,-31-31,-1 32,32-32,-63 0,63-32,-32 32,0 0,0 0,0 0,1 0,31-31,-32 31,32-32,-32 32,32-32,0 1,-31 31</inkml:trace>
  <inkml:trace contextRef="#ctx0" brushRef="#br0" timeOffset="1172">158 100,'32'0,"0"0,-32-32,32 32,31-32,-63 32,32 0,-1 0,1 0,0 0,0 0,0-31,-1 31,1 0,0 0,-1 0</inkml:trace>
</inkml:ink>
</file>

<file path=ppt/ink/ink2.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5:38.375"/>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66 64,'-32'31,"32"1,-32-32,32 32,0-1,32-31,31 0,-31 0,0 0,-1 0,33 0,-1-31,-63 31,32 0,-1 0,1 0</inkml:trace>
  <inkml:trace contextRef="#ctx0" brushRef="#br0" timeOffset="406">319 0,'0'0,"0"32,0 0,-63-1,63 1,0 31,0-31,0 31,0 1,0-33,0 1,0 32</inkml:trace>
</inkml:ink>
</file>

<file path=ppt/ink/ink20.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5:34.828"/>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128 99,'31'0,"-93"0,62 33,-30 0,30 0,-31-33,31 66,-30-33,30 0,0 0,0 0,30-33,1 33,-1-66,1 33,0 0,-1-33,1 33,-31-33,30 0,-30 0,0 0,0 0,-30 0,30-33,0 33,-31 0,31-1,-30 68,-1-1,0 33</inkml:trace>
</inkml:ink>
</file>

<file path=ppt/ink/ink200.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50:02.984"/>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67 128,'0'32,"-31"0,31 0,-32 0,32 0,32 0,-1-32,0 0,1 0,-1 0,0 31,1-31,-1 0,1 0,-32 32,0 0,0 0,-32-32,1 32,-1-32,1 32,0-32,31 32,-32-32,1-32,31 0</inkml:trace>
  <inkml:trace contextRef="#ctx0" brushRef="#br0" timeOffset="797">36 128,'0'-32,"31"32,0 0,32 0,-32 0,32-32,0 32,0-32,-32 32,32 0,-32-32,1 32,-32 32,31-32,-31 32,-31-32</inkml:trace>
</inkml:ink>
</file>

<file path=ppt/ink/ink201.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50:11.859"/>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127 25,'0'-32,"0"64,-32-32,32 32,-32-32,32 32,0 0,-31-32,31 32,-32 1,32-1,0 0,0 0,0 0,0 0,0 0,32-32,-32 32,31-32,-31 32,32-32,0 0,-1 0,1 0,0-32,-1 32,-31-32,0 0,64 32,-64-32,-64 0,33 32,-1 0,0 0,1 0,-1 0,0 0,1 32</inkml:trace>
</inkml:ink>
</file>

<file path=ppt/ink/ink202.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50:07.531"/>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761 411</inkml:trace>
  <inkml:trace contextRef="#ctx0" brushRef="#br0" timeOffset="1875">761 348,'0'-31,"0"62,-32 1,32-1,0 1,0-1,0 1,-32 0,32-1,32-31,-32-31,32 31,-32-32,32 32,-32-32,31 32,-31-31,32 31,0 0,-32-32,31 32,1 0,0 0,-32 32,31-32,-31 31,0 1,0 0,-31-1,31 1,-32-32,32 31,-32-31,32 32,-31-32,31 31,-32-31,32 32,-32-32,1 0,31-32</inkml:trace>
  <inkml:trace contextRef="#ctx0" brushRef="#br0" timeOffset="3281">761 317,'32'0,"-32"-32,31 32,1-32,0 32,-1 0,-31-31,32 31,0 0,-1 0,1-32,32 32,-64 0,0 0</inkml:trace>
  <inkml:trace contextRef="#ctx0" brushRef="#br0" timeOffset="7484">159 159,'-32'0,"32"31,0 1,0-1,0 1,-32-32,32 32,0-1,0 1,32-32,0 0,-1-32,1 32,0 0,31 0,-63 32,0-32,0 31,32 1,-32-1,-32 1,32 0,0-32,0 31,-63-31,31 32,0-32,1 0,-1-32,0 32,1 0,-1-31,0-1,32 0</inkml:trace>
  <inkml:trace contextRef="#ctx0" brushRef="#br0" timeOffset="8734">159 95,'0'-31,"31"31,1 0,0 0,31-32,-63 32,32 0,0 0,-1-31,1 31,0 0,-1 0,1 0,0 0,-64 0</inkml:trace>
</inkml:ink>
</file>

<file path=ppt/ink/ink203.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50:17.296"/>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 31,'0'-31,"0"62,0 1,0-1,0 1,0-1,0 0,0 1,0-1,0 1,0-1,0 1,0-1,0 1</inkml:trace>
</inkml:ink>
</file>

<file path=ppt/ink/ink204.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8:28.500"/>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320 159,'0'-32,"-32"32,32-32,0 0,0 0,0 0,-32 32,32 0,-64 0,32 0,0 0,32 32,-32-32,0 32,32 0,-32-32,32 32,-32 0,32 0,0 0,0 0,32 0,-32 0,32-32,0 0,0 0,0 0,-32-32,32 32,-32-32,64 0,-64 0,0 0,0 0,0 0,0 0,0 64,0 0,0 0,0 0,0 0,0 0,0 0,0 0,0 0,0 0,0 0,0 0,0 0,0-1</inkml:trace>
</inkml:ink>
</file>

<file path=ppt/ink/ink205.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07.750"/>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414 65,'-31'0,"31"-31,-32 31,0-32,1 32,-1 0,0 32,1-32,-1 31,0-31,1 32,-1-1,0 0,32 1,-32-1,32 1,32-1,-32 0,32-31,-32 32,32-32,-1 0,-31-32,32 32,0-31,-1 31,1-31,-32-1,32 32,-32-31,31-1,-31 64,0-1,0 1,0-1,0 0,0 1,0-1,0 1,0-1,0 0,0 1,0-1</inkml:trace>
</inkml:ink>
</file>

<file path=ppt/ink/ink206.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16.859"/>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0 0</inkml:trace>
</inkml:ink>
</file>

<file path=ppt/ink/ink207.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17.937"/>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66 0,'0'32,"0"0,0 0,-32-32,32 32,0 0,-31 0,31 0,0 0,0 0,0 0,0 0,0-1,0-62,0-1,0 0,31 32,-31-32,0 0,0 0</inkml:trace>
</inkml:ink>
</file>

<file path=ppt/ink/ink208.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19.140"/>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151 0,'-30'0,"-1"0,31 30,-30-30,30 31,-30-31,30 31,0 0,-30-1,30 1,0 0,0-1,0 1,0 0,30-1,-30 1,30-31,0 0,1 0,-31-31,30 31,-30-30,30 30,-30-31,0 0,30 1,-30-1,0 0,30 31,-30-30,0-1,0 0,-30 31,30-31,-30 31,0 0,0 0,-1 31</inkml:trace>
</inkml:ink>
</file>

<file path=ppt/ink/ink209.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24.187"/>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161 31,'0'-31,"-32"31,1 0,31 31,-32-31,0 32,32 0,-32-32,32 31,0 1,0 0,0 0,0 0,32-32,-32 31,32-31,0 0,-32-31,31 31,-31-32,32 32,-32-32,0 0,0 0,0 1,0 62,0 1,0 0,0 0,32 0,-32-1,0 1,0 0,0-1,0 1,0 0,0 0,0 0,31-1,-31 1,0 0</inkml:trace>
</inkml:ink>
</file>

<file path=ppt/ink/ink21.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5:40.609"/>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160 36,'0'-32,"-32"32,0 0,32 32,-32-32,0 31,32 0,-31 1,31-1,0 1,0 30,31-30,-31 31,32-32,-32 0,32-31,-32 32,32-32,0-32,0 1,0 0,-32-1,0 1,31-1,-31 1,0 0,0-1,-31 1,31-1,-32 1,0 31,0-31,0 31,32 31</inkml:trace>
</inkml:ink>
</file>

<file path=ppt/ink/ink210.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26.593"/>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286 115,'0'-33,"0"33,0-32,-32 32,32-33,-31 33,31-32,-32 32,32 0,0 32,-62-32,30 33,1-33,31 32,-32-32,32 33,0-1,-31-32,31 33,0-1,0 1,0-1,31-32,1 33,-1-33,1 0,-32-33,62 33,-62-32,0-1,32 33,-32-32,0-1,31 33,-31-32,32 32,-32 32,0 1,-32-33,32 32,0 1,0-1,0 1,0-1,0 1,0-1,0 0,0 1,-31-1,31 1,0-1,0 33,0-65,31 0</inkml:trace>
</inkml:ink>
</file>

<file path=ppt/ink/ink211.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34.812"/>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73,'0'-31,"31"31,0 0,1 0,-1-31,0 31,0 0,31 0,-62 0,0 31,32-31,-32 31,0 0,-32 0,32 0,0-31,-62 30,31 1,31-62,31 31,31 0,-62-30,0 30,32 0,-1 30,0-30,-31 31,31-31,-31 31,0 0,0 0,0 0,-31-31,31 31,-31-31,31 30,0 1,-31-31,-1 0,32 31,0-31,-62 0,31 0,0 0,0 0,-1-31,1 31</inkml:trace>
</inkml:ink>
</file>

<file path=ppt/ink/ink212.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38.484"/>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96,'0'-32,"31"32,-31-32,31 32,-1 0,-30-32,31 32,0 0,-1 0,1 0,0 32,-31 0,0 0,-31 0,31 0,0 0,-31-32,1 0,60 0,1 0,-31 32,31-32,-1 32,-30 0,0 0,0 0,-30-32,30 32,0 0,-31-32,0 32,1-32,-1 0,31 31,-31-31,1 0,-1-31,31-1,0 0</inkml:trace>
</inkml:ink>
</file>

<file path=ppt/ink/ink213.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40.687"/>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84 0,'-33'32,"33"-1,-33-31,33 32,0-1,0 0,-33-31,66 0,0 0,0 0,0-31,0 31,0 0,0 0,0 0,-33 31,33-31,32 0,-65 32,0-1,0-31,0 32,0-1,0-31,0 31,0 1,-65-32,32 0,0 0,0 0,0 0,0 0,0 0,0-32,0 1,33 0</inkml:trace>
</inkml:ink>
</file>

<file path=ppt/ink/ink214.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41.671"/>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96,'32'0,"0"0,0 0,31 0,-31 0,-1-31,1 31,64-32,-96 32,31-32,1 32,0 32,-1-32</inkml:trace>
</inkml:ink>
</file>

<file path=ppt/ink/ink215.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43.046"/>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64 32,'31'0,"-31"-31,32 31,0 0,0 0,0 0,0 0,-1 0,1 0,-32 31,32-31,-32 32,-32 0,32 0,-32 0,1 0,-1-32,64 0,-32-32,31 32,1 0,0 0,32 0,-64 32,0 0,0 0,0 0,0 0,0 0,0 0,0 0,-64-32,64 32,-32-32,32 32,-32-32,32 31,-31-31,-1 0,0 0,32-31,-32 31,0 0,0-32,1 32,-1-32,0 0</inkml:trace>
</inkml:ink>
</file>

<file path=ppt/ink/ink216.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45.078"/>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196 64,'-31'-32,"-1"32,32 32,-31-32,31 32,-31-1,0 1,31 0,-31-32,31 31,0 1,0 0,0-1,31 1,0 0,0-32,0 0,-31 31,32-31,-1-31,0 31,0-32,1 0,-32 1,31 31,-31-32,0 0,31 32,-31-31,0-1,0 0,-31 32,31-31,0-1,-31 32,31-32,-32 32,32-32,-31 32,0 0</inkml:trace>
</inkml:ink>
</file>

<file path=ppt/ink/ink217.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51.656"/>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95 124,'0'-31,"31"31,-31-31,0 0,32 31,-1-31,1 31,-1 0,1 0,-1 0,1 0,-1 0,1 0,-32 31,32-31,-32 31,0 0,-32 0,32 0,-32 0,32 0,-31-31,31 31,-32-31,1 31,-1-31,1 0,-1 31,1-31,-1 0,1-31,-1 31,1-31,31 0,-32 0,32 0,0-31</inkml:trace>
</inkml:ink>
</file>

<file path=ppt/ink/ink218.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52.765"/>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41 253,'0'-31,"31"31,-31-32,32 32,-1 0,-31-31,31 31,0-32,0 32,0 0,0 0,0 0,0 32,0-1,-31 1,0-1,31-31,-31 32,0 0,-31-32,31 31,-31 1,31 0,-31-32,0 31,0 1,0-32,0 0,0 32,0-32,0 0,-1-32,1 0,0 1,31-33,0 1,0-32,31 0,0 0</inkml:trace>
</inkml:ink>
</file>

<file path=ppt/ink/ink219.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54.234"/>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62 160,'-31'0,"62"0,-1 0,-30 32,31-32,0 32,0-1,-1-31,1 32,0-32,0 32,-1-32,-30 32,31-32,-31 32,0-1,0 1,-31-32,31 32,-30 0,-1-32,0 31,0-31,1 0,-1 0,0 0,0 0,1-31,30-1,0 0,0 0,30 1,-30-1,31 0,0 0,0 0,-1 1,1-1,0 0,0 0,-1 1,-30-1,0 0,-30 0,-1 32,0 0,0 0,1 0,-1 0,0 32,0 0,-30 0,30-32</inkml:trace>
</inkml:ink>
</file>

<file path=ppt/ink/ink22.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5:42.046"/>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156 91,'31'0,"-31"-30,31 30,1 0,30-31,-31 31,0 0,0-30,0 30,-31 30,0 1,0-1,-31 0,0 1,0-1,31 1,-31-31,31 30,0-60,31 30,-31-31,31 31,0 0,0 0,1 31,-32-1,0 0,0 1,-32-1,32 1,0-1,0 0,-31 1,0-31,0 0,0 0,31 0,-62 0,-1 0,32 0,0 0,0 0,0 0,-1 0,1-31</inkml:trace>
</inkml:ink>
</file>

<file path=ppt/ink/ink220.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56.875"/>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94 191,'0'32,"32"-32,-1 0,1 0,0 32,-1-32,1 32,-1-32,1 0,-32 32,0 0,32-32,-64 32,32-1,-32 1,32 0,-31 0,-1 0,1-32,31 32,-32-32,0 31,1-31,31-31,0-1,-32 0,64 32,-32-32,0 0,31 0,-31 1,32-1,-32 0,32 0,-32 0,31 0,1 0,-1 1,-31-1,32 32,-32-32,32 0,-32 0,0 0,-32 32,0 0,1 0,-1 0,1 0,-1 32,0-32,1 0,-32 32,0-32</inkml:trace>
</inkml:ink>
</file>

<file path=ppt/ink/ink221.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59.734"/>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317 0,'-32'0,"32"31,-31-31,-1 32,1 0,31 0,-32-32,1 31,31 1,-32-32,1 32,31-1,-32 1,32 0,-31-32,31 31,0 1,0 0,0-1,0 1,0 0,31-32,-31 32,32-32,-1 0,1 0,-1 0,1 0,-32-32,31 32,-31-32,32 32,-64 0,32-32,0 1,-31 31,31-32,-32 32,1 0,31-32,-32 32,-31 0</inkml:trace>
</inkml:ink>
</file>

<file path=ppt/ink/ink222.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51:17.500"/>
    </inkml:context>
    <inkml:brush xml:id="br0">
      <inkml:brushProperty name="width" value="0.08819" units="cm"/>
      <inkml:brushProperty name="height" value="0.35278" units="cm"/>
      <inkml:brushProperty name="color" value="#FFFF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32 95,'-32'0,"32"-32,0 1,0-1,0 64,32-32,0 0,-32 31,31 1,1 0,-32 0,32-32,-32 31,32-31,-32 32,63-32,-63 32,0 0,0-32,0 31,32 1,0-32,-32 32,32-32,-32 32,31-32,-31 63,0-63,32 0,-32 32,32-32,-32 32,32-32,-32 31,0 1,31-32,-31 32,32-32,-32 32,32-32,-32 31,32-31,-32 32,32 0,-1-1,1 1,-32 0,32-32,-32 32,0-1,32-31,-32 32,31-32,-31 32,32 0,-32-1,32 1,-32 0,32-32,-32 32,32-32,-32 31,31-31,-31 32,32-32,-32 32,64-32,-64 32,0-1,32-31,-32 32,31 0,-31 0,32-32,-32 31,32 1,0 0,-1-1,-31 1,32-32,0 32,0-32,-32 32,32-32,-32 31,31-31,-31 32,0 0,0 0,32-32,-32 31,0 1,0 0,32-32,-32 32,32-32,-32 31,0 1,31-32,-31 32,32-32,-32 32,32-32,-32 31,32-31,-32 32,32-32,-32 32,31 0,1-1,0 1,-32 0,32-1,31 1,-63 0,0-32,0 32,32-32,-32 31,32-31,-32 32,0 0,32-32,-32 32,0-1,31-31,-31 32,32-32,-32 32,0 0,32-32,-32 31,0 1,32-32,-32 32,31-32,-31 32,32-32,-32 31,0 1,0 32</inkml:trace>
</inkml:ink>
</file>

<file path=ppt/ink/ink223.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51:22.859"/>
    </inkml:context>
    <inkml:brush xml:id="br0">
      <inkml:brushProperty name="width" value="0.08819" units="cm"/>
      <inkml:brushProperty name="height" value="0.35278" units="cm"/>
      <inkml:brushProperty name="color" value="#FFFF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1780,'0'-32,"31"32,-31-32,32 32,-32-32,32 0,0 32,-32-31,31-1,1 0,0 32,-32 0,32-64,-1 33,1 31,-32-32,32 0,0 32,-1-32,1 0,-32 0,32 32,31-31,-63-1,0 32,32-32,-32 0,32 32,-1-32,1 0,0 32,-32-31,32 31,-32-32,31 32,-31-32,32 32,-32-32,32 32,-32-32,32 1,-1 0,1-1,0 0,-1 0,1 32,-32-32,32 1,0-1,-1 32,-31-32,32 0,0 0,0 1,-1-1,-31 0,32 32,31-32,-63 0,0 32,0-32,32 32,-32-31,32 31,-32-32,32 32,-1-32,1 32,-32-32,32 32,-32-32,32 0,-32 1,31 31,-31-32,32 32,0-32,0 0,-1 0,1 1,-32-1</inkml:trace>
</inkml:ink>
</file>

<file path=ppt/ink/ink224.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51:28.125"/>
    </inkml:context>
    <inkml:brush xml:id="br0">
      <inkml:brushProperty name="width" value="0.08819" units="cm"/>
      <inkml:brushProperty name="height" value="0.35278" units="cm"/>
      <inkml:brushProperty name="color" value="#FFFF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32 3208,'-32'0,"64"-31,-32-1,31 32,1 0,-32-32,32 32,31-32,-63 1,32 31,0-32,0 32,-1-32,1 32,-32-32,32 32,-1 0,1-32,0 32,0-31,0 31,-1-32,1 32,0 0,-1 0,1-64,0 64,0 0,0-32,-1 32,1-31,0 31,-1 0,33-32,-64 32,32-32,31 32,-31-32,0 32,-32-32,31 32,1 0,0-31,32 31,-33-32,1 0,0 32,-1-32,1 0,0 1,32 31,-33-31,1-1,0 0,-1 32,65-32,-96 1,32 31,-1-32,1 0,31 32,-31-32,0 0,0 32,0-31,-1-1,33 0,-33 32,1-32,0 0,0 1,0 31,31-32,-31 0,-1 32,1-32,0 0,32 32,-64-31,63-1,-31 32,-1-32,1 0,32 0,-32 32,-1-31,1-1,0 0,31 0,-31 0,0 32,0-31,31-1,-31 0,-1 32,1-32,0 32,63-32,-95 1,32 31,0-32,-1 0,1 0,32 32,-32-32,-1 1,1-1,0 0,-1 32,1-32,32 0,-32 1,-1 31,1-32,0 32,-1-32,1 0,0 32,0-32,0 32,31-31,-63 31,0-31,32 31,-1-32,1 0,0 32,-32-32,32 32,0-31,-1 31,1-32,0 32,-1-32,-31 0,32 32,0 0,0-32,0 1,-1 31,1-32,0 32,-1 0,1-64,0 64,0-32,0 32,-1-31,33 31,-64-32,0 32,31-32,1 32,0-32,0 32,-32-32,32 32,-1 0,-31-31,32 31,0 0,-1-32,1 32,0-32,0 32,-32-32,32 32,-1 0,-31-32,32 32,0-31,-1 31,1 0,-32-32</inkml:trace>
</inkml:ink>
</file>

<file path=ppt/ink/ink225.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51:32.625"/>
    </inkml:context>
    <inkml:brush xml:id="br0">
      <inkml:brushProperty name="width" value="0.08819" units="cm"/>
      <inkml:brushProperty name="height" value="0.35278" units="cm"/>
      <inkml:brushProperty name="color" value="#FFFF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inkml:trace>
</inkml:ink>
</file>

<file path=ppt/ink/ink226.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51:32.921"/>
    </inkml:context>
    <inkml:brush xml:id="br0">
      <inkml:brushProperty name="width" value="0.08819" units="cm"/>
      <inkml:brushProperty name="height" value="0.35278" units="cm"/>
      <inkml:brushProperty name="color" value="#FFFF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0,'318'127,"-286"-95,-32 0,31-32,1 32,-32-1,32-31,-32 32,32-32,0 32,-1 0,1-32,-32 32,32-32,0 0,-1 0,1 31,0-31,0 32,0-32,-32 64,31-64,1 0,-32 0,32 0,-32 32,32-32,-1 31,1 1,0-32,-32 32,64-32,-64 32,0 0,31-1,1-31,-32 32,32-32,0 0,-32 32,32-32,-32 32,31-32,-31 32,32-32,0 31,0-31,-1 32,1-32,-32 32,32-32,-32 32,32-32,-32 31,32-31,-1 32,-31 0,32 0,-32 0,32-32,-32 31,32-31,-32 32,31-32,-31 32,32-32,-32 32,32-32,0 32,0-32,31 0,-63 31,32-31,-32 32,32-32</inkml:trace>
</inkml:ink>
</file>

<file path=ppt/ink/ink227.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52:10.687"/>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71 635,'0'-31,"0"-1,0 1,0-1,31-31,1 0,-32 32,31-32,0 0,0 0,0 31,1-31,-1 32,0 31,0-32,1 32,-1 0,0 32,31-1,-62 1,0-1,0 1,0-1,32 1,-32-1,0 1,0-1,0 1,0-1,-32 32,32-31,-62 31,31-32,0 32,-32-31,1-1,-1 1,1-32,31 0,-32 0,32-32,0-31,31 0,0-31,31-1,31 1</inkml:trace>
</inkml:ink>
</file>

<file path=ppt/ink/ink228.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52:11.828"/>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0 470,'0'-33,"0"0,32 1,-32-1,31-32,1 33,32-1,-64 1,32-1,-1 1,1-1,0 1,32-1,-33 33,1-32,-32 64,32-32,0 0,0 33,-1-1,-31 1,32-1,-32 1,0-1,0 1,0-1,-32 1,32-1,-31 33,-1-32,0 32,0-32,0 32,-31-33,31 1,-32-33,1 0,-1 0,32-65,1 0,-1-33,64-32,-1 32</inkml:trace>
</inkml:ink>
</file>

<file path=ppt/ink/ink229.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52:16.812"/>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0,'30'0,"-30"32,0 0,0 31,0 1,0 32,-30-33,30 33,0-1</inkml:trace>
</inkml:ink>
</file>

<file path=ppt/ink/ink23.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04.515"/>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101 125,'-31'0,"31"-31,31 31,-31-32,31 32,-31-31,62 31,-62 0,0-31,31 31,0 31,0 0,-31 1,0-1,0 0,0 0,-31-31,31 31,-31 1,0-32,31 0,-62 31,31-31,31-31,-31 31,0 0,0-32,31 1,0 0,0 0,31 0,-31-1,31 32,0 0,0-31</inkml:trace>
</inkml:ink>
</file>

<file path=ppt/ink/ink230.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52:18.875"/>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13 31,'0'-31,"-44"31,88 31,-44 33,0 31,44 0,-44 31,0 1,0 0</inkml:trace>
</inkml:ink>
</file>

<file path=ppt/ink/ink231.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52:21.703"/>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3 91,'0'-32,"0"0,0 0,0 64,0 0,0 32,0 32,0 0,0 32,0-32,31-1</inkml:trace>
</inkml:ink>
</file>

<file path=ppt/ink/ink232.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52:36"/>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24,'0'-32,"0"64,0 0,33 1,-33 63,0-31,32 32,-32-33,0 33,0-33</inkml:trace>
</inkml:ink>
</file>

<file path=ppt/ink/ink233.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53:10.250"/>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32,'0'-32,"0"64,0 0,0-1,0 1,0 0,0 31,0 1,0-1,0 1,27-33,-27 33,0-32,0 0</inkml:trace>
</inkml:ink>
</file>

<file path=ppt/ink/ink234.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52:13.296"/>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32 572,'0'-32,"-32"32,32-32,0 0,0 0,32-31,-32 31,31-31,-31-1,64 32,-64-31,31 31,1 1,-1-1,1 0,0 32,-1 0,1 32,0-32,-1 0,1 32,0-1,-32 1,31-32,1 32,-32-1,32 1,-32 0,-32 0,0 0,1-1,-1 1,0-32,1 32,-33-32,1 0,31 0,-31 0,32-32,31 0,-64-31,64-33</inkml:trace>
</inkml:ink>
</file>

<file path=ppt/ink/ink235.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52:25.937"/>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0 211,'0'-32,"0"-1,32 1,-32-1,31 1,1 32,-32-32,31 32,1-33,-1 66,1-1,-32 0,0 1,0-1,31 1,-31-1,0 33,-31-32,31-1,-32 33,32-33,-31 1,31-1,-32 33,1-65,-1 0,32-65,-31 65,62 0,-31-32,0 64,32-32,-1 0,1 0,31 0,-32 0,1 65,-1-65,-31 0,32 0</inkml:trace>
</inkml:ink>
</file>

<file path=ppt/ink/ink236.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52:57.890"/>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32 161,'0'32,"-32"-32,32-32,32 32,-32-31,64-1,-64 1,0 31,0-32,32 32,0-31,-32 62,32-31,0 0,-32 32,32-1,-32 1,31-1,-31 1,0-1,0 1,0-1,0 1,0 31,0-32,0 1,-31-1,31 1,-32-1,32 1,-32-1,0-31,32 32,-32-32,32-32,-32 32,32 0,0-31,-64 31,64-32,64 32,-128 0,128 0,-64 0,0 32,32-32,0 0,32 0,-32 0,31 0,-31 0,0 0</inkml:trace>
</inkml:ink>
</file>

<file path=ppt/ink/ink237.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53:00.390"/>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55 189,'0'-31,"-32"31,32-31,32 1,-32-1,33 31,-1-31,1 31,-33-31,32 31,1 31,-1 0,-32 0,0-1,33 1,-33 0,0 0,-33 0,33 31,0-62,-32 30,32 1,0 0,-33 0,33 0,-32 0,-1-31,33 30,-32-30,-1 0,1 0,32-30,-33 30,66 0,-1 0,1 0,-1 0,1 0,-1 0,1 0,-1 0,33 30,0-30,0 0,-65 0</inkml:trace>
</inkml:ink>
</file>

<file path=ppt/ink/ink24.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05.531"/>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190 62,'0'-31,"31"0,0 31,1 0,31 0,-63 0,31 0,-31 31,32-31,-1 31,-31 0,0 0,-31-31,31 32,-32-1,1-31,31 31,0-31,0 31,-63-31,31 31,1-31,0 31,-1-31,1 0,-1 0,1 0,31-31,-32 31,32-31,-31 31,31-31,0 0,31 0,-31-1,63 32,-63-31,32 31,-1-31,1 31,-1 0</inkml:trace>
</inkml:ink>
</file>

<file path=ppt/ink/ink25.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23.421"/>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63 64,'-31'0,"62"0,-31-32,32 32,0 0,-1 0,1-31,-1 31,33 0,-64 0,31 0,1 0,-32 31,31-31,-31 32,0-1,-31-31,31 31,-32-31,1 32,31-32,-64 0,64 31,-31-31,62 0,-31 31,64-31,-64 0,31 0,-31 32,32-32,-1 31,-31 0,-31 1,31-1,0 0,0 1,-32-32,32 31,-31-31,31 0,0 32,-64-32,33 0,31 31,-32-31,1 0,-1 0,0-31,1 31,31-32,-32 1,32-1,0 1,0 0</inkml:trace>
</inkml:ink>
</file>

<file path=ppt/ink/ink26.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25.515"/>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317 31,'-31'-31,"-1"31,0 0,1 0,-1 0,0 31,1-31,-1 31,0-31,32 32,-31-1,31 0,0 0,0 0,31 1,1-1,0-31,-32-31,31 31,-31-32,32 32,0-31,-1 0,1 0,-32 0,32 31,-32 31,0 0,0 0,0 0,0 1,0-1,0 0,0 0,0 1,0-1,0 0,0 0,0 0,0 1,0-1,0 0,0 0,0-62,0 0</inkml:trace>
</inkml:ink>
</file>

<file path=ppt/ink/ink27.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35.906"/>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352 97,'-32'0,"32"-32,-31 32,31-33,-32 33,32-32,-31 32,-1 0,1 0,-1 0,1 0,31 32,-32-32,32 33,-31-33,31 32,0 33,0-65,-32 32,32 0,0 1,32-33,-32 32,31-32,1 0,-1-32,1 32,-1 0,-31-33,32 1,-1 0,1 32,-32 0,0 32,0 0,0 1,0-1,0 1,0-1,0 0,0 1,0-1,31-32,-31 33,0-1,0 0,0 1,0-1,0-64</inkml:trace>
</inkml:ink>
</file>

<file path=ppt/ink/ink28.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41.093"/>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35 95,'31'0,"-31"32,30 0,1-1,0 1,0 0,-31-1,0 1,0 0,0-1,-31-31,31 32,-31-32,31 32,-31-32,1 31,-1-62,31-1,0 0,0 1,0-1,0 0,31 1,-31-1,30 0,-30 1,31-1,0 0,-31 1,31 31,-31-32,0 0,-31 32,0 0,0 0,1 0,-1 0,31 32,-31-32,31 32</inkml:trace>
</inkml:ink>
</file>

<file path=ppt/ink/ink29.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42.687"/>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191 4,'-32'0,"1"0,-1 0,0 0,0 32,32 1,-32-33,32 32,0 1,0-1,32-32,0 0,0 0,0-32,-32-1,31 33,-31-32,0-1,32 33,-32-32,0 64,0 1,32-33,-32 32,0 33,0-33,0 1,-32-1,32 0,0 1,0-1,0 0,0 1,0-1,0 0,0-64</inkml:trace>
</inkml:ink>
</file>

<file path=ppt/ink/ink3.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5:45.921"/>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64 64,'0'-32,"-32"32,32 32,-32-32,32 32,0-1,0 1,32-32,0 0,0 0,63 0,-95 0,32 0,31-32,-31 32,0-31,0 31</inkml:trace>
  <inkml:trace contextRef="#ctx0" brushRef="#br0" timeOffset="422">318 0</inkml:trace>
  <inkml:trace contextRef="#ctx0" brushRef="#br0" timeOffset="485">318 0,'-95'350,"95"-287</inkml:trace>
</inkml:ink>
</file>

<file path=ppt/ink/ink30.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44.640"/>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286 141,'0'-33,"-31"0,31 0,-32 1,1 32,-1 0,1 0,-1 0,1 32,-1-32,32 33,-32 0,32 0,0 0,0 0,0 0,0 0,32-33,0-33,-1 33,-31-33,32 33,-1-33,1 0,-32 0,0 66,0 0,0 0,0 0,0 0,0 0,0-1,0 1,0 0,0 0,0 0,0 0,0 0,0 0,0 0,0 0,0-66</inkml:trace>
</inkml:ink>
</file>

<file path=ppt/ink/ink31.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5:37.062"/>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253 66,'0'-33,"-31"66,-1-33,1 0,31 33,-32 1,1-34,-1 66,1-33,31 0,-32 0,32 0,32 0,-1 1,1-68,-1 34,1 0,-1-33,1 33,-1-33,1 0,-1 0,-31 0,0 0,0 0,0-1,-31 1,31 0,-32 33,32-33,-31 33,31 33,-32-33,32 33,-31-33</inkml:trace>
</inkml:ink>
</file>

<file path=ppt/ink/ink32.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5:38.375"/>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66 64,'-32'31,"32"1,-32-32,32 32,0-1,32-31,31 0,-31 0,0 0,-1 0,33 0,-1-31,-63 31,32 0,-1 0,1 0</inkml:trace>
  <inkml:trace contextRef="#ctx0" brushRef="#br0" timeOffset="406">319 0,'0'0,"0"32,0 0,-63-1,63 1,0 31,0-31,0 31,0 1,0-33,0 1,0 32</inkml:trace>
</inkml:ink>
</file>

<file path=ppt/ink/ink33.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5:45.921"/>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64 64,'0'-32,"-32"32,32 32,-32-32,32 32,0-1,0 1,32-32,0 0,0 0,63 0,-95 0,32 0,31-32,-31 32,0-31,0 31</inkml:trace>
  <inkml:trace contextRef="#ctx0" brushRef="#br0" timeOffset="422">318 0</inkml:trace>
  <inkml:trace contextRef="#ctx0" brushRef="#br0" timeOffset="485">318 0,'-95'350,"95"-287</inkml:trace>
</inkml:ink>
</file>

<file path=ppt/ink/ink34.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5:47.468"/>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63 127,'-31'32,"31"0,-32-32,32 32,0 0,0-1,32-31,-1 0,1 0,0 0,31-31,0-1,1 0,-1 0,-31 32,0-32,-1 1</inkml:trace>
  <inkml:trace contextRef="#ctx0" brushRef="#br0" timeOffset="407">412 0,'-32'0,"32"32,0 0,-63 0,63-1,0 1,-32 32,32-1,0 33,0 31,-32-32,1 1</inkml:trace>
</inkml:ink>
</file>

<file path=ppt/ink/ink35.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5:53.531"/>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287 32,'-32'0,"32"-32,-31 32,31 32,-31-32,31 32,-32-32,1 31,0 1,31 0,-32 31,1-31,31 0,-31 0,31 31,0-31,0 0,31-1,-31 1,0 0,31 0,1-32,-1 0,0 0,1-32,-1 0,0 0,-31 1,0-1,0 0,-31 32,0 0,-1 0,1 0,0 0,-1 0,1 32,0-32,31 32</inkml:trace>
</inkml:ink>
</file>

<file path=ppt/ink/ink36.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5:49.421"/>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0 36,'33'0,"0"0,0 0,0 0,1-31,32 31,-33 0,0 0,0 0,0 0,-66 31,33 1,0-1,0 32,-33-32,33 0,0 32,0-32,0 1,0-1,0 1,0-1,-33 0</inkml:trace>
  <inkml:trace contextRef="#ctx0" brushRef="#br0" timeOffset="563">166 193</inkml:trace>
  <inkml:trace contextRef="#ctx0" brushRef="#br0" timeOffset="2204">66 193,'33'0,"0"0,1 0,-1 0,0-31,0 31,0 0,0 0,0 0,0 0,0 0,-66 0</inkml:trace>
</inkml:ink>
</file>

<file path=ppt/ink/ink37.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5:55.328"/>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0 3,'0'32,"32"-32,0 0,0-32,0 32,0 0,0 0,0 0,0 0,0 0,-32 32,32-32,-32 31,0 1,0 0,0 0,0 0,0-1,0 1,0 0,-32-32,32 31,-32 1,0-32</inkml:trace>
  <inkml:trace contextRef="#ctx0" brushRef="#br0" timeOffset="703">128 257</inkml:trace>
  <inkml:trace contextRef="#ctx0" brushRef="#br0" timeOffset="2031">32 257,'32'0,"-32"-32,32 32,0 0,0 0,0-31,0 31,0 0,0-32,0 32,-1 0</inkml:trace>
</inkml:ink>
</file>

<file path=ppt/ink/ink38.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5:59.265"/>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197 36,'0'-32,"-31"32,31 32,0 0,-63 0,63-1,-31 1,31 0,-32-1,1 1,31 0,0 0,0-1,0 1,0 0,31-1,1 1,-1 0,32-32,-63 0,31-32,1 0,-32 1,0-1,0 0,-32 32,1 0,31 0,-63 0,32 0,-1 0,32 32,-31-32,31 32,0-1</inkml:trace>
  <inkml:trace contextRef="#ctx0" brushRef="#br0" timeOffset="3360">480 226,'32'0,"-1"0,0 0,1 0,-1 0,-31-31,32 31,-32 31,31-31,-31 32,32 0,-32 0,0-1,0 1,-32 0,32-1,0 1,0 0,0 0,0 31,-31-31,31-1,0 1,0 0,0-64</inkml:trace>
  <inkml:trace contextRef="#ctx0" brushRef="#br0" timeOffset="4360">543 480,'31'0,"1"0,-1 0,1 0,31-32,-32 32,0 0,32 0,-31 0,31 0,-63 0,0 32</inkml:trace>
</inkml:ink>
</file>

<file path=ppt/ink/ink39.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21.046"/>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74 33,'0'30,"-31"-30,31-30,31 30,0 0,-31-31,31 31,0 0,0 0,-1 0,32 0,-62 31,31-31,-31 30,0 1,0 0,0 0,-31-31,31 31,0-62,0 31,0 31,31-31,0 0,-31 31,31-31,-31 30,31-30,-31 31,0 0,0 0,0 0,0 0,-31-31,31 30,-31-30,31 31,-31 0,0-31,31 0,-62 0,32 0,-1 0,0 0,31-31,-31 31,31-31,-31 31,31-30,-31-1,31 0,0 0,-31 31,62 0,-31-31,31 31</inkml:trace>
</inkml:ink>
</file>

<file path=ppt/ink/ink4.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5:47.468"/>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63 127,'-31'32,"31"0,-32-32,32 32,0 0,0-1,32-31,-1 0,1 0,0 0,31-31,0-1,1 0,-1 0,-31 32,0-32,-1 1</inkml:trace>
  <inkml:trace contextRef="#ctx0" brushRef="#br0" timeOffset="407">412 0,'-32'0,"32"32,0 0,-63 0,63-1,0 1,-32 32,32-1,0 33,0 31,-32-32,1 1</inkml:trace>
</inkml:ink>
</file>

<file path=ppt/ink/ink40.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27.718"/>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0 0,'0'31,"32"-31,0 0,-1 0,1 0,0 0,0 0,0-31,-1 31,-31 31,32-31,-32 32,0 0,0-1,0 1,0 0,0 0,32-1,-32 1,0 0,0-1,0 1,0 0,0-1,-32 1,64-32</inkml:trace>
  <inkml:trace contextRef="#ctx0" brushRef="#br0" timeOffset="969">159 222,'0'31,"32"-31,0 0,-1 0,-31-31,32 31,0 0,0 0,0-32,0 32,-1 0,1 0,0 0,0 0</inkml:trace>
</inkml:ink>
</file>

<file path=ppt/ink/ink41.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30.140"/>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0 64,'32'0,"0"0,-1 0,1-32,31 32,-31-32,0 32,-1 0,1 0,0 0,-1 0,-31 32,0 0,0 0,-31 0,31 0,0-1,0 1,0 0,0 0,0 0,0 0,-32-32,32 32,0 0,0 0,0 0,0-64</inkml:trace>
  <inkml:trace contextRef="#ctx0" brushRef="#br0" timeOffset="922">159 223,'31'0,"-31"32,32-32,0 0,-1 0,1-32,0 32,-1 0,1-32,0 32,-1-31,1 31,0-32,-1 32,33 0</inkml:trace>
</inkml:ink>
</file>

<file path=ppt/ink/ink42.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32.187"/>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32 126,'-32'0,"32"32,0 0,0 0,0 0,0-1,0 1,0 0,0-1,0 1,0 0,0 0,0 0,0-1,0-62</inkml:trace>
  <inkml:trace contextRef="#ctx0" brushRef="#br0" timeOffset="656">222 126,'-31'-31,"31"-1,31 32,-31-32,32 32,0 0,-32-31,32 31,-32 31,32 1,-32 0,0-1,0 1,-32 0,32 0,0 0,0-1,-32 1,32 0,0-1,-32-31,32 32,-32-32,32 32,-31-32,31-32,-32 32,32-32,32 32,-1-31,1 31,0 0,0 0,0 0,-1 0,1 0,0 0,0 0,0 31,-32-62,31 62,1 1</inkml:trace>
</inkml:ink>
</file>

<file path=ppt/ink/ink43.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46.796"/>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95 4</inkml:trace>
  <inkml:trace contextRef="#ctx0" brushRef="#br0" timeOffset="47">95 4,'-63'317,"63"-286,-32 1,32-1,0 1,0-64</inkml:trace>
  <inkml:trace contextRef="#ctx0" brushRef="#br0" timeOffset="688">190 68,'0'31,"-31"-31,31 32,0 0,-32-32,32 31,32-31,-1 0,1-31,0 31,0 0,0 31,-32 1,0-1,0 1,-32 0,64-32,-64 31,0 1,0-32,32 31,-32-31,1 0,-1 0,32-31,-32 31</inkml:trace>
  <inkml:trace contextRef="#ctx0" brushRef="#br0" timeOffset="1579">190 68,'0'-32,"32"32,0 0,0 0,0 0,-1 0,1 0,0 0,-1 0,-31-32,32 32,32 0,-64 0,32 0,-64 32</inkml:trace>
</inkml:ink>
</file>

<file path=ppt/ink/ink44.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7:07.234"/>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65 119,'0'0,"-32"0,32 0,32 33,-32-1,0 1,0 0,-32 0,32-1,0 1,0 0,-31-1,31 1</inkml:trace>
  <inkml:trace contextRef="#ctx0" brushRef="#br0" timeOffset="656">286 54,'0'-33,"63"33,-63-33,0 33,32 33,-32 0,0 32,-32-65,32 33,-63-1,126-32,-63 0,32 0,0 0,-32 33,31 0,-31 0,0-1,0 1,0 0,-31-1,-1-32,32 33,-32-33,32 33,0-33,0 32,-63-32,32 0,-1 0,32-32,-32 32,32-33</inkml:trace>
</inkml:ink>
</file>

<file path=ppt/ink/ink45.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7:09.421"/>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128 0,'-31'32,"31"-1,0 1,-32 0,32 0,0 0,-32 0,32 0,0 0,-31-32,31 31,0-31,0 32,0-32,0-32</inkml:trace>
  <inkml:trace contextRef="#ctx0" brushRef="#br0" timeOffset="563">255 127,'0'-32,"32"32,-1 0,1 0,-32 32,32-32,-32 32,0 0,-32-32,32 32,-32 0,1 0,-1-32,0 31,64-62,0 31,-1 0,-31 31,32 1,-32 0,32-32,-32 32,0 0,-32 0,32 0,-32-32,1 0,31 31,-32-31,0 0,1 0,-1 0,0-31,1 31</inkml:trace>
</inkml:ink>
</file>

<file path=ppt/ink/ink46.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7:12.296"/>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0 63,'0'32,"0"-1,0 1,0-1,0 1,0-1,0 0,0 1,0-1,31 1,-31-1,0 1,0-1,32-31,-32-31</inkml:trace>
  <inkml:trace contextRef="#ctx0" brushRef="#br0" timeOffset="813">189 32,'0'-32,"31"32,-31 32,32-32,0 0,-32 31,31-31,-31 32,-31-1,31 1,-32-1,0-31,32 32,0-64,32 32,0 0,-1 0,1 32,-32-1,0 0,0 1,0-1,0 1,0-1,0 1,-32-1,32 1,-31-32,-1 0,0 0,1 0,31-32,-32 32,32-31,-31 31,31-32</inkml:trace>
</inkml:ink>
</file>

<file path=ppt/ink/ink47.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7:15.687"/>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66 193,'31'0,"-62"0,31 32,0-1,0 1,0 0,0-1,0 1,0 0,-32-1,32 1,0-1,0 33,0-33,0 1,-32-32,32 32,0-1,32-31,-32-31</inkml:trace>
  <inkml:trace contextRef="#ctx0" brushRef="#br0" timeOffset="672">287 162</inkml:trace>
  <inkml:trace contextRef="#ctx0" brushRef="#br0" timeOffset="1141">287 162,'189'316,"-189"-285,0 1,0 0,0-1,0 1,0 0,0-64,-31 32</inkml:trace>
  <inkml:trace contextRef="#ctx0" brushRef="#br0" timeOffset="2563">603 67,'0'31,"-63"-31,63 32,0 0,0-1,0 1,-32-32,32 31,0 1,0 0,0-1,0 1,-32 0,32-1,0 1,0-1,0 1,-31-32,31 32,0-1,-32 1,32 0,0-1,0 1</inkml:trace>
  <inkml:trace contextRef="#ctx0" brushRef="#br0" timeOffset="4266">350 35,'0'-32,"-32"32,64 0,-32 32,-32-32,32 32,0-1,-31 1,31 0,0-1,-32-31,32 32,0-1,-31-31,31 32,31-32,1 0,-1 0,1 0,0 0,-1 0,1 0,-1 0,1 0,0 0,-64 0</inkml:trace>
</inkml:ink>
</file>

<file path=ppt/ink/ink48.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7:04.093"/>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32 64,'-32'0,"32"31,0 1,0 0,32 0,-32 0,0 0,0 0,0 0,0 0,0 0</inkml:trace>
  <inkml:trace contextRef="#ctx0" brushRef="#br0" timeOffset="500">32 383</inkml:trace>
  <inkml:trace contextRef="#ctx0" brushRef="#br0" timeOffset="844">32 383,'158'-351,"-158"319,32 32,0 0,-1 0,1 0,-32 32,0 0,0-1,0 1,0 0,-32 0,32 0,0 0,-31-32,31 32,31-64,1 32,-1 0,1 0,-32 32,32-32,-32 32,31-32,33 0</inkml:trace>
</inkml:ink>
</file>

<file path=ppt/ink/ink49.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7:22.281"/>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0 350,'0'32,"0"-1,0 1,0 0,0-1,0 1,0 0,0 31,0-31,0 31,0-31,0-1,0 1,0 0,0-64</inkml:trace>
  <inkml:trace contextRef="#ctx0" brushRef="#br0" timeOffset="594">95 350,'0'32,"0"-1,-32 1,32 0,0-1,32 1,0-32,31-32,-31 32,0-31,31 31,-63 0,32-32,0 32,0 0</inkml:trace>
  <inkml:trace contextRef="#ctx0" brushRef="#br0" timeOffset="1015">381 255,'0'31,"-32"-31,32 32,0 0,0 0,0-1,0 1,0 31,0-31,0 0,0 31,0-31,0-1,0 1,0 0,0-1,0 1,0-64</inkml:trace>
  <inkml:trace contextRef="#ctx0" brushRef="#br0" timeOffset="2125">1334 160,'0'-32,"0"64,0-1,0 33,0-64,0 63,0-31,0 0,0-1,0 1,0 31,0-31,0 0,0-1,0 1,32-32,-32 32,-32-32,32-32,0 0</inkml:trace>
  <inkml:trace contextRef="#ctx0" brushRef="#br0" timeOffset="2797">1524 255,'0'31,"-31"1,31 0,0 0,0-1,31-31,1-31,0 31,31-32,-31 0,0 32,0 0,-32 32,32-32,-1 32,1-32,-32 31,64-31,-64 32,0-32,0 32,0-1,31-31,-31 32,-31-32,31 32,0-32,0 31,-64-31,32 32,1-32,31 32,-32-32,0 0,0 0,0 0,1-32,31 0</inkml:trace>
  <inkml:trace contextRef="#ctx0" brushRef="#br0" timeOffset="3703">1493 255,'31'0,"1"0,0 0,0-64,31 64,-31-31,32 31,-33 0,1 0,32-32,-64 32,31 0</inkml:trace>
  <inkml:trace contextRef="#ctx0" brushRef="#br0" timeOffset="4250">2318 350,'-31'0,"31"32,0-1,0 1,0 0,-32-32,32 31,-32 1,32 0,-32-1,1 1,-1 0,0-1,0 1,1 0,-1-1,0 1,0 0,1 0,31-32,-64 31,32-31,1 32,-1-32,0 32,0-32,0 0,1 0,-33 0,32 0,1 31,-1-31,-32 0,33 0,-1 0,0 0,0-31,1 31,-1 0,32-32,-32 32,32-32,-32 32,32-31,-32 31,32-32,0 32,0-32,-63 0,63 1,-32 31,32-32,0 0,0 1,0-1,-32 0,32 1,0-1,0 0,32 1,-32-1,0 0,32 1,-32-1,0 0,63 32,-63-32,0 1,0 31,0 0,32 0,-32-64,32 33,0 31,-32-32,32 32,-32-32,31 32,1 0,0-31,0 31,-1-32,1 32,0 0,0-32,-1 32,1 0,0 0,0 0,-1 0,1 0,0 0,0 0,0 0,-1 0,1 0,32 0,-64 0,0 32,31-32,1 0,0 0,0 32,-1-32,-31 31,32-31,-32 32,32-32,-32 32,32-1,-1 33,1-64,-32 63,0-95,0 96,0-1,32-63,-32 0,-64 64,1 31,63-127,32 32,-32-32</inkml:trace>
</inkml:ink>
</file>

<file path=ppt/ink/ink5.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5:53.531"/>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287 32,'-32'0,"32"-32,-31 32,31 32,-31-32,31 32,-32-32,1 31,0 1,31 0,-32 31,1-31,31 0,-31 0,31 31,0-31,0 0,31-1,-31 1,0 0,31 0,1-32,-1 0,0 0,1-32,-1 0,0 0,-31 1,0-1,0 0,-31 32,0 0,-1 0,1 0,0 0,-1 0,1 32,0-32,31 32</inkml:trace>
</inkml:ink>
</file>

<file path=ppt/ink/ink50.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5:34.828"/>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128 99,'31'0,"-93"0,62 33,-30 0,30 0,-31-33,31 66,-30-33,30 0,0 0,0 0,30-33,1 33,-1-66,1 33,0 0,-1-33,1 33,-31-33,30 0,-30 0,0 0,0 0,-30 0,30-33,0 33,-31 0,31-1,-30 68,-1-1,0 33</inkml:trace>
</inkml:ink>
</file>

<file path=ppt/ink/ink51.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5:40.609"/>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160 36,'0'-32,"-32"32,0 0,32 32,-32-32,0 31,32 0,-31 1,31-1,0 1,0 30,31-30,-31 31,32-32,-32 0,32-31,-32 32,32-32,0-32,0 1,0 0,-32-1,0 1,31-1,-31 1,0 0,0-1,-31 1,31-1,-32 1,0 31,0-31,0 31,32 31</inkml:trace>
</inkml:ink>
</file>

<file path=ppt/ink/ink52.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5:42.046"/>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156 91,'31'0,"-31"-30,31 30,1 0,30-31,-31 31,0 0,0-30,0 30,-31 30,0 1,0-1,-31 0,0 1,0-1,31 1,-31-31,31 30,0-60,31 30,-31-31,31 31,0 0,0 0,1 31,-32-1,0 0,0 1,-32-1,32 1,0-1,0 0,-31 1,0-31,0 0,0 0,31 0,-62 0,-1 0,32 0,0 0,0 0,0 0,-1 0,1-31</inkml:trace>
</inkml:ink>
</file>

<file path=ppt/ink/ink53.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04.515"/>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101 125,'-31'0,"31"-31,31 31,-31-32,31 32,-31-31,62 31,-62 0,0-31,31 31,0 31,0 0,-31 1,0-1,0 0,0 0,-31-31,31 31,-31 1,0-32,31 0,-62 31,31-31,31-31,-31 31,0 0,0-32,31 1,0 0,0 0,31 0,-31-1,31 32,0 0,0-31</inkml:trace>
</inkml:ink>
</file>

<file path=ppt/ink/ink54.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05.531"/>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190 62,'0'-31,"31"0,0 31,1 0,31 0,-63 0,31 0,-31 31,32-31,-1 31,-31 0,0 0,-31-31,31 32,-32-1,1-31,31 31,0-31,0 31,-63-31,31 31,1-31,0 31,-1-31,1 0,-1 0,1 0,31-31,-32 31,32-31,-31 31,31-31,0 0,31 0,-31-1,63 32,-63-31,32 31,-1-31,1 31,-1 0</inkml:trace>
</inkml:ink>
</file>

<file path=ppt/ink/ink55.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23.421"/>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63 64,'-31'0,"62"0,-31-32,32 32,0 0,-1 0,1-31,-1 31,33 0,-64 0,31 0,1 0,-32 31,31-31,-31 32,0-1,-31-31,31 31,-32-31,1 32,31-32,-64 0,64 31,-31-31,62 0,-31 31,64-31,-64 0,31 0,-31 32,32-32,-1 31,-31 0,-31 1,31-1,0 0,0 1,-32-32,32 31,-31-31,31 0,0 32,-64-32,33 0,31 31,-32-31,1 0,-1 0,0-31,1 31,31-32,-32 1,32-1,0 1,0 0</inkml:trace>
</inkml:ink>
</file>

<file path=ppt/ink/ink56.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25.515"/>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317 31,'-31'-31,"-1"31,0 0,1 0,-1 0,0 31,1-31,-1 31,0-31,32 32,-31-1,31 0,0 0,0 0,31 1,1-1,0-31,-32-31,31 31,-31-32,32 32,0-31,-1 0,1 0,-32 0,32 31,-32 31,0 0,0 0,0 0,0 1,0-1,0 0,0 0,0 1,0-1,0 0,0 0,0 0,0 1,0-1,0 0,0 0,0-62,0 0</inkml:trace>
</inkml:ink>
</file>

<file path=ppt/ink/ink57.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35.906"/>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352 97,'-32'0,"32"-32,-31 32,31-33,-32 33,32-32,-31 32,-1 0,1 0,-1 0,1 0,31 32,-32-32,32 33,-31-33,31 32,0 33,0-65,-32 32,32 0,0 1,32-33,-32 32,31-32,1 0,-1-32,1 32,-1 0,-31-33,32 1,-1 0,1 32,-32 0,0 32,0 0,0 1,0-1,0 1,0-1,0 0,0 1,0-1,31-32,-31 33,0-1,0 0,0 1,0-1,0-64</inkml:trace>
</inkml:ink>
</file>

<file path=ppt/ink/ink58.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41.093"/>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35 95,'31'0,"-31"32,30 0,1-1,0 1,0 0,-31-1,0 1,0 0,0-1,-31-31,31 32,-31-32,31 32,-31-32,1 31,-1-62,31-1,0 0,0 1,0-1,0 0,31 1,-31-1,30 0,-30 1,31-1,0 0,-31 1,31 31,-31-32,0 0,-31 32,0 0,0 0,1 0,-1 0,31 32,-31-32,31 32</inkml:trace>
</inkml:ink>
</file>

<file path=ppt/ink/ink59.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42.687"/>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191 4,'-32'0,"1"0,-1 0,0 0,0 32,32 1,-32-33,32 32,0 1,0-1,32-32,0 0,0 0,0-32,-32-1,31 33,-31-32,0-1,32 33,-32-32,0 64,0 1,32-33,-32 32,0 33,0-33,0 1,-32-1,32 0,0 1,0-1,0 0,0 1,0-1,0 0,0-64</inkml:trace>
</inkml:ink>
</file>

<file path=ppt/ink/ink6.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5:49.421"/>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0 36,'33'0,"0"0,0 0,0 0,1-31,32 31,-33 0,0 0,0 0,0 0,-66 31,33 1,0-1,0 32,-33-32,33 0,0 32,0-32,0 1,0-1,0 1,0-1,-33 0</inkml:trace>
  <inkml:trace contextRef="#ctx0" brushRef="#br0" timeOffset="563">166 193</inkml:trace>
  <inkml:trace contextRef="#ctx0" brushRef="#br0" timeOffset="2204">66 193,'33'0,"0"0,1 0,-1 0,0-31,0 31,0 0,0 0,0 0,0 0,0 0,-66 0</inkml:trace>
</inkml:ink>
</file>

<file path=ppt/ink/ink60.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44.640"/>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286 141,'0'-33,"-31"0,31 0,-32 1,1 32,-1 0,1 0,-1 0,1 32,-1-32,32 33,-32 0,32 0,0 0,0 0,0 0,0 0,32-33,0-33,-1 33,-31-33,32 33,-1-33,1 0,-32 0,0 66,0 0,0 0,0 0,0 0,0 0,0-1,0 1,0 0,0 0,0 0,0 0,0 0,0 0,0 0,0 0,0-66</inkml:trace>
</inkml:ink>
</file>

<file path=ppt/ink/ink61.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8:12.062"/>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0 225,'0'-32,"0"64,0-1,0 1,0-1,0 1,0-1,0 64,0-95,0 32,0-1,0 1,0-1,0 1,0-1,0 1,0-1,0 1,0 0</inkml:trace>
  <inkml:trace contextRef="#ctx0" brushRef="#br0" timeOffset="688">223 193,'0'32,"-32"-1,32 1,0-1,0 1,32-32,-1 0,1 0,0 0,0 0,0 31,-1-31,1 0,0 32,-32 31,0-63,0 32,0-1,-32 1,0-1,32 1,-31-32,-1 31,0 1,0-32,0 0,32-32,-31 32,31-31</inkml:trace>
  <inkml:trace contextRef="#ctx0" brushRef="#br0" timeOffset="1359">223 98,'31'0,"-31"-31,32 31,0 0,0 0,31 0,1-32,-32 32,31-31,1 31,-32 0,-1 0,1 0</inkml:trace>
</inkml:ink>
</file>

<file path=ppt/ink/ink62.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8:24.671"/>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316 69,'0'-34,"-32"34,32-33,-31 33,-1 0,0 0,1 0,31 33,-32-33,32 34,0-1,-63 0,31 0,32 0,0 1,-31-1,31 0,0 0,31-33,1 0,31 0,-63 0,32-33,-1 33,1-33,0 0,-1-1,-31 1,32 0,-32 0,0 0,0 66,0 0,0 0,0 0,0 1,0-1,0 0,0 0,0 34,0-34,0 0,0 0,0 1,0-1,0 0,0 0,0 0,-32-66</inkml:trace>
</inkml:ink>
</file>

<file path=ppt/ink/ink63.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8:17.625"/>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126 164,'0'31,"0"0,0 1,0-1,-32 32,32-32,-32 31,32-30,0-1,-31 0,31 1,0-1,-32-31,32 31,32-31,-32 32,0-64</inkml:trace>
  <inkml:trace contextRef="#ctx0" brushRef="#br0" timeOffset="671">380 164</inkml:trace>
  <inkml:trace contextRef="#ctx0" brushRef="#br0" timeOffset="718">380 164,'255'313,"-319"-282,32 0,0 1,1-32,-33 0,32 0,0 0</inkml:trace>
  <inkml:trace contextRef="#ctx0" brushRef="#br0" timeOffset="1171">253 164</inkml:trace>
  <inkml:trace contextRef="#ctx0" brushRef="#br0" timeOffset="1250">253 164,'318'-94,"-254"62,-33 32,1-31,0 31,0 0,-1 0,-31 31,0 1,-31-32</inkml:trace>
</inkml:ink>
</file>

<file path=ppt/ink/ink64.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8:36.984"/>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95 32,'0'33,"-31"-33,31 32,0 0,0 0,-32 0,32 0,0 0,0 1,0-1,-32 0,32 0,0 0,0 0,0 1</inkml:trace>
  <inkml:trace contextRef="#ctx0" brushRef="#br0" timeOffset="766">254 129</inkml:trace>
  <inkml:trace contextRef="#ctx0" brushRef="#br0" timeOffset="2719">254 0,'0'32,"-32"1,32-1,0-32,0 32,0 0,0 0,-63-32,63 32,63-32,-63 0,32 0,0 0,-1 0,1 0,0 0,-1 0,1 0,0 0,-1 0,1 0,0 0,0 0</inkml:trace>
  <inkml:trace contextRef="#ctx0" brushRef="#br0" timeOffset="4000">539 0,'-32'0,"32"32,0 1,0-1,-31-32,31 32,0 0,0 0,-32 0,32 0,0 1,0-1,0 0,-32 0,32 0,0 0,-31 1,31-1,-32 0,32 0,0 0,0 0,-32-64</inkml:trace>
</inkml:ink>
</file>

<file path=ppt/ink/ink65.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8:20.968"/>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126 194,'-31'32,"31"-1,0 1,0 0,0-1,0 1,0 0,-32 0,32 31,0-31,0-1,-31 1,31 0,0 0,-32-32,32 31,0-62</inkml:trace>
  <inkml:trace contextRef="#ctx0" brushRef="#br0" timeOffset="735">347 131,'-32'31,"32"1,-31-32,31 32,-32-1,32 1,0 0,0-1,0 1,32-32,-1 0,1 0,-1-32,1 32,-1 0,1 0,-1 0,-31 32,0 0,0 0,0-1,0 1,-31-32,31 32,-32-32,32 31,-31-31,-1 32,1-32,31-32,-32 32,1 0</inkml:trace>
  <inkml:trace contextRef="#ctx0" brushRef="#br0" timeOffset="1453">347 99</inkml:trace>
  <inkml:trace contextRef="#ctx0" brushRef="#br0" timeOffset="12313">284 99,'31'0,"1"0,-32-32,31 32,1 0,-1 0,-31-32,32 32,-1 0,1 0,-1 0,1 0,-1 0,1-31,-1 31,1 0,-64 0,32 31,32-62,-1 31,-31 0,-94 31</inkml:trace>
</inkml:ink>
</file>

<file path=ppt/ink/ink66.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8:46.218"/>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141 190,'-31'0,"31"-32,0 64,0-1,-31 1,31 0,-31-32,31 32,0-1,0 1,-31 0,31-1,0 1,0 0,31-64</inkml:trace>
  <inkml:trace contextRef="#ctx0" brushRef="#br0" timeOffset="953">387 158</inkml:trace>
  <inkml:trace contextRef="#ctx0" brushRef="#br0" timeOffset="1485">602 348</inkml:trace>
  <inkml:trace contextRef="#ctx0" brushRef="#br0" timeOffset="2657">448 0,'0'31,"-30"-31,30 32,-31 0,31-1,0 1,0 0,-62-32,62 31,0 1,0 0,62-32,-62 0,31 0,-1 0,1 32,0-32,0 0,-1 0,1 0,-31-32,31 32,0 0,-31 32,0-1</inkml:trace>
  <inkml:trace contextRef="#ctx0" brushRef="#br0" timeOffset="3766">664 31,'-31'0,"31"32,-31 0,31-1,0 1,0 0,0-1,-31-31,31 32,0 0,0 0,-30-32,30 31,0 1,0 0,-31-32,31 31,0 1,-31-32,31 32,0-1,-31-31,31 32,0 0,-30 0,30-1</inkml:trace>
</inkml:ink>
</file>

<file path=ppt/ink/ink67.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04.203"/>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224 64,'-32'0,"32"32,0-1,-32 1,32 0,0-1,-31 1,31 0,-32 0,32 0,-31-1,31 1,-32 0,32-1,-31-31,31 32,0 0,0 0</inkml:trace>
  <inkml:trace contextRef="#ctx0" brushRef="#br0" timeOffset="1265">571 32,'-32'-32,"32"32,-63 32,31-32,32 32,-31 0,-1-1,1 1,31 0,-32-1,32 1,-31 0,31 32,0-33,0 1,31 0,1-32,-1 0,1 0,-1 0,1-32,31 0,-63 32,0-31,32 31,-32-32,31 0,-31 0,32 0,-32 1,0-1,-32 0,32 1,0-1,-31 0,31 0,-32 32,32 0</inkml:trace>
</inkml:ink>
</file>

<file path=ppt/ink/ink68.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8:51.718"/>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191 158,'0'-32,"0"64,0-1,-32 1,32-1,0 1,-32 0,32-1,0 1,-31 31,-1-32,32 1,0 0,-32-1,32 1,-32-1,32 1,0-1,0 1,32-32,-32-32</inkml:trace>
  <inkml:trace contextRef="#ctx0" brushRef="#br0" timeOffset="672">349 158,'-31'31,"31"1,0-1,0 1,-64-32,64 32,0-1,64-31,-64 0,0 32,31-32,1 0,0-32,-1 32,1 0,0 0,0 0,-1 0,1 0,0 0,-1 0,1 0,0-31</inkml:trace>
  <inkml:trace contextRef="#ctx0" brushRef="#br0" timeOffset="1407">730 0,'-32'63,"32"-63,0 31,-32 1,1 0,31 31,-32 0,0 0,1 0,31 32,-64-32,32 32</inkml:trace>
</inkml:ink>
</file>

<file path=ppt/ink/ink69.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29.578"/>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413 32,'-32'-32,"1"32,-1 0,0 0,0 0,0 0,1 32,-1-32,0 32,1-32,-1 31,0-31,32 32,0 0,-32-32,32 31,0 1,32-32,-32 32,32 0,0-32,-1 0,1 0,0-32,-1 0,1 32,-32-32,32 32,-32-31,0-1,32 32,-32-32,32 32,-32 32,0 0,0-1,0 1,0 0,0 0,-32 0,32-1,0 1,0 0,0-1</inkml:trace>
</inkml:ink>
</file>

<file path=ppt/ink/ink7.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5:55.328"/>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0 3,'0'32,"32"-32,0 0,0-32,0 32,0 0,0 0,0 0,0 0,0 0,-32 32,32-32,-32 31,0 1,0 0,0 0,0 0,0-1,0 1,0 0,-32-32,32 31,-32 1,0-32</inkml:trace>
  <inkml:trace contextRef="#ctx0" brushRef="#br0" timeOffset="703">128 257</inkml:trace>
  <inkml:trace contextRef="#ctx0" brushRef="#br0" timeOffset="2031">32 257,'32'0,"-32"-32,32 32,0 0,0 0,0-31,0 31,0 0,0-32,0 32,-1 0</inkml:trace>
</inkml:ink>
</file>

<file path=ppt/ink/ink70.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31.906"/>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222 68,'-32'0,"32"32,-32 0,32 0,-32-1,32 1,0 0,0-1,32-31,0-31,0 31,0 0,31 0,-63 0,32 0,-1 0,-31 31,32-31,-32 32,32-32,-32 32,0 0,0 0,0-1,-32 1,32 0,-32-32,32 31,-31-31,-1 32,32-32,-63 0,63-32,-32 32,0 0,0 0,0 0,1 0,31-31,-32 31,32-32,-32 32,32-32,0 1,-31 31</inkml:trace>
  <inkml:trace contextRef="#ctx0" brushRef="#br0" timeOffset="1172">158 100,'32'0,"0"0,-32-32,32 32,31-32,-63 32,32 0,-1 0,1 0,0 0,0 0,0-31,-1 31,1 0,0 0,-1 0</inkml:trace>
</inkml:ink>
</file>

<file path=ppt/ink/ink71.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50:02.984"/>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67 128,'0'32,"-31"0,31 0,-32 0,32 0,32 0,-1-32,0 0,1 0,-1 0,0 31,1-31,-1 0,1 0,-32 32,0 0,0 0,-32-32,1 32,-1-32,1 32,0-32,31 32,-32-32,1-32,31 0</inkml:trace>
  <inkml:trace contextRef="#ctx0" brushRef="#br0" timeOffset="797">36 128,'0'-32,"31"32,0 0,32 0,-32 0,32-32,0 32,0-32,-32 32,32 0,-32-32,1 32,-32 32,31-32,-31 32,-31-32</inkml:trace>
</inkml:ink>
</file>

<file path=ppt/ink/ink72.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50:11.859"/>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127 25,'0'-32,"0"64,-32-32,32 32,-32-32,32 32,0 0,-31-32,31 32,-32 1,32-1,0 0,0 0,0 0,0 0,0 0,32-32,-32 32,31-32,-31 32,32-32,0 0,-1 0,1 0,0-32,-1 32,-31-32,0 0,64 32,-64-32,-64 0,33 32,-1 0,0 0,1 0,-1 0,0 0,1 32</inkml:trace>
</inkml:ink>
</file>

<file path=ppt/ink/ink73.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50:07.531"/>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761 411</inkml:trace>
  <inkml:trace contextRef="#ctx0" brushRef="#br0" timeOffset="1875">761 348,'0'-31,"0"62,-32 1,32-1,0 1,0-1,0 1,-32 0,32-1,32-31,-32-31,32 31,-32-32,32 32,-32-32,31 32,-31-31,32 31,0 0,-32-32,31 32,1 0,0 0,-32 32,31-32,-31 31,0 1,0 0,-31-1,31 1,-32-32,32 31,-32-31,32 32,-31-32,31 31,-32-31,32 32,-32-32,1 0,31-32</inkml:trace>
  <inkml:trace contextRef="#ctx0" brushRef="#br0" timeOffset="3281">761 317,'32'0,"-32"-32,31 32,1-32,0 32,-1 0,-31-31,32 31,0 0,-1 0,1-32,32 32,-64 0,0 0</inkml:trace>
  <inkml:trace contextRef="#ctx0" brushRef="#br0" timeOffset="7484">159 159,'-32'0,"32"31,0 1,0-1,0 1,-32-32,32 32,0-1,0 1,32-32,0 0,-1-32,1 32,0 0,31 0,-63 32,0-32,0 31,32 1,-32-1,-32 1,32 0,0-32,0 31,-63-31,31 32,0-32,1 0,-1-32,0 32,1 0,-1-31,0-1,32 0</inkml:trace>
  <inkml:trace contextRef="#ctx0" brushRef="#br0" timeOffset="8734">159 95,'0'-31,"31"31,1 0,0 0,31-32,-63 32,32 0,0 0,-1-31,1 31,0 0,-1 0,1 0,0 0,-64 0</inkml:trace>
</inkml:ink>
</file>

<file path=ppt/ink/ink74.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50:17.296"/>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31,'0'-31,"0"62,0 1,0-1,0 1,0-1,0 0,0 1,0-1,0 1,0-1,0 1,0-1,0 1</inkml:trace>
</inkml:ink>
</file>

<file path=ppt/ink/ink75.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8:28.500"/>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320 159,'0'-32,"-32"32,32-32,0 0,0 0,0 0,-32 32,32 0,-64 0,32 0,0 0,32 32,-32-32,0 32,32 0,-32-32,32 32,-32 0,32 0,0 0,0 0,32 0,-32 0,32-32,0 0,0 0,0 0,-32-32,32 32,-32-32,64 0,-64 0,0 0,0 0,0 0,0 0,0 64,0 0,0 0,0 0,0 0,0 0,0 0,0 0,0 0,0 0,0 0,0 0,0 0,0-1</inkml:trace>
</inkml:ink>
</file>

<file path=ppt/ink/ink76.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07.750"/>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414 65,'-31'0,"31"-31,-32 31,0-32,1 32,-1 0,0 32,1-32,-1 31,0-31,1 32,-1-1,0 0,32 1,-32-1,32 1,32-1,-32 0,32-31,-32 32,32-32,-1 0,-31-32,32 32,0-31,-1 31,1-31,-32-1,32 32,-32-31,31-1,-31 64,0-1,0 1,0-1,0 0,0 1,0-1,0 1,0-1,0 0,0 1,0-1</inkml:trace>
</inkml:ink>
</file>

<file path=ppt/ink/ink77.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16.859"/>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0 0</inkml:trace>
</inkml:ink>
</file>

<file path=ppt/ink/ink78.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17.937"/>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66 0,'0'32,"0"0,0 0,-32-32,32 32,0 0,-31 0,31 0,0 0,0 0,0 0,0 0,0-1,0-62,0-1,0 0,31 32,-31-32,0 0,0 0</inkml:trace>
</inkml:ink>
</file>

<file path=ppt/ink/ink79.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19.140"/>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151 0,'-30'0,"-1"0,31 30,-30-30,30 31,-30-31,30 31,0 0,-30-1,30 1,0 0,0-1,0 1,0 0,30-1,-30 1,30-31,0 0,1 0,-31-31,30 31,-30-30,30 30,-30-31,0 0,30 1,-30-1,0 0,30 31,-30-30,0-1,0 0,-30 31,30-31,-30 31,0 0,0 0,-1 31</inkml:trace>
</inkml:ink>
</file>

<file path=ppt/ink/ink8.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5:59.265"/>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197 36,'0'-32,"-31"32,31 32,0 0,-63 0,63-1,-31 1,31 0,-32-1,1 1,31 0,0 0,0-1,0 1,0 0,31-1,1 1,-1 0,32-32,-63 0,31-32,1 0,-32 1,0-1,0 0,-32 32,1 0,31 0,-63 0,32 0,-1 0,32 32,-31-32,31 32,0-1</inkml:trace>
  <inkml:trace contextRef="#ctx0" brushRef="#br0" timeOffset="3360">480 226,'32'0,"-1"0,0 0,1 0,-1 0,-31-31,32 31,-32 31,31-31,-31 32,32 0,-32 0,0-1,0 1,-32 0,32-1,0 1,0 0,0 0,0 31,-31-31,31-1,0 1,0 0,0-64</inkml:trace>
  <inkml:trace contextRef="#ctx0" brushRef="#br0" timeOffset="4360">543 480,'31'0,"1"0,-1 0,1 0,31-32,-32 32,0 0,32 0,-31 0,31 0,-63 0,0 32</inkml:trace>
</inkml:ink>
</file>

<file path=ppt/ink/ink80.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24.187"/>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161 31,'0'-31,"-32"31,1 0,31 31,-32-31,0 32,32 0,-32-32,32 31,0 1,0 0,0 0,0 0,32-32,-32 31,32-31,0 0,-32-31,31 31,-31-32,32 32,-32-32,0 0,0 0,0 1,0 62,0 1,0 0,0 0,32 0,-32-1,0 1,0 0,0-1,0 1,0 0,0 0,0 0,31-1,-31 1,0 0</inkml:trace>
</inkml:ink>
</file>

<file path=ppt/ink/ink81.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26.593"/>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286 115,'0'-33,"0"33,0-32,-32 32,32-33,-31 33,31-32,-32 32,32 0,0 32,-62-32,30 33,1-33,31 32,-32-32,32 33,0-1,-31-32,31 33,0-1,0 1,0-1,31-32,1 33,-1-33,1 0,-32-33,62 33,-62-32,0-1,32 33,-32-32,0-1,31 33,-31-32,32 32,-32 32,0 1,-32-33,32 32,0 1,0-1,0 1,0-1,0 1,0-1,0 0,0 1,-31-1,31 1,0-1,0 33,0-65,31 0</inkml:trace>
</inkml:ink>
</file>

<file path=ppt/ink/ink82.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34.812"/>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73,'0'-31,"31"31,0 0,1 0,-1-31,0 31,0 0,31 0,-62 0,0 31,32-31,-32 31,0 0,-32 0,32 0,0-31,-62 30,31 1,31-62,31 31,31 0,-62-30,0 30,32 0,-1 30,0-30,-31 31,31-31,-31 31,0 0,0 0,0 0,-31-31,31 31,-31-31,31 30,0 1,-31-31,-1 0,32 31,0-31,-62 0,31 0,0 0,0 0,-1-31,1 31</inkml:trace>
</inkml:ink>
</file>

<file path=ppt/ink/ink83.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38.484"/>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96,'0'-32,"31"32,-31-32,31 32,-1 0,-30-32,31 32,0 0,-1 0,1 0,0 32,-31 0,0 0,-31 0,31 0,0 0,-31-32,1 0,60 0,1 0,-31 32,31-32,-1 32,-30 0,0 0,0 0,-30-32,30 32,0 0,-31-32,0 32,1-32,-1 0,31 31,-31-31,1 0,-1-31,31-1,0 0</inkml:trace>
</inkml:ink>
</file>

<file path=ppt/ink/ink84.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40.687"/>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84 0,'-33'32,"33"-1,-33-31,33 32,0-1,0 0,-33-31,66 0,0 0,0 0,0-31,0 31,0 0,0 0,0 0,-33 31,33-31,32 0,-65 32,0-1,0-31,0 32,0-1,0-31,0 31,0 1,-65-32,32 0,0 0,0 0,0 0,0 0,0 0,0-32,0 1,33 0</inkml:trace>
</inkml:ink>
</file>

<file path=ppt/ink/ink85.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41.671"/>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96,'32'0,"0"0,0 0,31 0,-31 0,-1-31,1 31,64-32,-96 32,31-32,1 32,0 32,-1-32</inkml:trace>
</inkml:ink>
</file>

<file path=ppt/ink/ink86.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43.046"/>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64 32,'31'0,"-31"-31,32 31,0 0,0 0,0 0,0 0,-1 0,1 0,-32 31,32-31,-32 32,-32 0,32 0,-32 0,1 0,-1-32,64 0,-32-32,31 32,1 0,0 0,32 0,-64 32,0 0,0 0,0 0,0 0,0 0,0 0,0 0,-64-32,64 32,-32-32,32 32,-32-32,32 31,-31-31,-1 0,0 0,32-31,-32 31,0 0,0-32,1 32,-1-32,0 0</inkml:trace>
</inkml:ink>
</file>

<file path=ppt/ink/ink87.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45.078"/>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196 64,'-31'-32,"-1"32,32 32,-31-32,31 32,-31-1,0 1,31 0,-31-32,31 31,0 1,0 0,0-1,31 1,0 0,0-32,0 0,-31 31,32-31,-1-31,0 31,0-32,1 0,-32 1,31 31,-31-32,0 0,31 32,-31-31,0-1,0 0,-31 32,31-31,0-1,-31 32,31-32,-32 32,32-32,-31 32,0 0</inkml:trace>
</inkml:ink>
</file>

<file path=ppt/ink/ink88.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51.656"/>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95 124,'0'-31,"31"31,-31-31,0 0,32 31,-1-31,1 31,-1 0,1 0,-1 0,1 0,-1 0,1 0,-32 31,32-31,-32 31,0 0,-32 0,32 0,-32 0,32 0,-31-31,31 31,-32-31,1 31,-1-31,1 0,-1 31,1-31,-1 0,1-31,-1 31,1-31,31 0,-32 0,32 0,0-31</inkml:trace>
</inkml:ink>
</file>

<file path=ppt/ink/ink89.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52.765"/>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41 253,'0'-31,"31"31,-31-32,32 32,-1 0,-31-31,31 31,0-32,0 32,0 0,0 0,0 0,0 32,0-1,-31 1,0-1,31-31,-31 32,0 0,-31-32,31 31,-31 1,31 0,-31-32,0 31,0 1,0-32,0 0,0 32,0-32,0 0,-1-32,1 0,0 1,31-33,0 1,0-32,31 0,0 0</inkml:trace>
</inkml:ink>
</file>

<file path=ppt/ink/ink9.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6:21.046"/>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74 33,'0'30,"-31"-30,31-30,31 30,0 0,-31-31,31 31,0 0,0 0,-1 0,32 0,-62 31,31-31,-31 30,0 1,0 0,0 0,-31-31,31 31,0-62,0 31,0 31,31-31,0 0,-31 31,31-31,-31 30,31-30,-31 31,0 0,0 0,0 0,0 0,-31-31,31 30,-31-30,31 31,-31 0,0-31,31 0,-62 0,32 0,-1 0,0 0,31-31,-31 31,31-31,-31 31,31-30,-31-1,31 0,0 0,-31 31,62 0,-31-31,31 31</inkml:trace>
</inkml:ink>
</file>

<file path=ppt/ink/ink90.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54.234"/>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62 160,'-31'0,"62"0,-1 0,-30 32,31-32,0 32,0-1,-1-31,1 32,0-32,0 32,-1-32,-30 32,31-32,-31 32,0-1,0 1,-31-32,31 32,-30 0,-1-32,0 31,0-31,1 0,-1 0,0 0,0 0,1-31,30-1,0 0,0 0,30 1,-30-1,31 0,0 0,0 0,-1 1,1-1,0 0,0 0,-1 1,-30-1,0 0,-30 0,-1 32,0 0,0 0,1 0,-1 0,0 32,0 0,-30 0,30-32</inkml:trace>
</inkml:ink>
</file>

<file path=ppt/ink/ink91.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56.875"/>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94 191,'0'32,"32"-32,-1 0,1 0,0 32,-1-32,1 32,-1-32,1 0,-32 32,0 0,32-32,-64 32,32-1,-32 1,32 0,-31 0,-1 0,1-32,31 32,-32-32,0 31,1-31,31-31,0-1,-32 0,64 32,-32-32,0 0,31 0,-31 1,32-1,-32 0,32 0,-32 0,31 0,1 0,-1 1,-31-1,32 32,-32-32,32 0,-32 0,0 0,-32 32,0 0,1 0,-1 0,1 0,-1 32,0-32,1 0,-32 32,0-32</inkml:trace>
</inkml:ink>
</file>

<file path=ppt/ink/ink92.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9:59.734"/>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317 0,'-32'0,"32"31,-31-31,-1 32,1 0,31 0,-32-32,1 31,31 1,-32-32,1 32,31-1,-32 1,32 0,-31-32,31 31,0 1,0 0,0-1,0 1,0 0,31-32,-31 32,32-32,-1 0,1 0,-1 0,1 0,-32-32,31 32,-31-32,32 32,-64 0,32-32,0 1,-31 31,31-32,-32 32,1 0,31-32,-32 32,-31 0</inkml:trace>
</inkml:ink>
</file>

<file path=ppt/ink/ink93.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5:37.062"/>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253 66,'0'-33,"-31"66,-1-33,1 0,31 33,-32 1,1-34,-1 66,1-33,31 0,-32 0,32 0,32 0,-1 1,1-68,-1 34,1 0,-1-33,1 33,-1-33,1 0,-1 0,-31 0,0 0,0 0,0-1,-31 1,31 0,-32 33,32-33,-31 33,31 33,-32-33,32 33,-31-33</inkml:trace>
</inkml:ink>
</file>

<file path=ppt/ink/ink94.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5:38.375"/>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66 64,'-32'31,"32"1,-32-32,32 32,0-1,32-31,31 0,-31 0,0 0,-1 0,33 0,-1-31,-63 31,32 0,-1 0,1 0</inkml:trace>
  <inkml:trace contextRef="#ctx0" brushRef="#br0" timeOffset="406">319 0,'0'0,"0"32,0 0,-63-1,63 1,0 31,0-31,0 31,0 1,0-33,0 1,0 32</inkml:trace>
</inkml:ink>
</file>

<file path=ppt/ink/ink95.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5:45.921"/>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64 64,'0'-32,"-32"32,32 32,-32-32,32 32,0-1,0 1,32-32,0 0,0 0,63 0,-95 0,32 0,31-32,-31 32,0-31,0 31</inkml:trace>
  <inkml:trace contextRef="#ctx0" brushRef="#br0" timeOffset="422">318 0</inkml:trace>
  <inkml:trace contextRef="#ctx0" brushRef="#br0" timeOffset="485">318 0,'-95'350,"95"-287</inkml:trace>
</inkml:ink>
</file>

<file path=ppt/ink/ink96.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5:47.468"/>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63 127,'-31'32,"31"0,-32-32,32 32,0 0,0-1,32-31,-1 0,1 0,0 0,31-31,0-1,1 0,-1 0,-31 32,0-32,-1 1</inkml:trace>
  <inkml:trace contextRef="#ctx0" brushRef="#br0" timeOffset="407">412 0,'-32'0,"32"32,0 0,-63 0,63-1,0 1,-32 32,32-1,0 33,0 31,-32-32,1 1</inkml:trace>
</inkml:ink>
</file>

<file path=ppt/ink/ink97.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5:53.531"/>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287 32,'-32'0,"32"-32,-31 32,31 32,-31-32,31 32,-32-32,1 31,0 1,31 0,-32 31,1-31,31 0,-31 0,31 31,0-31,0 0,31-1,-31 1,0 0,31 0,1-32,-1 0,0 0,1-32,-1 0,0 0,-31 1,0-1,0 0,-31 32,0 0,-1 0,1 0,0 0,-1 0,1 32,0-32,31 32</inkml:trace>
</inkml:ink>
</file>

<file path=ppt/ink/ink98.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5:49.421"/>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0 36,'33'0,"0"0,0 0,0 0,1-31,32 31,-33 0,0 0,0 0,0 0,-66 31,33 1,0-1,0 32,-33-32,33 0,0 32,0-32,0 1,0-1,0 1,0-1,-33 0</inkml:trace>
  <inkml:trace contextRef="#ctx0" brushRef="#br0" timeOffset="563">166 193</inkml:trace>
  <inkml:trace contextRef="#ctx0" brushRef="#br0" timeOffset="2204">66 193,'33'0,"0"0,1 0,-1 0,0-31,0 31,0 0,0 0,0 0,0 0,0 0,-66 0</inkml:trace>
</inkml:ink>
</file>

<file path=ppt/ink/ink99.xml><?xml version="1.0" encoding="utf-8"?>
<inkml:ink xmlns:inkml="http://www.w3.org/2003/InkML">
  <inkml:definitions>
    <inkml:context xml:id="ctx0">
      <inkml:inkSource xml:id="inkSrc0">
        <inkml:traceFormat>
          <inkml:channel name="X" type="integer" max="800" units="cm"/>
          <inkml:channel name="Y" type="integer" max="600" units="cm"/>
        </inkml:traceFormat>
        <inkml:channelProperties>
          <inkml:channelProperty channel="X" name="resolution" value="23" units="1/cm"/>
          <inkml:channelProperty channel="Y" name="resolution" value="24" units="1/cm"/>
        </inkml:channelProperties>
      </inkml:inkSource>
      <inkml:timestamp xml:id="ts0" timeString="2011-08-14T19:45:55.328"/>
    </inkml:context>
    <inkml:brush xml:id="br0">
      <inkml:brushProperty name="width" value="0.03528" units="cm"/>
      <inkml:brushProperty name="height" value="0.03528" units="cm"/>
      <inkml:brushProperty name="color" value="#002060"/>
      <inkml:brushProperty name="fitToCurve" value="1"/>
      <inkml:brushProperty name="ignorePressure" value="1"/>
    </inkml:brush>
  </inkml:definitions>
  <inkml:trace contextRef="#ctx0" brushRef="#br0">0 3,'0'32,"32"-32,0 0,0-32,0 32,0 0,0 0,0 0,0 0,0 0,-32 32,32-32,-32 31,0 1,0 0,0 0,0 0,0-1,0 1,0 0,-32-32,32 31,-32 1,0-32</inkml:trace>
  <inkml:trace contextRef="#ctx0" brushRef="#br0" timeOffset="703">128 257</inkml:trace>
  <inkml:trace contextRef="#ctx0" brushRef="#br0" timeOffset="2031">32 257,'32'0,"-32"-32,32 32,0 0,0 0,0-31,0 31,0 0,0-32,0 32,-1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8482" name="Rectangle 2"/>
          <p:cNvSpPr>
            <a:spLocks noGrp="1" noChangeArrowheads="1"/>
          </p:cNvSpPr>
          <p:nvPr>
            <p:ph type="hdr" sz="quarter"/>
          </p:nvPr>
        </p:nvSpPr>
        <p:spPr bwMode="auto">
          <a:xfrm>
            <a:off x="0" y="0"/>
            <a:ext cx="2998788" cy="471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48483" name="Rectangle 3"/>
          <p:cNvSpPr>
            <a:spLocks noGrp="1" noChangeArrowheads="1"/>
          </p:cNvSpPr>
          <p:nvPr>
            <p:ph type="dt" idx="1"/>
          </p:nvPr>
        </p:nvSpPr>
        <p:spPr bwMode="auto">
          <a:xfrm>
            <a:off x="3921125" y="0"/>
            <a:ext cx="2998788" cy="471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04900" y="706438"/>
            <a:ext cx="4711700" cy="3533775"/>
          </a:xfrm>
          <a:prstGeom prst="rect">
            <a:avLst/>
          </a:prstGeom>
          <a:noFill/>
          <a:ln w="9525">
            <a:solidFill>
              <a:srgbClr val="000000"/>
            </a:solidFill>
            <a:miter lim="800000"/>
            <a:headEnd/>
            <a:tailEnd/>
          </a:ln>
        </p:spPr>
      </p:sp>
      <p:sp>
        <p:nvSpPr>
          <p:cNvPr id="148485" name="Rectangle 5"/>
          <p:cNvSpPr>
            <a:spLocks noGrp="1" noChangeArrowheads="1"/>
          </p:cNvSpPr>
          <p:nvPr>
            <p:ph type="body" sz="quarter" idx="3"/>
          </p:nvPr>
        </p:nvSpPr>
        <p:spPr bwMode="auto">
          <a:xfrm>
            <a:off x="692150" y="4476750"/>
            <a:ext cx="5537200" cy="42402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8486" name="Rectangle 6"/>
          <p:cNvSpPr>
            <a:spLocks noGrp="1" noChangeArrowheads="1"/>
          </p:cNvSpPr>
          <p:nvPr>
            <p:ph type="ftr" sz="quarter" idx="4"/>
          </p:nvPr>
        </p:nvSpPr>
        <p:spPr bwMode="auto">
          <a:xfrm>
            <a:off x="0" y="8950325"/>
            <a:ext cx="2998788" cy="4714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48487" name="Rectangle 7"/>
          <p:cNvSpPr>
            <a:spLocks noGrp="1" noChangeArrowheads="1"/>
          </p:cNvSpPr>
          <p:nvPr>
            <p:ph type="sldNum" sz="quarter" idx="5"/>
          </p:nvPr>
        </p:nvSpPr>
        <p:spPr bwMode="auto">
          <a:xfrm>
            <a:off x="3921125" y="8950325"/>
            <a:ext cx="2998788" cy="4714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9BBD499C-90E8-471C-B622-68C7930A1EE9}" type="slidenum">
              <a:rPr lang="en-US"/>
              <a:pPr>
                <a:defRPr/>
              </a:pPr>
              <a:t>‹#›</a:t>
            </a:fld>
            <a:endParaRPr lang="en-US"/>
          </a:p>
        </p:txBody>
      </p:sp>
    </p:spTree>
    <p:extLst>
      <p:ext uri="{BB962C8B-B14F-4D97-AF65-F5344CB8AC3E}">
        <p14:creationId xmlns:p14="http://schemas.microsoft.com/office/powerpoint/2010/main" val="29603567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smtClean="0"/>
          </a:p>
        </p:txBody>
      </p:sp>
      <p:sp>
        <p:nvSpPr>
          <p:cNvPr id="51204" name="Slide Number Placeholder 3"/>
          <p:cNvSpPr>
            <a:spLocks noGrp="1"/>
          </p:cNvSpPr>
          <p:nvPr>
            <p:ph type="sldNum" sz="quarter" idx="5"/>
          </p:nvPr>
        </p:nvSpPr>
        <p:spPr>
          <a:noFill/>
        </p:spPr>
        <p:txBody>
          <a:bodyPr/>
          <a:lstStyle/>
          <a:p>
            <a:fld id="{59D62797-BACC-4803-B9ED-DD3963ABD8DB}" type="slidenum">
              <a:rPr lang="en-US" smtClean="0"/>
              <a:pPr/>
              <a:t>13</a:t>
            </a:fld>
            <a:endParaRPr lang="en-US" dirty="0" smtClean="0"/>
          </a:p>
        </p:txBody>
      </p:sp>
    </p:spTree>
    <p:extLst>
      <p:ext uri="{BB962C8B-B14F-4D97-AF65-F5344CB8AC3E}">
        <p14:creationId xmlns:p14="http://schemas.microsoft.com/office/powerpoint/2010/main" val="17162367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xfrm>
            <a:off x="1114425" y="712788"/>
            <a:ext cx="4692650" cy="3521075"/>
          </a:xfrm>
          <a:ln/>
        </p:spPr>
      </p:sp>
      <p:sp>
        <p:nvSpPr>
          <p:cNvPr id="83971" name="Rectangle 3"/>
          <p:cNvSpPr>
            <a:spLocks noGrp="1" noChangeArrowheads="1"/>
          </p:cNvSpPr>
          <p:nvPr>
            <p:ph type="body" idx="1"/>
          </p:nvPr>
        </p:nvSpPr>
        <p:spPr>
          <a:noFill/>
          <a:ln/>
        </p:spPr>
        <p:txBody>
          <a:bodyPr/>
          <a:lstStyle/>
          <a:p>
            <a:pPr>
              <a:spcBef>
                <a:spcPct val="0"/>
              </a:spcBef>
            </a:pPr>
            <a:endParaRPr lang="en-US" sz="2500" smtClean="0">
              <a:cs typeface="Arial" charset="0"/>
            </a:endParaRPr>
          </a:p>
        </p:txBody>
      </p:sp>
    </p:spTree>
    <p:extLst>
      <p:ext uri="{BB962C8B-B14F-4D97-AF65-F5344CB8AC3E}">
        <p14:creationId xmlns:p14="http://schemas.microsoft.com/office/powerpoint/2010/main" val="18359827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smtClean="0"/>
          </a:p>
        </p:txBody>
      </p:sp>
      <p:sp>
        <p:nvSpPr>
          <p:cNvPr id="51204" name="Slide Number Placeholder 3"/>
          <p:cNvSpPr>
            <a:spLocks noGrp="1"/>
          </p:cNvSpPr>
          <p:nvPr>
            <p:ph type="sldNum" sz="quarter" idx="5"/>
          </p:nvPr>
        </p:nvSpPr>
        <p:spPr>
          <a:noFill/>
        </p:spPr>
        <p:txBody>
          <a:bodyPr/>
          <a:lstStyle/>
          <a:p>
            <a:fld id="{59D62797-BACC-4803-B9ED-DD3963ABD8DB}" type="slidenum">
              <a:rPr lang="en-US" smtClean="0"/>
              <a:pPr/>
              <a:t>23</a:t>
            </a:fld>
            <a:endParaRPr lang="en-US" dirty="0" smtClean="0"/>
          </a:p>
        </p:txBody>
      </p:sp>
    </p:spTree>
    <p:extLst>
      <p:ext uri="{BB962C8B-B14F-4D97-AF65-F5344CB8AC3E}">
        <p14:creationId xmlns:p14="http://schemas.microsoft.com/office/powerpoint/2010/main" val="9711586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smtClean="0"/>
          </a:p>
        </p:txBody>
      </p:sp>
      <p:sp>
        <p:nvSpPr>
          <p:cNvPr id="51204" name="Slide Number Placeholder 3"/>
          <p:cNvSpPr>
            <a:spLocks noGrp="1"/>
          </p:cNvSpPr>
          <p:nvPr>
            <p:ph type="sldNum" sz="quarter" idx="5"/>
          </p:nvPr>
        </p:nvSpPr>
        <p:spPr>
          <a:noFill/>
        </p:spPr>
        <p:txBody>
          <a:bodyPr/>
          <a:lstStyle/>
          <a:p>
            <a:fld id="{59D62797-BACC-4803-B9ED-DD3963ABD8DB}" type="slidenum">
              <a:rPr lang="en-US" smtClean="0"/>
              <a:pPr/>
              <a:t>24</a:t>
            </a:fld>
            <a:endParaRPr lang="en-US" dirty="0" smtClean="0"/>
          </a:p>
        </p:txBody>
      </p:sp>
    </p:spTree>
    <p:extLst>
      <p:ext uri="{BB962C8B-B14F-4D97-AF65-F5344CB8AC3E}">
        <p14:creationId xmlns:p14="http://schemas.microsoft.com/office/powerpoint/2010/main" val="29140849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smtClean="0"/>
          </a:p>
        </p:txBody>
      </p:sp>
      <p:sp>
        <p:nvSpPr>
          <p:cNvPr id="51204" name="Slide Number Placeholder 3"/>
          <p:cNvSpPr>
            <a:spLocks noGrp="1"/>
          </p:cNvSpPr>
          <p:nvPr>
            <p:ph type="sldNum" sz="quarter" idx="5"/>
          </p:nvPr>
        </p:nvSpPr>
        <p:spPr>
          <a:noFill/>
        </p:spPr>
        <p:txBody>
          <a:bodyPr/>
          <a:lstStyle/>
          <a:p>
            <a:fld id="{59D62797-BACC-4803-B9ED-DD3963ABD8DB}" type="slidenum">
              <a:rPr lang="en-US" smtClean="0"/>
              <a:pPr/>
              <a:t>25</a:t>
            </a:fld>
            <a:endParaRPr lang="en-US" dirty="0" smtClean="0"/>
          </a:p>
        </p:txBody>
      </p:sp>
    </p:spTree>
    <p:extLst>
      <p:ext uri="{BB962C8B-B14F-4D97-AF65-F5344CB8AC3E}">
        <p14:creationId xmlns:p14="http://schemas.microsoft.com/office/powerpoint/2010/main" val="3253801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smtClean="0"/>
          </a:p>
        </p:txBody>
      </p:sp>
      <p:sp>
        <p:nvSpPr>
          <p:cNvPr id="51204" name="Slide Number Placeholder 3"/>
          <p:cNvSpPr>
            <a:spLocks noGrp="1"/>
          </p:cNvSpPr>
          <p:nvPr>
            <p:ph type="sldNum" sz="quarter" idx="5"/>
          </p:nvPr>
        </p:nvSpPr>
        <p:spPr>
          <a:noFill/>
        </p:spPr>
        <p:txBody>
          <a:bodyPr/>
          <a:lstStyle/>
          <a:p>
            <a:fld id="{59D62797-BACC-4803-B9ED-DD3963ABD8DB}" type="slidenum">
              <a:rPr lang="en-US" smtClean="0"/>
              <a:pPr/>
              <a:t>14</a:t>
            </a:fld>
            <a:endParaRPr lang="en-US" dirty="0" smtClean="0"/>
          </a:p>
        </p:txBody>
      </p:sp>
    </p:spTree>
    <p:extLst>
      <p:ext uri="{BB962C8B-B14F-4D97-AF65-F5344CB8AC3E}">
        <p14:creationId xmlns:p14="http://schemas.microsoft.com/office/powerpoint/2010/main" val="9203867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smtClean="0"/>
          </a:p>
        </p:txBody>
      </p:sp>
      <p:sp>
        <p:nvSpPr>
          <p:cNvPr id="51204" name="Slide Number Placeholder 3"/>
          <p:cNvSpPr>
            <a:spLocks noGrp="1"/>
          </p:cNvSpPr>
          <p:nvPr>
            <p:ph type="sldNum" sz="quarter" idx="5"/>
          </p:nvPr>
        </p:nvSpPr>
        <p:spPr>
          <a:noFill/>
        </p:spPr>
        <p:txBody>
          <a:bodyPr/>
          <a:lstStyle/>
          <a:p>
            <a:fld id="{59D62797-BACC-4803-B9ED-DD3963ABD8DB}" type="slidenum">
              <a:rPr lang="en-US" smtClean="0"/>
              <a:pPr/>
              <a:t>15</a:t>
            </a:fld>
            <a:endParaRPr lang="en-US" dirty="0" smtClean="0"/>
          </a:p>
        </p:txBody>
      </p:sp>
    </p:spTree>
    <p:extLst>
      <p:ext uri="{BB962C8B-B14F-4D97-AF65-F5344CB8AC3E}">
        <p14:creationId xmlns:p14="http://schemas.microsoft.com/office/powerpoint/2010/main" val="33767451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xfrm>
            <a:off x="1114425" y="712788"/>
            <a:ext cx="4692650" cy="3521075"/>
          </a:xfrm>
          <a:ln/>
        </p:spPr>
      </p:sp>
      <p:sp>
        <p:nvSpPr>
          <p:cNvPr id="78851" name="Rectangle 3"/>
          <p:cNvSpPr>
            <a:spLocks noGrp="1" noChangeArrowheads="1"/>
          </p:cNvSpPr>
          <p:nvPr>
            <p:ph type="body" idx="1"/>
          </p:nvPr>
        </p:nvSpPr>
        <p:spPr>
          <a:noFill/>
          <a:ln/>
        </p:spPr>
        <p:txBody>
          <a:bodyPr/>
          <a:lstStyle/>
          <a:p>
            <a:pPr>
              <a:spcBef>
                <a:spcPct val="0"/>
              </a:spcBef>
            </a:pPr>
            <a:endParaRPr lang="en-US" sz="2500" smtClean="0">
              <a:cs typeface="Arial" charset="0"/>
            </a:endParaRPr>
          </a:p>
        </p:txBody>
      </p:sp>
    </p:spTree>
    <p:extLst>
      <p:ext uri="{BB962C8B-B14F-4D97-AF65-F5344CB8AC3E}">
        <p14:creationId xmlns:p14="http://schemas.microsoft.com/office/powerpoint/2010/main" val="7453760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xfrm>
            <a:off x="1114425" y="712788"/>
            <a:ext cx="4692650" cy="3521075"/>
          </a:xfrm>
          <a:ln/>
        </p:spPr>
      </p:sp>
      <p:sp>
        <p:nvSpPr>
          <p:cNvPr id="80899" name="Rectangle 3"/>
          <p:cNvSpPr>
            <a:spLocks noGrp="1" noChangeArrowheads="1"/>
          </p:cNvSpPr>
          <p:nvPr>
            <p:ph type="body" idx="1"/>
          </p:nvPr>
        </p:nvSpPr>
        <p:spPr>
          <a:noFill/>
          <a:ln/>
        </p:spPr>
        <p:txBody>
          <a:bodyPr/>
          <a:lstStyle/>
          <a:p>
            <a:pPr>
              <a:spcBef>
                <a:spcPct val="0"/>
              </a:spcBef>
            </a:pPr>
            <a:endParaRPr lang="en-US" sz="2500" smtClean="0">
              <a:cs typeface="Arial" charset="0"/>
            </a:endParaRPr>
          </a:p>
        </p:txBody>
      </p:sp>
    </p:spTree>
    <p:extLst>
      <p:ext uri="{BB962C8B-B14F-4D97-AF65-F5344CB8AC3E}">
        <p14:creationId xmlns:p14="http://schemas.microsoft.com/office/powerpoint/2010/main" val="19060892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xfrm>
            <a:off x="1114425" y="712788"/>
            <a:ext cx="4692650" cy="3521075"/>
          </a:xfrm>
          <a:ln/>
        </p:spPr>
      </p:sp>
      <p:sp>
        <p:nvSpPr>
          <p:cNvPr id="79875" name="Rectangle 3"/>
          <p:cNvSpPr>
            <a:spLocks noGrp="1" noChangeArrowheads="1"/>
          </p:cNvSpPr>
          <p:nvPr>
            <p:ph type="body" idx="1"/>
          </p:nvPr>
        </p:nvSpPr>
        <p:spPr>
          <a:noFill/>
          <a:ln/>
        </p:spPr>
        <p:txBody>
          <a:bodyPr/>
          <a:lstStyle/>
          <a:p>
            <a:pPr>
              <a:spcBef>
                <a:spcPct val="0"/>
              </a:spcBef>
            </a:pPr>
            <a:endParaRPr lang="en-US" sz="2500" smtClean="0">
              <a:cs typeface="Arial" charset="0"/>
            </a:endParaRPr>
          </a:p>
        </p:txBody>
      </p:sp>
    </p:spTree>
    <p:extLst>
      <p:ext uri="{BB962C8B-B14F-4D97-AF65-F5344CB8AC3E}">
        <p14:creationId xmlns:p14="http://schemas.microsoft.com/office/powerpoint/2010/main" val="1094944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xfrm>
            <a:off x="1114425" y="712788"/>
            <a:ext cx="4692650" cy="3521075"/>
          </a:xfrm>
          <a:ln/>
        </p:spPr>
      </p:sp>
      <p:sp>
        <p:nvSpPr>
          <p:cNvPr id="80899" name="Rectangle 3"/>
          <p:cNvSpPr>
            <a:spLocks noGrp="1" noChangeArrowheads="1"/>
          </p:cNvSpPr>
          <p:nvPr>
            <p:ph type="body" idx="1"/>
          </p:nvPr>
        </p:nvSpPr>
        <p:spPr>
          <a:noFill/>
          <a:ln/>
        </p:spPr>
        <p:txBody>
          <a:bodyPr/>
          <a:lstStyle/>
          <a:p>
            <a:pPr>
              <a:spcBef>
                <a:spcPct val="0"/>
              </a:spcBef>
            </a:pPr>
            <a:endParaRPr lang="en-US" sz="2500" smtClean="0">
              <a:cs typeface="Arial" charset="0"/>
            </a:endParaRPr>
          </a:p>
        </p:txBody>
      </p:sp>
    </p:spTree>
    <p:extLst>
      <p:ext uri="{BB962C8B-B14F-4D97-AF65-F5344CB8AC3E}">
        <p14:creationId xmlns:p14="http://schemas.microsoft.com/office/powerpoint/2010/main" val="1821206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xfrm>
            <a:off x="1114425" y="712788"/>
            <a:ext cx="4692650" cy="3521075"/>
          </a:xfrm>
          <a:ln/>
        </p:spPr>
      </p:sp>
      <p:sp>
        <p:nvSpPr>
          <p:cNvPr id="81923" name="Rectangle 3"/>
          <p:cNvSpPr>
            <a:spLocks noGrp="1" noChangeArrowheads="1"/>
          </p:cNvSpPr>
          <p:nvPr>
            <p:ph type="body" idx="1"/>
          </p:nvPr>
        </p:nvSpPr>
        <p:spPr>
          <a:noFill/>
          <a:ln/>
        </p:spPr>
        <p:txBody>
          <a:bodyPr/>
          <a:lstStyle/>
          <a:p>
            <a:pPr>
              <a:spcBef>
                <a:spcPct val="0"/>
              </a:spcBef>
            </a:pPr>
            <a:endParaRPr lang="en-US" sz="2500" smtClean="0">
              <a:cs typeface="Arial" charset="0"/>
            </a:endParaRPr>
          </a:p>
        </p:txBody>
      </p:sp>
    </p:spTree>
    <p:extLst>
      <p:ext uri="{BB962C8B-B14F-4D97-AF65-F5344CB8AC3E}">
        <p14:creationId xmlns:p14="http://schemas.microsoft.com/office/powerpoint/2010/main" val="30584529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xfrm>
            <a:off x="1114425" y="712788"/>
            <a:ext cx="4692650" cy="3521075"/>
          </a:xfrm>
          <a:ln/>
        </p:spPr>
      </p:sp>
      <p:sp>
        <p:nvSpPr>
          <p:cNvPr id="82947" name="Rectangle 3"/>
          <p:cNvSpPr>
            <a:spLocks noGrp="1" noChangeArrowheads="1"/>
          </p:cNvSpPr>
          <p:nvPr>
            <p:ph type="body" idx="1"/>
          </p:nvPr>
        </p:nvSpPr>
        <p:spPr>
          <a:noFill/>
          <a:ln/>
        </p:spPr>
        <p:txBody>
          <a:bodyPr/>
          <a:lstStyle/>
          <a:p>
            <a:pPr>
              <a:spcBef>
                <a:spcPct val="0"/>
              </a:spcBef>
            </a:pPr>
            <a:endParaRPr lang="en-US" sz="2500" smtClean="0">
              <a:cs typeface="Arial" charset="0"/>
            </a:endParaRPr>
          </a:p>
        </p:txBody>
      </p:sp>
    </p:spTree>
    <p:extLst>
      <p:ext uri="{BB962C8B-B14F-4D97-AF65-F5344CB8AC3E}">
        <p14:creationId xmlns:p14="http://schemas.microsoft.com/office/powerpoint/2010/main" val="2832008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2588" y="188913"/>
            <a:ext cx="2124075" cy="59404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58775" y="188913"/>
            <a:ext cx="6221413" cy="59404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8775" y="188913"/>
            <a:ext cx="8497888" cy="863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20688" y="1497013"/>
            <a:ext cx="4087812" cy="4632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0900" y="1497013"/>
            <a:ext cx="4087813" cy="4632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358775" y="188913"/>
            <a:ext cx="8497888" cy="8636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0688" y="1497013"/>
            <a:ext cx="4087812" cy="4632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60900" y="1497013"/>
            <a:ext cx="4087813" cy="4632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237823" y="1289342"/>
            <a:ext cx="8906177" cy="5211985"/>
          </a:xfrm>
        </p:spPr>
        <p:txBody>
          <a:bodyPr/>
          <a:lstStyle>
            <a:lvl1pPr>
              <a:buClr>
                <a:srgbClr val="1A1A70"/>
              </a:buClr>
              <a:buFont typeface="Wingdings" pitchFamily="2" charset="2"/>
              <a:buChar char="v"/>
              <a:defRPr>
                <a:solidFill>
                  <a:srgbClr val="1A1A70"/>
                </a:solidFill>
                <a:latin typeface="Book Antiqua" pitchFamily="18" charset="0"/>
              </a:defRPr>
            </a:lvl1pPr>
            <a:lvl2pPr>
              <a:buClr>
                <a:srgbClr val="1A1A70"/>
              </a:buClr>
              <a:buFont typeface="Wingdings" pitchFamily="2" charset="2"/>
              <a:buChar char="§"/>
              <a:defRPr>
                <a:solidFill>
                  <a:srgbClr val="1A1A70"/>
                </a:solidFill>
                <a:latin typeface="Book Antiqua" pitchFamily="18" charset="0"/>
              </a:defRPr>
            </a:lvl2pPr>
            <a:lvl3pPr>
              <a:buFont typeface="Arial" pitchFamily="34" charset="0"/>
              <a:buChar char="•"/>
              <a:defRPr sz="2000">
                <a:solidFill>
                  <a:srgbClr val="1A1A70"/>
                </a:solidFill>
                <a:latin typeface="Book Antiqua" pitchFamily="18" charset="0"/>
              </a:defRPr>
            </a:lvl3pPr>
            <a:lvl4pPr>
              <a:defRPr>
                <a:solidFill>
                  <a:srgbClr val="1A1A70"/>
                </a:solidFill>
                <a:latin typeface="Book Antiqua" pitchFamily="18" charset="0"/>
              </a:defRPr>
            </a:lvl4pPr>
            <a:lvl5pPr>
              <a:defRPr>
                <a:solidFill>
                  <a:srgbClr val="1A1A70"/>
                </a:solidFill>
                <a:latin typeface="Book Antiqua"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0688" y="1497013"/>
            <a:ext cx="4087812" cy="4632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0900" y="1497013"/>
            <a:ext cx="4087813" cy="4632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39216"/>
                <a:invGamma/>
              </a:schemeClr>
            </a:gs>
          </a:gsLst>
          <a:lin ang="5400000" scaled="1"/>
        </a:gra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gray">
          <a:xfrm>
            <a:off x="179388" y="0"/>
            <a:ext cx="8964612" cy="1268413"/>
          </a:xfrm>
          <a:prstGeom prst="rect">
            <a:avLst/>
          </a:prstGeom>
          <a:solidFill>
            <a:schemeClr val="tx2"/>
          </a:solidFill>
          <a:ln w="9525">
            <a:noFill/>
            <a:miter lim="800000"/>
            <a:headEnd/>
            <a:tailEnd/>
          </a:ln>
          <a:effectLst/>
        </p:spPr>
        <p:txBody>
          <a:bodyPr wrap="none" anchor="ctr"/>
          <a:lstStyle/>
          <a:p>
            <a:pPr>
              <a:defRPr/>
            </a:pPr>
            <a:endParaRPr lang="en-US"/>
          </a:p>
        </p:txBody>
      </p:sp>
      <p:sp>
        <p:nvSpPr>
          <p:cNvPr id="329731" name="Rectangle 3"/>
          <p:cNvSpPr>
            <a:spLocks noChangeArrowheads="1"/>
          </p:cNvSpPr>
          <p:nvPr/>
        </p:nvSpPr>
        <p:spPr bwMode="gray">
          <a:xfrm>
            <a:off x="179388" y="188913"/>
            <a:ext cx="8748712" cy="893762"/>
          </a:xfrm>
          <a:prstGeom prst="rect">
            <a:avLst/>
          </a:prstGeom>
          <a:gradFill rotWithShape="1">
            <a:gsLst>
              <a:gs pos="0">
                <a:schemeClr val="accent1">
                  <a:gamma/>
                  <a:shade val="46275"/>
                  <a:invGamma/>
                </a:schemeClr>
              </a:gs>
              <a:gs pos="100000">
                <a:schemeClr val="accent1"/>
              </a:gs>
            </a:gsLst>
            <a:lin ang="0" scaled="1"/>
          </a:gradFill>
          <a:ln w="9525">
            <a:solidFill>
              <a:schemeClr val="accent1"/>
            </a:solidFill>
            <a:miter lim="800000"/>
            <a:headEnd/>
            <a:tailEnd/>
          </a:ln>
          <a:effectLst/>
        </p:spPr>
        <p:txBody>
          <a:bodyPr wrap="none" anchor="ctr"/>
          <a:lstStyle/>
          <a:p>
            <a:pPr>
              <a:defRPr/>
            </a:pPr>
            <a:endParaRPr lang="en-US"/>
          </a:p>
        </p:txBody>
      </p:sp>
      <p:sp>
        <p:nvSpPr>
          <p:cNvPr id="329732" name="Rectangle 4"/>
          <p:cNvSpPr>
            <a:spLocks noChangeArrowheads="1"/>
          </p:cNvSpPr>
          <p:nvPr/>
        </p:nvSpPr>
        <p:spPr bwMode="gray">
          <a:xfrm>
            <a:off x="0" y="0"/>
            <a:ext cx="215900" cy="6858000"/>
          </a:xfrm>
          <a:prstGeom prst="rect">
            <a:avLst/>
          </a:prstGeom>
          <a:gradFill rotWithShape="1">
            <a:gsLst>
              <a:gs pos="0">
                <a:schemeClr val="tx2"/>
              </a:gs>
              <a:gs pos="100000">
                <a:srgbClr val="FFFFFF"/>
              </a:gs>
            </a:gsLst>
            <a:lin ang="5400000" scaled="1"/>
          </a:gradFill>
          <a:ln w="9525" algn="ctr">
            <a:noFill/>
            <a:miter lim="800000"/>
            <a:headEnd/>
            <a:tailEnd/>
          </a:ln>
          <a:effectLst/>
        </p:spPr>
        <p:txBody>
          <a:bodyPr wrap="none" anchor="ctr"/>
          <a:lstStyle/>
          <a:p>
            <a:pPr>
              <a:defRPr/>
            </a:pPr>
            <a:endParaRPr lang="en-US"/>
          </a:p>
        </p:txBody>
      </p:sp>
      <p:sp>
        <p:nvSpPr>
          <p:cNvPr id="10245" name="Rectangle 5"/>
          <p:cNvSpPr>
            <a:spLocks noGrp="1" noChangeArrowheads="1"/>
          </p:cNvSpPr>
          <p:nvPr>
            <p:ph type="title"/>
          </p:nvPr>
        </p:nvSpPr>
        <p:spPr bwMode="gray">
          <a:xfrm>
            <a:off x="358775" y="188913"/>
            <a:ext cx="8497888"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Flow-Time Analysis</a:t>
            </a:r>
          </a:p>
        </p:txBody>
      </p:sp>
      <p:sp>
        <p:nvSpPr>
          <p:cNvPr id="10246" name="Rectangle 6"/>
          <p:cNvSpPr>
            <a:spLocks noGrp="1" noChangeArrowheads="1"/>
          </p:cNvSpPr>
          <p:nvPr>
            <p:ph type="body" idx="1"/>
          </p:nvPr>
        </p:nvSpPr>
        <p:spPr bwMode="auto">
          <a:xfrm>
            <a:off x="237823" y="1289343"/>
            <a:ext cx="8906177" cy="5102259"/>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329736" name="Text Box 8"/>
          <p:cNvSpPr txBox="1">
            <a:spLocks noChangeArrowheads="1"/>
          </p:cNvSpPr>
          <p:nvPr userDrawn="1"/>
        </p:nvSpPr>
        <p:spPr bwMode="auto">
          <a:xfrm>
            <a:off x="7342188" y="-84138"/>
            <a:ext cx="1909762" cy="274638"/>
          </a:xfrm>
          <a:prstGeom prst="rect">
            <a:avLst/>
          </a:prstGeom>
          <a:noFill/>
          <a:ln w="9525">
            <a:noFill/>
            <a:miter lim="800000"/>
            <a:headEnd/>
            <a:tailEnd/>
          </a:ln>
          <a:effectLst/>
        </p:spPr>
        <p:txBody>
          <a:bodyPr>
            <a:spAutoFit/>
          </a:bodyPr>
          <a:lstStyle/>
          <a:p>
            <a:pPr>
              <a:defRPr/>
            </a:pPr>
            <a:r>
              <a:rPr lang="en-US" sz="1200" b="1" i="1">
                <a:solidFill>
                  <a:schemeClr val="bg1"/>
                </a:solidFill>
              </a:rPr>
              <a:t>4. Flow-Time Analysis</a:t>
            </a:r>
          </a:p>
        </p:txBody>
      </p:sp>
      <p:sp>
        <p:nvSpPr>
          <p:cNvPr id="9" name="Date Placeholder 3"/>
          <p:cNvSpPr>
            <a:spLocks noGrp="1"/>
          </p:cNvSpPr>
          <p:nvPr>
            <p:ph type="dt" sz="half" idx="2"/>
          </p:nvPr>
        </p:nvSpPr>
        <p:spPr>
          <a:xfrm>
            <a:off x="228600" y="6520244"/>
            <a:ext cx="2133600" cy="365125"/>
          </a:xfrm>
          <a:prstGeom prst="rect">
            <a:avLst/>
          </a:prstGeom>
        </p:spPr>
        <p:txBody>
          <a:bodyPr vert="horz" lIns="91440" tIns="45720" rIns="91440" bIns="45720" rtlCol="0" anchor="ctr"/>
          <a:lstStyle>
            <a:lvl1pPr algn="l">
              <a:defRPr sz="1200">
                <a:solidFill>
                  <a:schemeClr val="tx1"/>
                </a:solidFill>
                <a:latin typeface="Impact" pitchFamily="34" charset="0"/>
              </a:defRPr>
            </a:lvl1pPr>
          </a:lstStyle>
          <a:p>
            <a:r>
              <a:rPr lang="en-US" dirty="0" smtClean="0"/>
              <a:t>Flow Time Analysis</a:t>
            </a:r>
            <a:endParaRPr lang="en-US" dirty="0"/>
          </a:p>
        </p:txBody>
      </p:sp>
      <p:sp>
        <p:nvSpPr>
          <p:cNvPr id="10" name="Footer Placeholder 4"/>
          <p:cNvSpPr>
            <a:spLocks noGrp="1"/>
          </p:cNvSpPr>
          <p:nvPr>
            <p:ph type="ftr" sz="quarter" idx="3"/>
          </p:nvPr>
        </p:nvSpPr>
        <p:spPr>
          <a:xfrm>
            <a:off x="3124200" y="6520244"/>
            <a:ext cx="2895600" cy="365125"/>
          </a:xfrm>
          <a:prstGeom prst="rect">
            <a:avLst/>
          </a:prstGeom>
        </p:spPr>
        <p:txBody>
          <a:bodyPr vert="horz" lIns="91440" tIns="45720" rIns="91440" bIns="45720" rtlCol="0" anchor="ctr"/>
          <a:lstStyle>
            <a:lvl1pPr algn="ctr">
              <a:defRPr sz="1200">
                <a:solidFill>
                  <a:schemeClr val="tx1"/>
                </a:solidFill>
                <a:latin typeface="Impact" pitchFamily="34" charset="0"/>
              </a:defRPr>
            </a:lvl1pPr>
          </a:lstStyle>
          <a:p>
            <a:r>
              <a:rPr lang="en-US" dirty="0" err="1" smtClean="0"/>
              <a:t>Ardavan</a:t>
            </a:r>
            <a:r>
              <a:rPr lang="en-US" dirty="0" smtClean="0"/>
              <a:t> </a:t>
            </a:r>
            <a:r>
              <a:rPr lang="en-US" dirty="0" err="1" smtClean="0"/>
              <a:t>Asef-Vaziri</a:t>
            </a:r>
            <a:r>
              <a:rPr lang="en-US" dirty="0" smtClean="0"/>
              <a:t>, Nov. 2011</a:t>
            </a:r>
            <a:endParaRPr lang="en-US" dirty="0"/>
          </a:p>
        </p:txBody>
      </p:sp>
      <p:sp>
        <p:nvSpPr>
          <p:cNvPr id="11" name="Slide Number Placeholder 5"/>
          <p:cNvSpPr>
            <a:spLocks noGrp="1"/>
          </p:cNvSpPr>
          <p:nvPr>
            <p:ph type="sldNum" sz="quarter" idx="4"/>
          </p:nvPr>
        </p:nvSpPr>
        <p:spPr>
          <a:xfrm>
            <a:off x="6781800" y="6520244"/>
            <a:ext cx="2133600" cy="365125"/>
          </a:xfrm>
          <a:prstGeom prst="rect">
            <a:avLst/>
          </a:prstGeom>
        </p:spPr>
        <p:txBody>
          <a:bodyPr vert="horz" lIns="91440" tIns="45720" rIns="91440" bIns="45720" rtlCol="0" anchor="ctr"/>
          <a:lstStyle>
            <a:lvl1pPr algn="r">
              <a:defRPr sz="1200">
                <a:solidFill>
                  <a:schemeClr val="tx1"/>
                </a:solidFill>
                <a:latin typeface="Impact" pitchFamily="34" charset="0"/>
              </a:defRPr>
            </a:lvl1pPr>
          </a:lstStyle>
          <a:p>
            <a:fld id="{1D331E90-ED23-40F1-83B5-F035C5BC55BC}" type="slidenum">
              <a:rPr lang="en-US" smtClean="0"/>
              <a:pPr/>
              <a:t>‹#›</a:t>
            </a:fld>
            <a:endParaRPr lang="en-US" dirty="0"/>
          </a:p>
        </p:txBody>
      </p:sp>
      <p:cxnSp>
        <p:nvCxnSpPr>
          <p:cNvPr id="12" name="Straight Connector 11"/>
          <p:cNvCxnSpPr/>
          <p:nvPr userDrawn="1"/>
        </p:nvCxnSpPr>
        <p:spPr>
          <a:xfrm>
            <a:off x="0" y="6501328"/>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 id="2147483737" r:id="rId13"/>
  </p:sldLayoutIdLst>
  <p:timing>
    <p:tnLst>
      <p:par>
        <p:cTn id="1" dur="indefinite" restart="never" nodeType="tmRoot"/>
      </p:par>
    </p:tnLst>
  </p:timing>
  <p:hf hdr="0"/>
  <p:txStyles>
    <p:titleStyle>
      <a:lvl1pPr algn="l" rtl="0" eaLnBrk="0" fontAlgn="base" hangingPunct="0">
        <a:spcBef>
          <a:spcPct val="0"/>
        </a:spcBef>
        <a:spcAft>
          <a:spcPct val="0"/>
        </a:spcAft>
        <a:defRPr sz="3200">
          <a:solidFill>
            <a:schemeClr val="bg1"/>
          </a:solidFill>
          <a:latin typeface="+mj-lt"/>
          <a:ea typeface="+mj-ea"/>
          <a:cs typeface="+mj-cs"/>
        </a:defRPr>
      </a:lvl1pPr>
      <a:lvl2pPr algn="l" rtl="0" eaLnBrk="0" fontAlgn="base" hangingPunct="0">
        <a:spcBef>
          <a:spcPct val="0"/>
        </a:spcBef>
        <a:spcAft>
          <a:spcPct val="0"/>
        </a:spcAft>
        <a:defRPr sz="3200">
          <a:solidFill>
            <a:schemeClr val="bg1"/>
          </a:solidFill>
          <a:latin typeface="Impact" pitchFamily="34" charset="0"/>
        </a:defRPr>
      </a:lvl2pPr>
      <a:lvl3pPr algn="l" rtl="0" eaLnBrk="0" fontAlgn="base" hangingPunct="0">
        <a:spcBef>
          <a:spcPct val="0"/>
        </a:spcBef>
        <a:spcAft>
          <a:spcPct val="0"/>
        </a:spcAft>
        <a:defRPr sz="3200">
          <a:solidFill>
            <a:schemeClr val="bg1"/>
          </a:solidFill>
          <a:latin typeface="Impact" pitchFamily="34" charset="0"/>
        </a:defRPr>
      </a:lvl3pPr>
      <a:lvl4pPr algn="l" rtl="0" eaLnBrk="0" fontAlgn="base" hangingPunct="0">
        <a:spcBef>
          <a:spcPct val="0"/>
        </a:spcBef>
        <a:spcAft>
          <a:spcPct val="0"/>
        </a:spcAft>
        <a:defRPr sz="3200">
          <a:solidFill>
            <a:schemeClr val="bg1"/>
          </a:solidFill>
          <a:latin typeface="Impact" pitchFamily="34" charset="0"/>
        </a:defRPr>
      </a:lvl4pPr>
      <a:lvl5pPr algn="l" rtl="0" eaLnBrk="0" fontAlgn="base" hangingPunct="0">
        <a:spcBef>
          <a:spcPct val="0"/>
        </a:spcBef>
        <a:spcAft>
          <a:spcPct val="0"/>
        </a:spcAft>
        <a:defRPr sz="3200">
          <a:solidFill>
            <a:schemeClr val="bg1"/>
          </a:solidFill>
          <a:latin typeface="Impact" pitchFamily="34" charset="0"/>
        </a:defRPr>
      </a:lvl5pPr>
      <a:lvl6pPr marL="457200" algn="l" rtl="0" fontAlgn="base">
        <a:spcBef>
          <a:spcPct val="0"/>
        </a:spcBef>
        <a:spcAft>
          <a:spcPct val="0"/>
        </a:spcAft>
        <a:defRPr sz="3200">
          <a:solidFill>
            <a:schemeClr val="bg1"/>
          </a:solidFill>
          <a:latin typeface="Impact" pitchFamily="34" charset="0"/>
        </a:defRPr>
      </a:lvl6pPr>
      <a:lvl7pPr marL="914400" algn="l" rtl="0" fontAlgn="base">
        <a:spcBef>
          <a:spcPct val="0"/>
        </a:spcBef>
        <a:spcAft>
          <a:spcPct val="0"/>
        </a:spcAft>
        <a:defRPr sz="3200">
          <a:solidFill>
            <a:schemeClr val="bg1"/>
          </a:solidFill>
          <a:latin typeface="Impact" pitchFamily="34" charset="0"/>
        </a:defRPr>
      </a:lvl7pPr>
      <a:lvl8pPr marL="1371600" algn="l" rtl="0" fontAlgn="base">
        <a:spcBef>
          <a:spcPct val="0"/>
        </a:spcBef>
        <a:spcAft>
          <a:spcPct val="0"/>
        </a:spcAft>
        <a:defRPr sz="3200">
          <a:solidFill>
            <a:schemeClr val="bg1"/>
          </a:solidFill>
          <a:latin typeface="Impact" pitchFamily="34" charset="0"/>
        </a:defRPr>
      </a:lvl8pPr>
      <a:lvl9pPr marL="1828800" algn="l" rtl="0" fontAlgn="base">
        <a:spcBef>
          <a:spcPct val="0"/>
        </a:spcBef>
        <a:spcAft>
          <a:spcPct val="0"/>
        </a:spcAft>
        <a:defRPr sz="3200">
          <a:solidFill>
            <a:schemeClr val="bg1"/>
          </a:solidFill>
          <a:latin typeface="Impact" pitchFamily="34" charset="0"/>
        </a:defRPr>
      </a:lvl9pPr>
    </p:titleStyle>
    <p:bodyStyle>
      <a:lvl1pPr marL="342900" indent="-342900" algn="l" rtl="0" eaLnBrk="0" fontAlgn="base" hangingPunct="0">
        <a:lnSpc>
          <a:spcPct val="130000"/>
        </a:lnSpc>
        <a:spcBef>
          <a:spcPct val="20000"/>
        </a:spcBef>
        <a:spcAft>
          <a:spcPct val="0"/>
        </a:spcAft>
        <a:buClr>
          <a:srgbClr val="000000"/>
        </a:buClr>
        <a:buFont typeface="Wingdings" pitchFamily="2" charset="2"/>
        <a:buChar char="•"/>
        <a:defRPr sz="2400">
          <a:solidFill>
            <a:srgbClr val="0E3780"/>
          </a:solidFill>
          <a:latin typeface="+mn-lt"/>
          <a:ea typeface="+mn-ea"/>
          <a:cs typeface="+mn-cs"/>
        </a:defRPr>
      </a:lvl1pPr>
      <a:lvl2pPr marL="742950" indent="-285750" algn="l" rtl="0" eaLnBrk="0" fontAlgn="base" hangingPunct="0">
        <a:lnSpc>
          <a:spcPct val="130000"/>
        </a:lnSpc>
        <a:spcBef>
          <a:spcPct val="20000"/>
        </a:spcBef>
        <a:spcAft>
          <a:spcPct val="0"/>
        </a:spcAft>
        <a:buClr>
          <a:schemeClr val="tx1"/>
        </a:buClr>
        <a:buFont typeface="Symbol" pitchFamily="18" charset="2"/>
        <a:buChar char="-"/>
        <a:defRPr sz="2000">
          <a:solidFill>
            <a:srgbClr val="0E3780"/>
          </a:solidFill>
          <a:latin typeface="+mn-lt"/>
        </a:defRPr>
      </a:lvl2pPr>
      <a:lvl3pPr marL="1143000" indent="-228600" algn="l" rtl="0" eaLnBrk="0" fontAlgn="base" hangingPunct="0">
        <a:lnSpc>
          <a:spcPct val="130000"/>
        </a:lnSpc>
        <a:spcBef>
          <a:spcPct val="20000"/>
        </a:spcBef>
        <a:spcAft>
          <a:spcPct val="0"/>
        </a:spcAft>
        <a:buClr>
          <a:schemeClr val="tx1"/>
        </a:buClr>
        <a:buFont typeface="Symbol" pitchFamily="18" charset="2"/>
        <a:buChar char="-"/>
        <a:defRPr sz="2400">
          <a:solidFill>
            <a:srgbClr val="0E3780"/>
          </a:solidFill>
          <a:latin typeface="+mn-lt"/>
        </a:defRPr>
      </a:lvl3pPr>
      <a:lvl4pPr marL="1600200" indent="-228600" algn="l" rtl="0" eaLnBrk="0" fontAlgn="base" hangingPunct="0">
        <a:lnSpc>
          <a:spcPct val="130000"/>
        </a:lnSpc>
        <a:spcBef>
          <a:spcPct val="20000"/>
        </a:spcBef>
        <a:spcAft>
          <a:spcPct val="0"/>
        </a:spcAft>
        <a:buClr>
          <a:srgbClr val="000000"/>
        </a:buClr>
        <a:buFont typeface="Monotype Sorts" pitchFamily="2" charset="2"/>
        <a:buChar char="u"/>
        <a:defRPr sz="2000">
          <a:solidFill>
            <a:srgbClr val="000000"/>
          </a:solidFill>
          <a:latin typeface="Arial" charset="0"/>
        </a:defRPr>
      </a:lvl4pPr>
      <a:lvl5pPr marL="2057400" indent="-228600" algn="l" rtl="0" eaLnBrk="0" fontAlgn="base" hangingPunct="0">
        <a:lnSpc>
          <a:spcPct val="130000"/>
        </a:lnSpc>
        <a:spcBef>
          <a:spcPct val="20000"/>
        </a:spcBef>
        <a:spcAft>
          <a:spcPct val="0"/>
        </a:spcAft>
        <a:buClr>
          <a:srgbClr val="000000"/>
        </a:buClr>
        <a:buChar char="–"/>
        <a:defRPr sz="1600">
          <a:solidFill>
            <a:srgbClr val="000000"/>
          </a:solidFill>
          <a:latin typeface="Arial" charset="0"/>
        </a:defRPr>
      </a:lvl5pPr>
      <a:lvl6pPr marL="2514600" indent="-228600" algn="l" rtl="0" fontAlgn="base">
        <a:lnSpc>
          <a:spcPct val="130000"/>
        </a:lnSpc>
        <a:spcBef>
          <a:spcPct val="20000"/>
        </a:spcBef>
        <a:spcAft>
          <a:spcPct val="0"/>
        </a:spcAft>
        <a:buClr>
          <a:srgbClr val="000000"/>
        </a:buClr>
        <a:buChar char="–"/>
        <a:defRPr sz="1600">
          <a:solidFill>
            <a:srgbClr val="000000"/>
          </a:solidFill>
          <a:latin typeface="Arial" charset="0"/>
        </a:defRPr>
      </a:lvl6pPr>
      <a:lvl7pPr marL="2971800" indent="-228600" algn="l" rtl="0" fontAlgn="base">
        <a:lnSpc>
          <a:spcPct val="130000"/>
        </a:lnSpc>
        <a:spcBef>
          <a:spcPct val="20000"/>
        </a:spcBef>
        <a:spcAft>
          <a:spcPct val="0"/>
        </a:spcAft>
        <a:buClr>
          <a:srgbClr val="000000"/>
        </a:buClr>
        <a:buChar char="–"/>
        <a:defRPr sz="1600">
          <a:solidFill>
            <a:srgbClr val="000000"/>
          </a:solidFill>
          <a:latin typeface="Arial" charset="0"/>
        </a:defRPr>
      </a:lvl7pPr>
      <a:lvl8pPr marL="3429000" indent="-228600" algn="l" rtl="0" fontAlgn="base">
        <a:lnSpc>
          <a:spcPct val="130000"/>
        </a:lnSpc>
        <a:spcBef>
          <a:spcPct val="20000"/>
        </a:spcBef>
        <a:spcAft>
          <a:spcPct val="0"/>
        </a:spcAft>
        <a:buClr>
          <a:srgbClr val="000000"/>
        </a:buClr>
        <a:buChar char="–"/>
        <a:defRPr sz="1600">
          <a:solidFill>
            <a:srgbClr val="000000"/>
          </a:solidFill>
          <a:latin typeface="Arial" charset="0"/>
        </a:defRPr>
      </a:lvl8pPr>
      <a:lvl9pPr marL="3886200" indent="-228600" algn="l" rtl="0" fontAlgn="base">
        <a:lnSpc>
          <a:spcPct val="130000"/>
        </a:lnSpc>
        <a:spcBef>
          <a:spcPct val="20000"/>
        </a:spcBef>
        <a:spcAft>
          <a:spcPct val="0"/>
        </a:spcAft>
        <a:buClr>
          <a:srgbClr val="000000"/>
        </a:buClr>
        <a:buChar char="–"/>
        <a:defRPr sz="1600">
          <a:solidFill>
            <a:srgbClr val="000000"/>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3" Type="http://schemas.openxmlformats.org/officeDocument/2006/relationships/customXml" Target="../ink/ink6.xml"/><Relationship Id="rId18" Type="http://schemas.openxmlformats.org/officeDocument/2006/relationships/image" Target="../media/image13.emf"/><Relationship Id="rId26" Type="http://schemas.openxmlformats.org/officeDocument/2006/relationships/image" Target="../media/image17.emf"/><Relationship Id="rId39" Type="http://schemas.openxmlformats.org/officeDocument/2006/relationships/customXml" Target="../ink/ink19.xml"/><Relationship Id="rId21" Type="http://schemas.openxmlformats.org/officeDocument/2006/relationships/customXml" Target="../ink/ink10.xml"/><Relationship Id="rId34" Type="http://schemas.openxmlformats.org/officeDocument/2006/relationships/image" Target="../media/image21.emf"/><Relationship Id="rId42" Type="http://schemas.openxmlformats.org/officeDocument/2006/relationships/image" Target="../media/image25.emf"/><Relationship Id="rId47" Type="http://schemas.openxmlformats.org/officeDocument/2006/relationships/customXml" Target="../ink/ink23.xml"/><Relationship Id="rId50" Type="http://schemas.openxmlformats.org/officeDocument/2006/relationships/image" Target="../media/image29.emf"/><Relationship Id="rId55" Type="http://schemas.openxmlformats.org/officeDocument/2006/relationships/customXml" Target="../ink/ink27.xml"/><Relationship Id="rId7" Type="http://schemas.openxmlformats.org/officeDocument/2006/relationships/customXml" Target="../ink/ink3.xml"/><Relationship Id="rId2" Type="http://schemas.openxmlformats.org/officeDocument/2006/relationships/notesSlide" Target="../notesSlides/notesSlide7.xml"/><Relationship Id="rId16" Type="http://schemas.openxmlformats.org/officeDocument/2006/relationships/image" Target="../media/image12.emf"/><Relationship Id="rId20" Type="http://schemas.openxmlformats.org/officeDocument/2006/relationships/image" Target="../media/image14.emf"/><Relationship Id="rId29" Type="http://schemas.openxmlformats.org/officeDocument/2006/relationships/customXml" Target="../ink/ink14.xml"/><Relationship Id="rId41" Type="http://schemas.openxmlformats.org/officeDocument/2006/relationships/customXml" Target="../ink/ink20.xml"/><Relationship Id="rId54" Type="http://schemas.openxmlformats.org/officeDocument/2006/relationships/image" Target="../media/image31.emf"/><Relationship Id="rId62" Type="http://schemas.openxmlformats.org/officeDocument/2006/relationships/image" Target="../media/image35.emf"/><Relationship Id="rId1" Type="http://schemas.openxmlformats.org/officeDocument/2006/relationships/slideLayout" Target="../slideLayouts/slideLayout2.xml"/><Relationship Id="rId6" Type="http://schemas.openxmlformats.org/officeDocument/2006/relationships/image" Target="../media/image7.emf"/><Relationship Id="rId11" Type="http://schemas.openxmlformats.org/officeDocument/2006/relationships/customXml" Target="../ink/ink5.xml"/><Relationship Id="rId24" Type="http://schemas.openxmlformats.org/officeDocument/2006/relationships/image" Target="../media/image16.emf"/><Relationship Id="rId32" Type="http://schemas.openxmlformats.org/officeDocument/2006/relationships/image" Target="../media/image20.emf"/><Relationship Id="rId37" Type="http://schemas.openxmlformats.org/officeDocument/2006/relationships/customXml" Target="../ink/ink18.xml"/><Relationship Id="rId40" Type="http://schemas.openxmlformats.org/officeDocument/2006/relationships/image" Target="../media/image24.emf"/><Relationship Id="rId45" Type="http://schemas.openxmlformats.org/officeDocument/2006/relationships/customXml" Target="../ink/ink22.xml"/><Relationship Id="rId53" Type="http://schemas.openxmlformats.org/officeDocument/2006/relationships/customXml" Target="../ink/ink26.xml"/><Relationship Id="rId58" Type="http://schemas.openxmlformats.org/officeDocument/2006/relationships/image" Target="../media/image33.emf"/><Relationship Id="rId5" Type="http://schemas.openxmlformats.org/officeDocument/2006/relationships/customXml" Target="../ink/ink2.xml"/><Relationship Id="rId15" Type="http://schemas.openxmlformats.org/officeDocument/2006/relationships/customXml" Target="../ink/ink7.xml"/><Relationship Id="rId23" Type="http://schemas.openxmlformats.org/officeDocument/2006/relationships/customXml" Target="../ink/ink11.xml"/><Relationship Id="rId28" Type="http://schemas.openxmlformats.org/officeDocument/2006/relationships/image" Target="../media/image18.emf"/><Relationship Id="rId36" Type="http://schemas.openxmlformats.org/officeDocument/2006/relationships/image" Target="../media/image22.emf"/><Relationship Id="rId49" Type="http://schemas.openxmlformats.org/officeDocument/2006/relationships/customXml" Target="../ink/ink24.xml"/><Relationship Id="rId57" Type="http://schemas.openxmlformats.org/officeDocument/2006/relationships/customXml" Target="../ink/ink28.xml"/><Relationship Id="rId61" Type="http://schemas.openxmlformats.org/officeDocument/2006/relationships/customXml" Target="../ink/ink30.xml"/><Relationship Id="rId10" Type="http://schemas.openxmlformats.org/officeDocument/2006/relationships/image" Target="../media/image9.emf"/><Relationship Id="rId19" Type="http://schemas.openxmlformats.org/officeDocument/2006/relationships/customXml" Target="../ink/ink9.xml"/><Relationship Id="rId31" Type="http://schemas.openxmlformats.org/officeDocument/2006/relationships/customXml" Target="../ink/ink15.xml"/><Relationship Id="rId44" Type="http://schemas.openxmlformats.org/officeDocument/2006/relationships/image" Target="../media/image26.emf"/><Relationship Id="rId52" Type="http://schemas.openxmlformats.org/officeDocument/2006/relationships/image" Target="../media/image30.emf"/><Relationship Id="rId60" Type="http://schemas.openxmlformats.org/officeDocument/2006/relationships/image" Target="../media/image34.emf"/><Relationship Id="rId4" Type="http://schemas.openxmlformats.org/officeDocument/2006/relationships/image" Target="../media/image6.emf"/><Relationship Id="rId9" Type="http://schemas.openxmlformats.org/officeDocument/2006/relationships/customXml" Target="../ink/ink4.xml"/><Relationship Id="rId14" Type="http://schemas.openxmlformats.org/officeDocument/2006/relationships/image" Target="../media/image11.emf"/><Relationship Id="rId22" Type="http://schemas.openxmlformats.org/officeDocument/2006/relationships/image" Target="../media/image15.emf"/><Relationship Id="rId27" Type="http://schemas.openxmlformats.org/officeDocument/2006/relationships/customXml" Target="../ink/ink13.xml"/><Relationship Id="rId30" Type="http://schemas.openxmlformats.org/officeDocument/2006/relationships/image" Target="../media/image19.emf"/><Relationship Id="rId35" Type="http://schemas.openxmlformats.org/officeDocument/2006/relationships/customXml" Target="../ink/ink17.xml"/><Relationship Id="rId43" Type="http://schemas.openxmlformats.org/officeDocument/2006/relationships/customXml" Target="../ink/ink21.xml"/><Relationship Id="rId48" Type="http://schemas.openxmlformats.org/officeDocument/2006/relationships/image" Target="../media/image28.emf"/><Relationship Id="rId56" Type="http://schemas.openxmlformats.org/officeDocument/2006/relationships/image" Target="../media/image32.emf"/><Relationship Id="rId8" Type="http://schemas.openxmlformats.org/officeDocument/2006/relationships/image" Target="../media/image8.emf"/><Relationship Id="rId51" Type="http://schemas.openxmlformats.org/officeDocument/2006/relationships/customXml" Target="../ink/ink25.xml"/><Relationship Id="rId3" Type="http://schemas.openxmlformats.org/officeDocument/2006/relationships/customXml" Target="../ink/ink1.xml"/><Relationship Id="rId12" Type="http://schemas.openxmlformats.org/officeDocument/2006/relationships/image" Target="../media/image10.emf"/><Relationship Id="rId17" Type="http://schemas.openxmlformats.org/officeDocument/2006/relationships/customXml" Target="../ink/ink8.xml"/><Relationship Id="rId25" Type="http://schemas.openxmlformats.org/officeDocument/2006/relationships/customXml" Target="../ink/ink12.xml"/><Relationship Id="rId33" Type="http://schemas.openxmlformats.org/officeDocument/2006/relationships/customXml" Target="../ink/ink16.xml"/><Relationship Id="rId38" Type="http://schemas.openxmlformats.org/officeDocument/2006/relationships/image" Target="../media/image23.emf"/><Relationship Id="rId46" Type="http://schemas.openxmlformats.org/officeDocument/2006/relationships/image" Target="../media/image27.emf"/><Relationship Id="rId59" Type="http://schemas.openxmlformats.org/officeDocument/2006/relationships/customXml" Target="../ink/ink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6" Type="http://schemas.openxmlformats.org/officeDocument/2006/relationships/image" Target="../media/image17.emf"/><Relationship Id="rId117" Type="http://schemas.openxmlformats.org/officeDocument/2006/relationships/customXml" Target="../ink/ink88.xml"/><Relationship Id="rId21" Type="http://schemas.openxmlformats.org/officeDocument/2006/relationships/customXml" Target="../ink/ink40.xml"/><Relationship Id="rId42" Type="http://schemas.openxmlformats.org/officeDocument/2006/relationships/image" Target="../media/image25.emf"/><Relationship Id="rId47" Type="http://schemas.openxmlformats.org/officeDocument/2006/relationships/customXml" Target="../ink/ink53.xml"/><Relationship Id="rId63" Type="http://schemas.openxmlformats.org/officeDocument/2006/relationships/customXml" Target="../ink/ink61.xml"/><Relationship Id="rId68" Type="http://schemas.openxmlformats.org/officeDocument/2006/relationships/image" Target="../media/image38.emf"/><Relationship Id="rId84" Type="http://schemas.openxmlformats.org/officeDocument/2006/relationships/image" Target="../media/image46.emf"/><Relationship Id="rId89" Type="http://schemas.openxmlformats.org/officeDocument/2006/relationships/customXml" Target="../ink/ink74.xml"/><Relationship Id="rId112" Type="http://schemas.openxmlformats.org/officeDocument/2006/relationships/image" Target="../media/image60.emf"/><Relationship Id="rId16" Type="http://schemas.openxmlformats.org/officeDocument/2006/relationships/image" Target="../media/image12.emf"/><Relationship Id="rId107" Type="http://schemas.openxmlformats.org/officeDocument/2006/relationships/customXml" Target="../ink/ink83.xml"/><Relationship Id="rId11" Type="http://schemas.openxmlformats.org/officeDocument/2006/relationships/customXml" Target="../ink/ink35.xml"/><Relationship Id="rId32" Type="http://schemas.openxmlformats.org/officeDocument/2006/relationships/image" Target="../media/image20.emf"/><Relationship Id="rId37" Type="http://schemas.openxmlformats.org/officeDocument/2006/relationships/customXml" Target="../ink/ink48.xml"/><Relationship Id="rId53" Type="http://schemas.openxmlformats.org/officeDocument/2006/relationships/customXml" Target="../ink/ink56.xml"/><Relationship Id="rId58" Type="http://schemas.openxmlformats.org/officeDocument/2006/relationships/image" Target="../media/image33.emf"/><Relationship Id="rId74" Type="http://schemas.openxmlformats.org/officeDocument/2006/relationships/image" Target="../media/image41.emf"/><Relationship Id="rId79" Type="http://schemas.openxmlformats.org/officeDocument/2006/relationships/customXml" Target="../ink/ink69.xml"/><Relationship Id="rId102" Type="http://schemas.openxmlformats.org/officeDocument/2006/relationships/image" Target="../media/image55.emf"/><Relationship Id="rId123" Type="http://schemas.openxmlformats.org/officeDocument/2006/relationships/customXml" Target="../ink/ink91.xml"/><Relationship Id="rId5" Type="http://schemas.openxmlformats.org/officeDocument/2006/relationships/customXml" Target="../ink/ink32.xml"/><Relationship Id="rId61" Type="http://schemas.openxmlformats.org/officeDocument/2006/relationships/customXml" Target="../ink/ink60.xml"/><Relationship Id="rId82" Type="http://schemas.openxmlformats.org/officeDocument/2006/relationships/image" Target="../media/image45.emf"/><Relationship Id="rId90" Type="http://schemas.openxmlformats.org/officeDocument/2006/relationships/image" Target="../media/image49.emf"/><Relationship Id="rId95" Type="http://schemas.openxmlformats.org/officeDocument/2006/relationships/customXml" Target="../ink/ink77.xml"/><Relationship Id="rId19" Type="http://schemas.openxmlformats.org/officeDocument/2006/relationships/customXml" Target="../ink/ink39.xml"/><Relationship Id="rId14" Type="http://schemas.openxmlformats.org/officeDocument/2006/relationships/image" Target="../media/image11.emf"/><Relationship Id="rId22" Type="http://schemas.openxmlformats.org/officeDocument/2006/relationships/image" Target="../media/image15.emf"/><Relationship Id="rId27" Type="http://schemas.openxmlformats.org/officeDocument/2006/relationships/customXml" Target="../ink/ink43.xml"/><Relationship Id="rId30" Type="http://schemas.openxmlformats.org/officeDocument/2006/relationships/image" Target="../media/image19.emf"/><Relationship Id="rId35" Type="http://schemas.openxmlformats.org/officeDocument/2006/relationships/customXml" Target="../ink/ink47.xml"/><Relationship Id="rId43" Type="http://schemas.openxmlformats.org/officeDocument/2006/relationships/customXml" Target="../ink/ink51.xml"/><Relationship Id="rId48" Type="http://schemas.openxmlformats.org/officeDocument/2006/relationships/image" Target="../media/image28.emf"/><Relationship Id="rId56" Type="http://schemas.openxmlformats.org/officeDocument/2006/relationships/image" Target="../media/image32.emf"/><Relationship Id="rId64" Type="http://schemas.openxmlformats.org/officeDocument/2006/relationships/image" Target="../media/image36.emf"/><Relationship Id="rId69" Type="http://schemas.openxmlformats.org/officeDocument/2006/relationships/customXml" Target="../ink/ink64.xml"/><Relationship Id="rId77" Type="http://schemas.openxmlformats.org/officeDocument/2006/relationships/customXml" Target="../ink/ink68.xml"/><Relationship Id="rId100" Type="http://schemas.openxmlformats.org/officeDocument/2006/relationships/image" Target="../media/image54.emf"/><Relationship Id="rId105" Type="http://schemas.openxmlformats.org/officeDocument/2006/relationships/customXml" Target="../ink/ink82.xml"/><Relationship Id="rId113" Type="http://schemas.openxmlformats.org/officeDocument/2006/relationships/customXml" Target="../ink/ink86.xml"/><Relationship Id="rId118" Type="http://schemas.openxmlformats.org/officeDocument/2006/relationships/image" Target="../media/image63.emf"/><Relationship Id="rId126" Type="http://schemas.openxmlformats.org/officeDocument/2006/relationships/image" Target="../media/image67.emf"/><Relationship Id="rId8" Type="http://schemas.openxmlformats.org/officeDocument/2006/relationships/image" Target="../media/image8.emf"/><Relationship Id="rId51" Type="http://schemas.openxmlformats.org/officeDocument/2006/relationships/customXml" Target="../ink/ink55.xml"/><Relationship Id="rId72" Type="http://schemas.openxmlformats.org/officeDocument/2006/relationships/image" Target="../media/image40.emf"/><Relationship Id="rId80" Type="http://schemas.openxmlformats.org/officeDocument/2006/relationships/image" Target="../media/image44.emf"/><Relationship Id="rId85" Type="http://schemas.openxmlformats.org/officeDocument/2006/relationships/customXml" Target="../ink/ink72.xml"/><Relationship Id="rId93" Type="http://schemas.openxmlformats.org/officeDocument/2006/relationships/customXml" Target="../ink/ink76.xml"/><Relationship Id="rId98" Type="http://schemas.openxmlformats.org/officeDocument/2006/relationships/image" Target="../media/image53.emf"/><Relationship Id="rId121" Type="http://schemas.openxmlformats.org/officeDocument/2006/relationships/customXml" Target="../ink/ink90.xml"/><Relationship Id="rId3" Type="http://schemas.openxmlformats.org/officeDocument/2006/relationships/customXml" Target="../ink/ink31.xml"/><Relationship Id="rId12" Type="http://schemas.openxmlformats.org/officeDocument/2006/relationships/image" Target="../media/image10.emf"/><Relationship Id="rId17" Type="http://schemas.openxmlformats.org/officeDocument/2006/relationships/customXml" Target="../ink/ink38.xml"/><Relationship Id="rId25" Type="http://schemas.openxmlformats.org/officeDocument/2006/relationships/customXml" Target="../ink/ink42.xml"/><Relationship Id="rId33" Type="http://schemas.openxmlformats.org/officeDocument/2006/relationships/customXml" Target="../ink/ink46.xml"/><Relationship Id="rId38" Type="http://schemas.openxmlformats.org/officeDocument/2006/relationships/image" Target="../media/image23.emf"/><Relationship Id="rId46" Type="http://schemas.openxmlformats.org/officeDocument/2006/relationships/image" Target="../media/image27.emf"/><Relationship Id="rId59" Type="http://schemas.openxmlformats.org/officeDocument/2006/relationships/customXml" Target="../ink/ink59.xml"/><Relationship Id="rId67" Type="http://schemas.openxmlformats.org/officeDocument/2006/relationships/customXml" Target="../ink/ink63.xml"/><Relationship Id="rId103" Type="http://schemas.openxmlformats.org/officeDocument/2006/relationships/customXml" Target="../ink/ink81.xml"/><Relationship Id="rId108" Type="http://schemas.openxmlformats.org/officeDocument/2006/relationships/image" Target="../media/image58.emf"/><Relationship Id="rId116" Type="http://schemas.openxmlformats.org/officeDocument/2006/relationships/image" Target="../media/image62.emf"/><Relationship Id="rId124" Type="http://schemas.openxmlformats.org/officeDocument/2006/relationships/image" Target="../media/image66.emf"/><Relationship Id="rId20" Type="http://schemas.openxmlformats.org/officeDocument/2006/relationships/image" Target="../media/image14.emf"/><Relationship Id="rId41" Type="http://schemas.openxmlformats.org/officeDocument/2006/relationships/customXml" Target="../ink/ink50.xml"/><Relationship Id="rId54" Type="http://schemas.openxmlformats.org/officeDocument/2006/relationships/image" Target="../media/image31.emf"/><Relationship Id="rId62" Type="http://schemas.openxmlformats.org/officeDocument/2006/relationships/image" Target="../media/image35.emf"/><Relationship Id="rId70" Type="http://schemas.openxmlformats.org/officeDocument/2006/relationships/image" Target="../media/image39.emf"/><Relationship Id="rId75" Type="http://schemas.openxmlformats.org/officeDocument/2006/relationships/customXml" Target="../ink/ink67.xml"/><Relationship Id="rId83" Type="http://schemas.openxmlformats.org/officeDocument/2006/relationships/customXml" Target="../ink/ink71.xml"/><Relationship Id="rId88" Type="http://schemas.openxmlformats.org/officeDocument/2006/relationships/image" Target="../media/image48.emf"/><Relationship Id="rId91" Type="http://schemas.openxmlformats.org/officeDocument/2006/relationships/customXml" Target="../ink/ink75.xml"/><Relationship Id="rId96" Type="http://schemas.openxmlformats.org/officeDocument/2006/relationships/image" Target="../media/image52.emf"/><Relationship Id="rId111" Type="http://schemas.openxmlformats.org/officeDocument/2006/relationships/customXml" Target="../ink/ink85.xml"/><Relationship Id="rId1" Type="http://schemas.openxmlformats.org/officeDocument/2006/relationships/slideLayout" Target="../slideLayouts/slideLayout2.xml"/><Relationship Id="rId6" Type="http://schemas.openxmlformats.org/officeDocument/2006/relationships/image" Target="../media/image7.emf"/><Relationship Id="rId15" Type="http://schemas.openxmlformats.org/officeDocument/2006/relationships/customXml" Target="../ink/ink37.xml"/><Relationship Id="rId23" Type="http://schemas.openxmlformats.org/officeDocument/2006/relationships/customXml" Target="../ink/ink41.xml"/><Relationship Id="rId28" Type="http://schemas.openxmlformats.org/officeDocument/2006/relationships/image" Target="../media/image18.emf"/><Relationship Id="rId36" Type="http://schemas.openxmlformats.org/officeDocument/2006/relationships/image" Target="../media/image22.emf"/><Relationship Id="rId49" Type="http://schemas.openxmlformats.org/officeDocument/2006/relationships/customXml" Target="../ink/ink54.xml"/><Relationship Id="rId57" Type="http://schemas.openxmlformats.org/officeDocument/2006/relationships/customXml" Target="../ink/ink58.xml"/><Relationship Id="rId106" Type="http://schemas.openxmlformats.org/officeDocument/2006/relationships/image" Target="../media/image57.emf"/><Relationship Id="rId114" Type="http://schemas.openxmlformats.org/officeDocument/2006/relationships/image" Target="../media/image61.emf"/><Relationship Id="rId119" Type="http://schemas.openxmlformats.org/officeDocument/2006/relationships/customXml" Target="../ink/ink89.xml"/><Relationship Id="rId10" Type="http://schemas.openxmlformats.org/officeDocument/2006/relationships/image" Target="../media/image9.emf"/><Relationship Id="rId31" Type="http://schemas.openxmlformats.org/officeDocument/2006/relationships/customXml" Target="../ink/ink45.xml"/><Relationship Id="rId44" Type="http://schemas.openxmlformats.org/officeDocument/2006/relationships/image" Target="../media/image26.emf"/><Relationship Id="rId52" Type="http://schemas.openxmlformats.org/officeDocument/2006/relationships/image" Target="../media/image30.emf"/><Relationship Id="rId60" Type="http://schemas.openxmlformats.org/officeDocument/2006/relationships/image" Target="../media/image34.emf"/><Relationship Id="rId65" Type="http://schemas.openxmlformats.org/officeDocument/2006/relationships/customXml" Target="../ink/ink62.xml"/><Relationship Id="rId73" Type="http://schemas.openxmlformats.org/officeDocument/2006/relationships/customXml" Target="../ink/ink66.xml"/><Relationship Id="rId78" Type="http://schemas.openxmlformats.org/officeDocument/2006/relationships/image" Target="../media/image43.emf"/><Relationship Id="rId81" Type="http://schemas.openxmlformats.org/officeDocument/2006/relationships/customXml" Target="../ink/ink70.xml"/><Relationship Id="rId86" Type="http://schemas.openxmlformats.org/officeDocument/2006/relationships/image" Target="../media/image47.emf"/><Relationship Id="rId94" Type="http://schemas.openxmlformats.org/officeDocument/2006/relationships/image" Target="../media/image51.emf"/><Relationship Id="rId99" Type="http://schemas.openxmlformats.org/officeDocument/2006/relationships/customXml" Target="../ink/ink79.xml"/><Relationship Id="rId101" Type="http://schemas.openxmlformats.org/officeDocument/2006/relationships/customXml" Target="../ink/ink80.xml"/><Relationship Id="rId122" Type="http://schemas.openxmlformats.org/officeDocument/2006/relationships/image" Target="../media/image65.emf"/><Relationship Id="rId4" Type="http://schemas.openxmlformats.org/officeDocument/2006/relationships/image" Target="../media/image6.emf"/><Relationship Id="rId9" Type="http://schemas.openxmlformats.org/officeDocument/2006/relationships/customXml" Target="../ink/ink34.xml"/><Relationship Id="rId13" Type="http://schemas.openxmlformats.org/officeDocument/2006/relationships/customXml" Target="../ink/ink36.xml"/><Relationship Id="rId18" Type="http://schemas.openxmlformats.org/officeDocument/2006/relationships/image" Target="../media/image13.emf"/><Relationship Id="rId39" Type="http://schemas.openxmlformats.org/officeDocument/2006/relationships/customXml" Target="../ink/ink49.xml"/><Relationship Id="rId109" Type="http://schemas.openxmlformats.org/officeDocument/2006/relationships/customXml" Target="../ink/ink84.xml"/><Relationship Id="rId34" Type="http://schemas.openxmlformats.org/officeDocument/2006/relationships/image" Target="../media/image21.emf"/><Relationship Id="rId50" Type="http://schemas.openxmlformats.org/officeDocument/2006/relationships/image" Target="../media/image29.emf"/><Relationship Id="rId55" Type="http://schemas.openxmlformats.org/officeDocument/2006/relationships/customXml" Target="../ink/ink57.xml"/><Relationship Id="rId76" Type="http://schemas.openxmlformats.org/officeDocument/2006/relationships/image" Target="../media/image42.emf"/><Relationship Id="rId97" Type="http://schemas.openxmlformats.org/officeDocument/2006/relationships/customXml" Target="../ink/ink78.xml"/><Relationship Id="rId104" Type="http://schemas.openxmlformats.org/officeDocument/2006/relationships/image" Target="../media/image56.emf"/><Relationship Id="rId120" Type="http://schemas.openxmlformats.org/officeDocument/2006/relationships/image" Target="../media/image64.emf"/><Relationship Id="rId125" Type="http://schemas.openxmlformats.org/officeDocument/2006/relationships/customXml" Target="../ink/ink92.xml"/><Relationship Id="rId7" Type="http://schemas.openxmlformats.org/officeDocument/2006/relationships/customXml" Target="../ink/ink33.xml"/><Relationship Id="rId71" Type="http://schemas.openxmlformats.org/officeDocument/2006/relationships/customXml" Target="../ink/ink65.xml"/><Relationship Id="rId92" Type="http://schemas.openxmlformats.org/officeDocument/2006/relationships/image" Target="../media/image50.emf"/><Relationship Id="rId2" Type="http://schemas.openxmlformats.org/officeDocument/2006/relationships/notesSlide" Target="../notesSlides/notesSlide8.xml"/><Relationship Id="rId29" Type="http://schemas.openxmlformats.org/officeDocument/2006/relationships/customXml" Target="../ink/ink44.xml"/><Relationship Id="rId24" Type="http://schemas.openxmlformats.org/officeDocument/2006/relationships/image" Target="../media/image16.emf"/><Relationship Id="rId40" Type="http://schemas.openxmlformats.org/officeDocument/2006/relationships/image" Target="../media/image24.emf"/><Relationship Id="rId45" Type="http://schemas.openxmlformats.org/officeDocument/2006/relationships/customXml" Target="../ink/ink52.xml"/><Relationship Id="rId66" Type="http://schemas.openxmlformats.org/officeDocument/2006/relationships/image" Target="../media/image37.emf"/><Relationship Id="rId87" Type="http://schemas.openxmlformats.org/officeDocument/2006/relationships/customXml" Target="../ink/ink73.xml"/><Relationship Id="rId110" Type="http://schemas.openxmlformats.org/officeDocument/2006/relationships/image" Target="../media/image59.emf"/><Relationship Id="rId115" Type="http://schemas.openxmlformats.org/officeDocument/2006/relationships/customXml" Target="../ink/ink87.xml"/></Relationships>
</file>

<file path=ppt/slides/_rels/slide21.xml.rels><?xml version="1.0" encoding="UTF-8" standalone="yes"?>
<Relationships xmlns="http://schemas.openxmlformats.org/package/2006/relationships"><Relationship Id="rId26" Type="http://schemas.openxmlformats.org/officeDocument/2006/relationships/image" Target="../media/image17.emf"/><Relationship Id="rId117" Type="http://schemas.openxmlformats.org/officeDocument/2006/relationships/customXml" Target="../ink/ink150.xml"/><Relationship Id="rId21" Type="http://schemas.openxmlformats.org/officeDocument/2006/relationships/customXml" Target="../ink/ink102.xml"/><Relationship Id="rId42" Type="http://schemas.openxmlformats.org/officeDocument/2006/relationships/image" Target="../media/image25.emf"/><Relationship Id="rId47" Type="http://schemas.openxmlformats.org/officeDocument/2006/relationships/customXml" Target="../ink/ink115.xml"/><Relationship Id="rId63" Type="http://schemas.openxmlformats.org/officeDocument/2006/relationships/customXml" Target="../ink/ink123.xml"/><Relationship Id="rId68" Type="http://schemas.openxmlformats.org/officeDocument/2006/relationships/image" Target="../media/image38.emf"/><Relationship Id="rId84" Type="http://schemas.openxmlformats.org/officeDocument/2006/relationships/image" Target="../media/image46.emf"/><Relationship Id="rId89" Type="http://schemas.openxmlformats.org/officeDocument/2006/relationships/customXml" Target="../ink/ink136.xml"/><Relationship Id="rId112" Type="http://schemas.openxmlformats.org/officeDocument/2006/relationships/image" Target="../media/image60.emf"/><Relationship Id="rId133" Type="http://schemas.openxmlformats.org/officeDocument/2006/relationships/customXml" Target="../ink/ink158.xml"/><Relationship Id="rId16" Type="http://schemas.openxmlformats.org/officeDocument/2006/relationships/image" Target="../media/image12.emf"/><Relationship Id="rId107" Type="http://schemas.openxmlformats.org/officeDocument/2006/relationships/customXml" Target="../ink/ink145.xml"/><Relationship Id="rId11" Type="http://schemas.openxmlformats.org/officeDocument/2006/relationships/customXml" Target="../ink/ink97.xml"/><Relationship Id="rId32" Type="http://schemas.openxmlformats.org/officeDocument/2006/relationships/image" Target="../media/image20.emf"/><Relationship Id="rId37" Type="http://schemas.openxmlformats.org/officeDocument/2006/relationships/customXml" Target="../ink/ink110.xml"/><Relationship Id="rId53" Type="http://schemas.openxmlformats.org/officeDocument/2006/relationships/customXml" Target="../ink/ink118.xml"/><Relationship Id="rId58" Type="http://schemas.openxmlformats.org/officeDocument/2006/relationships/image" Target="../media/image33.emf"/><Relationship Id="rId74" Type="http://schemas.openxmlformats.org/officeDocument/2006/relationships/image" Target="../media/image41.emf"/><Relationship Id="rId79" Type="http://schemas.openxmlformats.org/officeDocument/2006/relationships/customXml" Target="../ink/ink131.xml"/><Relationship Id="rId102" Type="http://schemas.openxmlformats.org/officeDocument/2006/relationships/image" Target="../media/image55.emf"/><Relationship Id="rId123" Type="http://schemas.openxmlformats.org/officeDocument/2006/relationships/customXml" Target="../ink/ink153.xml"/><Relationship Id="rId128" Type="http://schemas.openxmlformats.org/officeDocument/2006/relationships/image" Target="../media/image68.emf"/><Relationship Id="rId5" Type="http://schemas.openxmlformats.org/officeDocument/2006/relationships/customXml" Target="../ink/ink94.xml"/><Relationship Id="rId90" Type="http://schemas.openxmlformats.org/officeDocument/2006/relationships/image" Target="../media/image49.emf"/><Relationship Id="rId95" Type="http://schemas.openxmlformats.org/officeDocument/2006/relationships/customXml" Target="../ink/ink139.xml"/><Relationship Id="rId14" Type="http://schemas.openxmlformats.org/officeDocument/2006/relationships/image" Target="../media/image11.emf"/><Relationship Id="rId22" Type="http://schemas.openxmlformats.org/officeDocument/2006/relationships/image" Target="../media/image15.emf"/><Relationship Id="rId27" Type="http://schemas.openxmlformats.org/officeDocument/2006/relationships/customXml" Target="../ink/ink105.xml"/><Relationship Id="rId30" Type="http://schemas.openxmlformats.org/officeDocument/2006/relationships/image" Target="../media/image19.emf"/><Relationship Id="rId35" Type="http://schemas.openxmlformats.org/officeDocument/2006/relationships/customXml" Target="../ink/ink109.xml"/><Relationship Id="rId43" Type="http://schemas.openxmlformats.org/officeDocument/2006/relationships/customXml" Target="../ink/ink113.xml"/><Relationship Id="rId48" Type="http://schemas.openxmlformats.org/officeDocument/2006/relationships/image" Target="../media/image28.emf"/><Relationship Id="rId56" Type="http://schemas.openxmlformats.org/officeDocument/2006/relationships/image" Target="../media/image32.emf"/><Relationship Id="rId64" Type="http://schemas.openxmlformats.org/officeDocument/2006/relationships/image" Target="../media/image36.emf"/><Relationship Id="rId69" Type="http://schemas.openxmlformats.org/officeDocument/2006/relationships/customXml" Target="../ink/ink126.xml"/><Relationship Id="rId77" Type="http://schemas.openxmlformats.org/officeDocument/2006/relationships/customXml" Target="../ink/ink130.xml"/><Relationship Id="rId100" Type="http://schemas.openxmlformats.org/officeDocument/2006/relationships/image" Target="../media/image54.emf"/><Relationship Id="rId105" Type="http://schemas.openxmlformats.org/officeDocument/2006/relationships/customXml" Target="../ink/ink144.xml"/><Relationship Id="rId113" Type="http://schemas.openxmlformats.org/officeDocument/2006/relationships/customXml" Target="../ink/ink148.xml"/><Relationship Id="rId118" Type="http://schemas.openxmlformats.org/officeDocument/2006/relationships/image" Target="../media/image63.emf"/><Relationship Id="rId126" Type="http://schemas.openxmlformats.org/officeDocument/2006/relationships/image" Target="../media/image67.emf"/><Relationship Id="rId134" Type="http://schemas.openxmlformats.org/officeDocument/2006/relationships/image" Target="../media/image71.emf"/><Relationship Id="rId8" Type="http://schemas.openxmlformats.org/officeDocument/2006/relationships/image" Target="../media/image8.emf"/><Relationship Id="rId51" Type="http://schemas.openxmlformats.org/officeDocument/2006/relationships/customXml" Target="../ink/ink117.xml"/><Relationship Id="rId72" Type="http://schemas.openxmlformats.org/officeDocument/2006/relationships/image" Target="../media/image40.emf"/><Relationship Id="rId80" Type="http://schemas.openxmlformats.org/officeDocument/2006/relationships/image" Target="../media/image44.emf"/><Relationship Id="rId85" Type="http://schemas.openxmlformats.org/officeDocument/2006/relationships/customXml" Target="../ink/ink134.xml"/><Relationship Id="rId93" Type="http://schemas.openxmlformats.org/officeDocument/2006/relationships/customXml" Target="../ink/ink138.xml"/><Relationship Id="rId98" Type="http://schemas.openxmlformats.org/officeDocument/2006/relationships/image" Target="../media/image53.emf"/><Relationship Id="rId121" Type="http://schemas.openxmlformats.org/officeDocument/2006/relationships/customXml" Target="../ink/ink152.xml"/><Relationship Id="rId3" Type="http://schemas.openxmlformats.org/officeDocument/2006/relationships/customXml" Target="../ink/ink93.xml"/><Relationship Id="rId12" Type="http://schemas.openxmlformats.org/officeDocument/2006/relationships/image" Target="../media/image10.emf"/><Relationship Id="rId17" Type="http://schemas.openxmlformats.org/officeDocument/2006/relationships/customXml" Target="../ink/ink100.xml"/><Relationship Id="rId25" Type="http://schemas.openxmlformats.org/officeDocument/2006/relationships/customXml" Target="../ink/ink104.xml"/><Relationship Id="rId33" Type="http://schemas.openxmlformats.org/officeDocument/2006/relationships/customXml" Target="../ink/ink108.xml"/><Relationship Id="rId38" Type="http://schemas.openxmlformats.org/officeDocument/2006/relationships/image" Target="../media/image23.emf"/><Relationship Id="rId46" Type="http://schemas.openxmlformats.org/officeDocument/2006/relationships/image" Target="../media/image27.emf"/><Relationship Id="rId59" Type="http://schemas.openxmlformats.org/officeDocument/2006/relationships/customXml" Target="../ink/ink121.xml"/><Relationship Id="rId67" Type="http://schemas.openxmlformats.org/officeDocument/2006/relationships/customXml" Target="../ink/ink125.xml"/><Relationship Id="rId103" Type="http://schemas.openxmlformats.org/officeDocument/2006/relationships/customXml" Target="../ink/ink143.xml"/><Relationship Id="rId108" Type="http://schemas.openxmlformats.org/officeDocument/2006/relationships/image" Target="../media/image58.emf"/><Relationship Id="rId116" Type="http://schemas.openxmlformats.org/officeDocument/2006/relationships/image" Target="../media/image62.emf"/><Relationship Id="rId124" Type="http://schemas.openxmlformats.org/officeDocument/2006/relationships/image" Target="../media/image66.emf"/><Relationship Id="rId129" Type="http://schemas.openxmlformats.org/officeDocument/2006/relationships/customXml" Target="../ink/ink156.xml"/><Relationship Id="rId20" Type="http://schemas.openxmlformats.org/officeDocument/2006/relationships/image" Target="../media/image14.emf"/><Relationship Id="rId41" Type="http://schemas.openxmlformats.org/officeDocument/2006/relationships/customXml" Target="../ink/ink112.xml"/><Relationship Id="rId54" Type="http://schemas.openxmlformats.org/officeDocument/2006/relationships/image" Target="../media/image31.emf"/><Relationship Id="rId62" Type="http://schemas.openxmlformats.org/officeDocument/2006/relationships/image" Target="../media/image35.emf"/><Relationship Id="rId70" Type="http://schemas.openxmlformats.org/officeDocument/2006/relationships/image" Target="../media/image39.emf"/><Relationship Id="rId75" Type="http://schemas.openxmlformats.org/officeDocument/2006/relationships/customXml" Target="../ink/ink129.xml"/><Relationship Id="rId83" Type="http://schemas.openxmlformats.org/officeDocument/2006/relationships/customXml" Target="../ink/ink133.xml"/><Relationship Id="rId88" Type="http://schemas.openxmlformats.org/officeDocument/2006/relationships/image" Target="../media/image48.emf"/><Relationship Id="rId91" Type="http://schemas.openxmlformats.org/officeDocument/2006/relationships/customXml" Target="../ink/ink137.xml"/><Relationship Id="rId96" Type="http://schemas.openxmlformats.org/officeDocument/2006/relationships/image" Target="../media/image52.emf"/><Relationship Id="rId111" Type="http://schemas.openxmlformats.org/officeDocument/2006/relationships/customXml" Target="../ink/ink147.xml"/><Relationship Id="rId132" Type="http://schemas.openxmlformats.org/officeDocument/2006/relationships/image" Target="../media/image70.emf"/><Relationship Id="rId1" Type="http://schemas.openxmlformats.org/officeDocument/2006/relationships/slideLayout" Target="../slideLayouts/slideLayout2.xml"/><Relationship Id="rId6" Type="http://schemas.openxmlformats.org/officeDocument/2006/relationships/image" Target="../media/image7.emf"/><Relationship Id="rId15" Type="http://schemas.openxmlformats.org/officeDocument/2006/relationships/customXml" Target="../ink/ink99.xml"/><Relationship Id="rId23" Type="http://schemas.openxmlformats.org/officeDocument/2006/relationships/customXml" Target="../ink/ink103.xml"/><Relationship Id="rId28" Type="http://schemas.openxmlformats.org/officeDocument/2006/relationships/image" Target="../media/image18.emf"/><Relationship Id="rId36" Type="http://schemas.openxmlformats.org/officeDocument/2006/relationships/image" Target="../media/image22.emf"/><Relationship Id="rId49" Type="http://schemas.openxmlformats.org/officeDocument/2006/relationships/customXml" Target="../ink/ink116.xml"/><Relationship Id="rId57" Type="http://schemas.openxmlformats.org/officeDocument/2006/relationships/customXml" Target="../ink/ink120.xml"/><Relationship Id="rId106" Type="http://schemas.openxmlformats.org/officeDocument/2006/relationships/image" Target="../media/image57.emf"/><Relationship Id="rId114" Type="http://schemas.openxmlformats.org/officeDocument/2006/relationships/image" Target="../media/image61.emf"/><Relationship Id="rId119" Type="http://schemas.openxmlformats.org/officeDocument/2006/relationships/customXml" Target="../ink/ink151.xml"/><Relationship Id="rId127" Type="http://schemas.openxmlformats.org/officeDocument/2006/relationships/customXml" Target="../ink/ink155.xml"/><Relationship Id="rId10" Type="http://schemas.openxmlformats.org/officeDocument/2006/relationships/image" Target="../media/image9.emf"/><Relationship Id="rId31" Type="http://schemas.openxmlformats.org/officeDocument/2006/relationships/customXml" Target="../ink/ink107.xml"/><Relationship Id="rId44" Type="http://schemas.openxmlformats.org/officeDocument/2006/relationships/image" Target="../media/image26.emf"/><Relationship Id="rId52" Type="http://schemas.openxmlformats.org/officeDocument/2006/relationships/image" Target="../media/image30.emf"/><Relationship Id="rId60" Type="http://schemas.openxmlformats.org/officeDocument/2006/relationships/image" Target="../media/image34.emf"/><Relationship Id="rId65" Type="http://schemas.openxmlformats.org/officeDocument/2006/relationships/customXml" Target="../ink/ink124.xml"/><Relationship Id="rId73" Type="http://schemas.openxmlformats.org/officeDocument/2006/relationships/customXml" Target="../ink/ink128.xml"/><Relationship Id="rId78" Type="http://schemas.openxmlformats.org/officeDocument/2006/relationships/image" Target="../media/image43.emf"/><Relationship Id="rId81" Type="http://schemas.openxmlformats.org/officeDocument/2006/relationships/customXml" Target="../ink/ink132.xml"/><Relationship Id="rId86" Type="http://schemas.openxmlformats.org/officeDocument/2006/relationships/image" Target="../media/image47.emf"/><Relationship Id="rId94" Type="http://schemas.openxmlformats.org/officeDocument/2006/relationships/image" Target="../media/image51.emf"/><Relationship Id="rId99" Type="http://schemas.openxmlformats.org/officeDocument/2006/relationships/customXml" Target="../ink/ink141.xml"/><Relationship Id="rId101" Type="http://schemas.openxmlformats.org/officeDocument/2006/relationships/customXml" Target="../ink/ink142.xml"/><Relationship Id="rId122" Type="http://schemas.openxmlformats.org/officeDocument/2006/relationships/image" Target="../media/image65.emf"/><Relationship Id="rId130" Type="http://schemas.openxmlformats.org/officeDocument/2006/relationships/image" Target="../media/image69.emf"/><Relationship Id="rId135" Type="http://schemas.openxmlformats.org/officeDocument/2006/relationships/customXml" Target="../ink/ink159.xml"/><Relationship Id="rId4" Type="http://schemas.openxmlformats.org/officeDocument/2006/relationships/image" Target="../media/image6.emf"/><Relationship Id="rId9" Type="http://schemas.openxmlformats.org/officeDocument/2006/relationships/customXml" Target="../ink/ink96.xml"/><Relationship Id="rId13" Type="http://schemas.openxmlformats.org/officeDocument/2006/relationships/customXml" Target="../ink/ink98.xml"/><Relationship Id="rId18" Type="http://schemas.openxmlformats.org/officeDocument/2006/relationships/image" Target="../media/image13.emf"/><Relationship Id="rId39" Type="http://schemas.openxmlformats.org/officeDocument/2006/relationships/customXml" Target="../ink/ink111.xml"/><Relationship Id="rId109" Type="http://schemas.openxmlformats.org/officeDocument/2006/relationships/customXml" Target="../ink/ink146.xml"/><Relationship Id="rId34" Type="http://schemas.openxmlformats.org/officeDocument/2006/relationships/image" Target="../media/image21.emf"/><Relationship Id="rId50" Type="http://schemas.openxmlformats.org/officeDocument/2006/relationships/image" Target="../media/image29.emf"/><Relationship Id="rId55" Type="http://schemas.openxmlformats.org/officeDocument/2006/relationships/customXml" Target="../ink/ink119.xml"/><Relationship Id="rId76" Type="http://schemas.openxmlformats.org/officeDocument/2006/relationships/image" Target="../media/image42.emf"/><Relationship Id="rId97" Type="http://schemas.openxmlformats.org/officeDocument/2006/relationships/customXml" Target="../ink/ink140.xml"/><Relationship Id="rId104" Type="http://schemas.openxmlformats.org/officeDocument/2006/relationships/image" Target="../media/image56.emf"/><Relationship Id="rId120" Type="http://schemas.openxmlformats.org/officeDocument/2006/relationships/image" Target="../media/image64.emf"/><Relationship Id="rId125" Type="http://schemas.openxmlformats.org/officeDocument/2006/relationships/customXml" Target="../ink/ink154.xml"/><Relationship Id="rId7" Type="http://schemas.openxmlformats.org/officeDocument/2006/relationships/customXml" Target="../ink/ink95.xml"/><Relationship Id="rId71" Type="http://schemas.openxmlformats.org/officeDocument/2006/relationships/customXml" Target="../ink/ink127.xml"/><Relationship Id="rId92" Type="http://schemas.openxmlformats.org/officeDocument/2006/relationships/image" Target="../media/image50.emf"/><Relationship Id="rId2" Type="http://schemas.openxmlformats.org/officeDocument/2006/relationships/notesSlide" Target="../notesSlides/notesSlide9.xml"/><Relationship Id="rId29" Type="http://schemas.openxmlformats.org/officeDocument/2006/relationships/customXml" Target="../ink/ink106.xml"/><Relationship Id="rId24" Type="http://schemas.openxmlformats.org/officeDocument/2006/relationships/image" Target="../media/image16.emf"/><Relationship Id="rId40" Type="http://schemas.openxmlformats.org/officeDocument/2006/relationships/image" Target="../media/image24.emf"/><Relationship Id="rId45" Type="http://schemas.openxmlformats.org/officeDocument/2006/relationships/customXml" Target="../ink/ink114.xml"/><Relationship Id="rId66" Type="http://schemas.openxmlformats.org/officeDocument/2006/relationships/image" Target="../media/image37.emf"/><Relationship Id="rId87" Type="http://schemas.openxmlformats.org/officeDocument/2006/relationships/customXml" Target="../ink/ink135.xml"/><Relationship Id="rId110" Type="http://schemas.openxmlformats.org/officeDocument/2006/relationships/image" Target="../media/image59.emf"/><Relationship Id="rId115" Type="http://schemas.openxmlformats.org/officeDocument/2006/relationships/customXml" Target="../ink/ink149.xml"/><Relationship Id="rId131" Type="http://schemas.openxmlformats.org/officeDocument/2006/relationships/customXml" Target="../ink/ink157.xml"/><Relationship Id="rId136" Type="http://schemas.openxmlformats.org/officeDocument/2006/relationships/image" Target="../media/image72.emf"/><Relationship Id="rId61" Type="http://schemas.openxmlformats.org/officeDocument/2006/relationships/customXml" Target="../ink/ink122.xml"/><Relationship Id="rId82" Type="http://schemas.openxmlformats.org/officeDocument/2006/relationships/image" Target="../media/image45.emf"/><Relationship Id="rId19" Type="http://schemas.openxmlformats.org/officeDocument/2006/relationships/customXml" Target="../ink/ink101.xml"/></Relationships>
</file>

<file path=ppt/slides/_rels/slide22.xml.rels><?xml version="1.0" encoding="UTF-8" standalone="yes"?>
<Relationships xmlns="http://schemas.openxmlformats.org/package/2006/relationships"><Relationship Id="rId26" Type="http://schemas.openxmlformats.org/officeDocument/2006/relationships/image" Target="../media/image17.emf"/><Relationship Id="rId117" Type="http://schemas.openxmlformats.org/officeDocument/2006/relationships/customXml" Target="../ink/ink217.xml"/><Relationship Id="rId21" Type="http://schemas.openxmlformats.org/officeDocument/2006/relationships/customXml" Target="../ink/ink169.xml"/><Relationship Id="rId42" Type="http://schemas.openxmlformats.org/officeDocument/2006/relationships/image" Target="../media/image25.emf"/><Relationship Id="rId47" Type="http://schemas.openxmlformats.org/officeDocument/2006/relationships/customXml" Target="../ink/ink182.xml"/><Relationship Id="rId63" Type="http://schemas.openxmlformats.org/officeDocument/2006/relationships/customXml" Target="../ink/ink190.xml"/><Relationship Id="rId68" Type="http://schemas.openxmlformats.org/officeDocument/2006/relationships/image" Target="../media/image38.emf"/><Relationship Id="rId84" Type="http://schemas.openxmlformats.org/officeDocument/2006/relationships/image" Target="../media/image46.emf"/><Relationship Id="rId89" Type="http://schemas.openxmlformats.org/officeDocument/2006/relationships/customXml" Target="../ink/ink203.xml"/><Relationship Id="rId112" Type="http://schemas.openxmlformats.org/officeDocument/2006/relationships/image" Target="../media/image60.emf"/><Relationship Id="rId133" Type="http://schemas.openxmlformats.org/officeDocument/2006/relationships/customXml" Target="../ink/ink225.xml"/><Relationship Id="rId138" Type="http://schemas.openxmlformats.org/officeDocument/2006/relationships/image" Target="../media/image73.emf"/><Relationship Id="rId154" Type="http://schemas.openxmlformats.org/officeDocument/2006/relationships/image" Target="../media/image81.emf"/><Relationship Id="rId16" Type="http://schemas.openxmlformats.org/officeDocument/2006/relationships/image" Target="../media/image12.emf"/><Relationship Id="rId107" Type="http://schemas.openxmlformats.org/officeDocument/2006/relationships/customXml" Target="../ink/ink212.xml"/><Relationship Id="rId11" Type="http://schemas.openxmlformats.org/officeDocument/2006/relationships/customXml" Target="../ink/ink164.xml"/><Relationship Id="rId32" Type="http://schemas.openxmlformats.org/officeDocument/2006/relationships/image" Target="../media/image20.emf"/><Relationship Id="rId37" Type="http://schemas.openxmlformats.org/officeDocument/2006/relationships/customXml" Target="../ink/ink177.xml"/><Relationship Id="rId53" Type="http://schemas.openxmlformats.org/officeDocument/2006/relationships/customXml" Target="../ink/ink185.xml"/><Relationship Id="rId58" Type="http://schemas.openxmlformats.org/officeDocument/2006/relationships/image" Target="../media/image33.emf"/><Relationship Id="rId74" Type="http://schemas.openxmlformats.org/officeDocument/2006/relationships/image" Target="../media/image41.emf"/><Relationship Id="rId79" Type="http://schemas.openxmlformats.org/officeDocument/2006/relationships/customXml" Target="../ink/ink198.xml"/><Relationship Id="rId102" Type="http://schemas.openxmlformats.org/officeDocument/2006/relationships/image" Target="../media/image55.emf"/><Relationship Id="rId123" Type="http://schemas.openxmlformats.org/officeDocument/2006/relationships/customXml" Target="../ink/ink220.xml"/><Relationship Id="rId128" Type="http://schemas.openxmlformats.org/officeDocument/2006/relationships/image" Target="../media/image68.emf"/><Relationship Id="rId144" Type="http://schemas.openxmlformats.org/officeDocument/2006/relationships/image" Target="../media/image76.emf"/><Relationship Id="rId149" Type="http://schemas.openxmlformats.org/officeDocument/2006/relationships/customXml" Target="../ink/ink233.xml"/><Relationship Id="rId5" Type="http://schemas.openxmlformats.org/officeDocument/2006/relationships/customXml" Target="../ink/ink161.xml"/><Relationship Id="rId90" Type="http://schemas.openxmlformats.org/officeDocument/2006/relationships/image" Target="../media/image49.emf"/><Relationship Id="rId95" Type="http://schemas.openxmlformats.org/officeDocument/2006/relationships/customXml" Target="../ink/ink206.xml"/><Relationship Id="rId22" Type="http://schemas.openxmlformats.org/officeDocument/2006/relationships/image" Target="../media/image15.emf"/><Relationship Id="rId27" Type="http://schemas.openxmlformats.org/officeDocument/2006/relationships/customXml" Target="../ink/ink172.xml"/><Relationship Id="rId43" Type="http://schemas.openxmlformats.org/officeDocument/2006/relationships/customXml" Target="../ink/ink180.xml"/><Relationship Id="rId48" Type="http://schemas.openxmlformats.org/officeDocument/2006/relationships/image" Target="../media/image28.emf"/><Relationship Id="rId64" Type="http://schemas.openxmlformats.org/officeDocument/2006/relationships/image" Target="../media/image36.emf"/><Relationship Id="rId69" Type="http://schemas.openxmlformats.org/officeDocument/2006/relationships/customXml" Target="../ink/ink193.xml"/><Relationship Id="rId113" Type="http://schemas.openxmlformats.org/officeDocument/2006/relationships/customXml" Target="../ink/ink215.xml"/><Relationship Id="rId118" Type="http://schemas.openxmlformats.org/officeDocument/2006/relationships/image" Target="../media/image63.emf"/><Relationship Id="rId134" Type="http://schemas.openxmlformats.org/officeDocument/2006/relationships/image" Target="../media/image71.emf"/><Relationship Id="rId139" Type="http://schemas.openxmlformats.org/officeDocument/2006/relationships/customXml" Target="../ink/ink228.xml"/><Relationship Id="rId80" Type="http://schemas.openxmlformats.org/officeDocument/2006/relationships/image" Target="../media/image44.emf"/><Relationship Id="rId85" Type="http://schemas.openxmlformats.org/officeDocument/2006/relationships/customXml" Target="../ink/ink201.xml"/><Relationship Id="rId150" Type="http://schemas.openxmlformats.org/officeDocument/2006/relationships/image" Target="../media/image79.emf"/><Relationship Id="rId155" Type="http://schemas.openxmlformats.org/officeDocument/2006/relationships/customXml" Target="../ink/ink236.xml"/><Relationship Id="rId12" Type="http://schemas.openxmlformats.org/officeDocument/2006/relationships/image" Target="../media/image10.emf"/><Relationship Id="rId17" Type="http://schemas.openxmlformats.org/officeDocument/2006/relationships/customXml" Target="../ink/ink167.xml"/><Relationship Id="rId33" Type="http://schemas.openxmlformats.org/officeDocument/2006/relationships/customXml" Target="../ink/ink175.xml"/><Relationship Id="rId38" Type="http://schemas.openxmlformats.org/officeDocument/2006/relationships/image" Target="../media/image23.emf"/><Relationship Id="rId59" Type="http://schemas.openxmlformats.org/officeDocument/2006/relationships/customXml" Target="../ink/ink188.xml"/><Relationship Id="rId103" Type="http://schemas.openxmlformats.org/officeDocument/2006/relationships/customXml" Target="../ink/ink210.xml"/><Relationship Id="rId108" Type="http://schemas.openxmlformats.org/officeDocument/2006/relationships/image" Target="../media/image58.emf"/><Relationship Id="rId124" Type="http://schemas.openxmlformats.org/officeDocument/2006/relationships/image" Target="../media/image66.emf"/><Relationship Id="rId129" Type="http://schemas.openxmlformats.org/officeDocument/2006/relationships/customXml" Target="../ink/ink223.xml"/><Relationship Id="rId20" Type="http://schemas.openxmlformats.org/officeDocument/2006/relationships/image" Target="../media/image14.emf"/><Relationship Id="rId41" Type="http://schemas.openxmlformats.org/officeDocument/2006/relationships/customXml" Target="../ink/ink179.xml"/><Relationship Id="rId54" Type="http://schemas.openxmlformats.org/officeDocument/2006/relationships/image" Target="../media/image31.emf"/><Relationship Id="rId62" Type="http://schemas.openxmlformats.org/officeDocument/2006/relationships/image" Target="../media/image35.emf"/><Relationship Id="rId70" Type="http://schemas.openxmlformats.org/officeDocument/2006/relationships/image" Target="../media/image39.emf"/><Relationship Id="rId75" Type="http://schemas.openxmlformats.org/officeDocument/2006/relationships/customXml" Target="../ink/ink196.xml"/><Relationship Id="rId83" Type="http://schemas.openxmlformats.org/officeDocument/2006/relationships/customXml" Target="../ink/ink200.xml"/><Relationship Id="rId88" Type="http://schemas.openxmlformats.org/officeDocument/2006/relationships/image" Target="../media/image48.emf"/><Relationship Id="rId91" Type="http://schemas.openxmlformats.org/officeDocument/2006/relationships/customXml" Target="../ink/ink204.xml"/><Relationship Id="rId96" Type="http://schemas.openxmlformats.org/officeDocument/2006/relationships/image" Target="../media/image52.emf"/><Relationship Id="rId111" Type="http://schemas.openxmlformats.org/officeDocument/2006/relationships/customXml" Target="../ink/ink214.xml"/><Relationship Id="rId132" Type="http://schemas.openxmlformats.org/officeDocument/2006/relationships/image" Target="../media/image70.emf"/><Relationship Id="rId140" Type="http://schemas.openxmlformats.org/officeDocument/2006/relationships/image" Target="../media/image74.emf"/><Relationship Id="rId145" Type="http://schemas.openxmlformats.org/officeDocument/2006/relationships/customXml" Target="../ink/ink231.xml"/><Relationship Id="rId153" Type="http://schemas.openxmlformats.org/officeDocument/2006/relationships/customXml" Target="../ink/ink235.xml"/><Relationship Id="rId1" Type="http://schemas.openxmlformats.org/officeDocument/2006/relationships/slideLayout" Target="../slideLayouts/slideLayout2.xml"/><Relationship Id="rId6" Type="http://schemas.openxmlformats.org/officeDocument/2006/relationships/image" Target="../media/image7.emf"/><Relationship Id="rId15" Type="http://schemas.openxmlformats.org/officeDocument/2006/relationships/customXml" Target="../ink/ink166.xml"/><Relationship Id="rId23" Type="http://schemas.openxmlformats.org/officeDocument/2006/relationships/customXml" Target="../ink/ink170.xml"/><Relationship Id="rId28" Type="http://schemas.openxmlformats.org/officeDocument/2006/relationships/image" Target="../media/image18.emf"/><Relationship Id="rId36" Type="http://schemas.openxmlformats.org/officeDocument/2006/relationships/image" Target="../media/image22.emf"/><Relationship Id="rId49" Type="http://schemas.openxmlformats.org/officeDocument/2006/relationships/customXml" Target="../ink/ink183.xml"/><Relationship Id="rId57" Type="http://schemas.openxmlformats.org/officeDocument/2006/relationships/customXml" Target="../ink/ink187.xml"/><Relationship Id="rId106" Type="http://schemas.openxmlformats.org/officeDocument/2006/relationships/image" Target="../media/image57.emf"/><Relationship Id="rId114" Type="http://schemas.openxmlformats.org/officeDocument/2006/relationships/image" Target="../media/image61.emf"/><Relationship Id="rId119" Type="http://schemas.openxmlformats.org/officeDocument/2006/relationships/customXml" Target="../ink/ink218.xml"/><Relationship Id="rId127" Type="http://schemas.openxmlformats.org/officeDocument/2006/relationships/customXml" Target="../ink/ink222.xml"/><Relationship Id="rId10" Type="http://schemas.openxmlformats.org/officeDocument/2006/relationships/image" Target="../media/image9.emf"/><Relationship Id="rId31" Type="http://schemas.openxmlformats.org/officeDocument/2006/relationships/customXml" Target="../ink/ink174.xml"/><Relationship Id="rId44" Type="http://schemas.openxmlformats.org/officeDocument/2006/relationships/image" Target="../media/image26.emf"/><Relationship Id="rId52" Type="http://schemas.openxmlformats.org/officeDocument/2006/relationships/image" Target="../media/image30.emf"/><Relationship Id="rId60" Type="http://schemas.openxmlformats.org/officeDocument/2006/relationships/image" Target="../media/image34.emf"/><Relationship Id="rId65" Type="http://schemas.openxmlformats.org/officeDocument/2006/relationships/customXml" Target="../ink/ink191.xml"/><Relationship Id="rId73" Type="http://schemas.openxmlformats.org/officeDocument/2006/relationships/customXml" Target="../ink/ink195.xml"/><Relationship Id="rId78" Type="http://schemas.openxmlformats.org/officeDocument/2006/relationships/image" Target="../media/image43.emf"/><Relationship Id="rId81" Type="http://schemas.openxmlformats.org/officeDocument/2006/relationships/customXml" Target="../ink/ink199.xml"/><Relationship Id="rId86" Type="http://schemas.openxmlformats.org/officeDocument/2006/relationships/image" Target="../media/image47.emf"/><Relationship Id="rId94" Type="http://schemas.openxmlformats.org/officeDocument/2006/relationships/image" Target="../media/image51.emf"/><Relationship Id="rId99" Type="http://schemas.openxmlformats.org/officeDocument/2006/relationships/customXml" Target="../ink/ink208.xml"/><Relationship Id="rId101" Type="http://schemas.openxmlformats.org/officeDocument/2006/relationships/customXml" Target="../ink/ink209.xml"/><Relationship Id="rId122" Type="http://schemas.openxmlformats.org/officeDocument/2006/relationships/image" Target="../media/image65.emf"/><Relationship Id="rId130" Type="http://schemas.openxmlformats.org/officeDocument/2006/relationships/image" Target="../media/image69.emf"/><Relationship Id="rId135" Type="http://schemas.openxmlformats.org/officeDocument/2006/relationships/customXml" Target="../ink/ink226.xml"/><Relationship Id="rId143" Type="http://schemas.openxmlformats.org/officeDocument/2006/relationships/customXml" Target="../ink/ink230.xml"/><Relationship Id="rId148" Type="http://schemas.openxmlformats.org/officeDocument/2006/relationships/image" Target="../media/image78.emf"/><Relationship Id="rId151" Type="http://schemas.openxmlformats.org/officeDocument/2006/relationships/customXml" Target="../ink/ink234.xml"/><Relationship Id="rId156" Type="http://schemas.openxmlformats.org/officeDocument/2006/relationships/image" Target="../media/image82.emf"/><Relationship Id="rId4" Type="http://schemas.openxmlformats.org/officeDocument/2006/relationships/image" Target="../media/image6.emf"/><Relationship Id="rId9" Type="http://schemas.openxmlformats.org/officeDocument/2006/relationships/customXml" Target="../ink/ink163.xml"/><Relationship Id="rId13" Type="http://schemas.openxmlformats.org/officeDocument/2006/relationships/customXml" Target="../ink/ink165.xml"/><Relationship Id="rId18" Type="http://schemas.openxmlformats.org/officeDocument/2006/relationships/image" Target="../media/image13.emf"/><Relationship Id="rId39" Type="http://schemas.openxmlformats.org/officeDocument/2006/relationships/customXml" Target="../ink/ink178.xml"/><Relationship Id="rId109" Type="http://schemas.openxmlformats.org/officeDocument/2006/relationships/customXml" Target="../ink/ink213.xml"/><Relationship Id="rId34" Type="http://schemas.openxmlformats.org/officeDocument/2006/relationships/image" Target="../media/image21.emf"/><Relationship Id="rId50" Type="http://schemas.openxmlformats.org/officeDocument/2006/relationships/image" Target="../media/image29.emf"/><Relationship Id="rId55" Type="http://schemas.openxmlformats.org/officeDocument/2006/relationships/customXml" Target="../ink/ink186.xml"/><Relationship Id="rId76" Type="http://schemas.openxmlformats.org/officeDocument/2006/relationships/image" Target="../media/image42.emf"/><Relationship Id="rId97" Type="http://schemas.openxmlformats.org/officeDocument/2006/relationships/customXml" Target="../ink/ink207.xml"/><Relationship Id="rId104" Type="http://schemas.openxmlformats.org/officeDocument/2006/relationships/image" Target="../media/image56.emf"/><Relationship Id="rId120" Type="http://schemas.openxmlformats.org/officeDocument/2006/relationships/image" Target="../media/image64.emf"/><Relationship Id="rId125" Type="http://schemas.openxmlformats.org/officeDocument/2006/relationships/customXml" Target="../ink/ink221.xml"/><Relationship Id="rId141" Type="http://schemas.openxmlformats.org/officeDocument/2006/relationships/customXml" Target="../ink/ink229.xml"/><Relationship Id="rId146" Type="http://schemas.openxmlformats.org/officeDocument/2006/relationships/image" Target="../media/image77.emf"/><Relationship Id="rId7" Type="http://schemas.openxmlformats.org/officeDocument/2006/relationships/customXml" Target="../ink/ink162.xml"/><Relationship Id="rId71" Type="http://schemas.openxmlformats.org/officeDocument/2006/relationships/customXml" Target="../ink/ink194.xml"/><Relationship Id="rId92" Type="http://schemas.openxmlformats.org/officeDocument/2006/relationships/image" Target="../media/image50.emf"/><Relationship Id="rId2" Type="http://schemas.openxmlformats.org/officeDocument/2006/relationships/notesSlide" Target="../notesSlides/notesSlide10.xml"/><Relationship Id="rId29" Type="http://schemas.openxmlformats.org/officeDocument/2006/relationships/customXml" Target="../ink/ink173.xml"/><Relationship Id="rId24" Type="http://schemas.openxmlformats.org/officeDocument/2006/relationships/image" Target="../media/image16.emf"/><Relationship Id="rId40" Type="http://schemas.openxmlformats.org/officeDocument/2006/relationships/image" Target="../media/image24.emf"/><Relationship Id="rId45" Type="http://schemas.openxmlformats.org/officeDocument/2006/relationships/customXml" Target="../ink/ink181.xml"/><Relationship Id="rId66" Type="http://schemas.openxmlformats.org/officeDocument/2006/relationships/image" Target="../media/image37.emf"/><Relationship Id="rId87" Type="http://schemas.openxmlformats.org/officeDocument/2006/relationships/customXml" Target="../ink/ink202.xml"/><Relationship Id="rId110" Type="http://schemas.openxmlformats.org/officeDocument/2006/relationships/image" Target="../media/image59.emf"/><Relationship Id="rId115" Type="http://schemas.openxmlformats.org/officeDocument/2006/relationships/customXml" Target="../ink/ink216.xml"/><Relationship Id="rId131" Type="http://schemas.openxmlformats.org/officeDocument/2006/relationships/customXml" Target="../ink/ink224.xml"/><Relationship Id="rId136" Type="http://schemas.openxmlformats.org/officeDocument/2006/relationships/image" Target="../media/image72.emf"/><Relationship Id="rId157" Type="http://schemas.openxmlformats.org/officeDocument/2006/relationships/customXml" Target="../ink/ink237.xml"/><Relationship Id="rId61" Type="http://schemas.openxmlformats.org/officeDocument/2006/relationships/customXml" Target="../ink/ink189.xml"/><Relationship Id="rId82" Type="http://schemas.openxmlformats.org/officeDocument/2006/relationships/image" Target="../media/image45.emf"/><Relationship Id="rId152" Type="http://schemas.openxmlformats.org/officeDocument/2006/relationships/image" Target="../media/image80.emf"/><Relationship Id="rId19" Type="http://schemas.openxmlformats.org/officeDocument/2006/relationships/customXml" Target="../ink/ink168.xml"/><Relationship Id="rId14" Type="http://schemas.openxmlformats.org/officeDocument/2006/relationships/image" Target="../media/image11.emf"/><Relationship Id="rId30" Type="http://schemas.openxmlformats.org/officeDocument/2006/relationships/image" Target="../media/image19.emf"/><Relationship Id="rId35" Type="http://schemas.openxmlformats.org/officeDocument/2006/relationships/customXml" Target="../ink/ink176.xml"/><Relationship Id="rId56" Type="http://schemas.openxmlformats.org/officeDocument/2006/relationships/image" Target="../media/image32.emf"/><Relationship Id="rId77" Type="http://schemas.openxmlformats.org/officeDocument/2006/relationships/customXml" Target="../ink/ink197.xml"/><Relationship Id="rId100" Type="http://schemas.openxmlformats.org/officeDocument/2006/relationships/image" Target="../media/image54.emf"/><Relationship Id="rId105" Type="http://schemas.openxmlformats.org/officeDocument/2006/relationships/customXml" Target="../ink/ink211.xml"/><Relationship Id="rId126" Type="http://schemas.openxmlformats.org/officeDocument/2006/relationships/image" Target="../media/image67.emf"/><Relationship Id="rId147" Type="http://schemas.openxmlformats.org/officeDocument/2006/relationships/customXml" Target="../ink/ink232.xml"/><Relationship Id="rId8" Type="http://schemas.openxmlformats.org/officeDocument/2006/relationships/image" Target="../media/image8.emf"/><Relationship Id="rId51" Type="http://schemas.openxmlformats.org/officeDocument/2006/relationships/customXml" Target="../ink/ink184.xml"/><Relationship Id="rId72" Type="http://schemas.openxmlformats.org/officeDocument/2006/relationships/image" Target="../media/image40.emf"/><Relationship Id="rId93" Type="http://schemas.openxmlformats.org/officeDocument/2006/relationships/customXml" Target="../ink/ink205.xml"/><Relationship Id="rId98" Type="http://schemas.openxmlformats.org/officeDocument/2006/relationships/image" Target="../media/image53.emf"/><Relationship Id="rId121" Type="http://schemas.openxmlformats.org/officeDocument/2006/relationships/customXml" Target="../ink/ink219.xml"/><Relationship Id="rId142" Type="http://schemas.openxmlformats.org/officeDocument/2006/relationships/image" Target="../media/image75.emf"/><Relationship Id="rId3" Type="http://schemas.openxmlformats.org/officeDocument/2006/relationships/customXml" Target="../ink/ink160.xml"/><Relationship Id="rId25" Type="http://schemas.openxmlformats.org/officeDocument/2006/relationships/customXml" Target="../ink/ink171.xml"/><Relationship Id="rId46" Type="http://schemas.openxmlformats.org/officeDocument/2006/relationships/image" Target="../media/image27.emf"/><Relationship Id="rId67" Type="http://schemas.openxmlformats.org/officeDocument/2006/relationships/customXml" Target="../ink/ink192.xml"/><Relationship Id="rId116" Type="http://schemas.openxmlformats.org/officeDocument/2006/relationships/image" Target="../media/image62.emf"/><Relationship Id="rId137" Type="http://schemas.openxmlformats.org/officeDocument/2006/relationships/customXml" Target="../ink/ink227.xml"/><Relationship Id="rId158" Type="http://schemas.openxmlformats.org/officeDocument/2006/relationships/image" Target="../media/image83.emf"/></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4.1</a:t>
            </a:r>
            <a:endParaRPr lang="en-US" dirty="0"/>
          </a:p>
        </p:txBody>
      </p:sp>
      <p:sp>
        <p:nvSpPr>
          <p:cNvPr id="3" name="Content Placeholder 2"/>
          <p:cNvSpPr>
            <a:spLocks noGrp="1"/>
          </p:cNvSpPr>
          <p:nvPr>
            <p:ph idx="1"/>
          </p:nvPr>
        </p:nvSpPr>
        <p:spPr>
          <a:xfrm>
            <a:off x="237823" y="1289345"/>
            <a:ext cx="8906177" cy="2029930"/>
          </a:xfrm>
        </p:spPr>
        <p:txBody>
          <a:bodyPr/>
          <a:lstStyle/>
          <a:p>
            <a:pPr marL="0" indent="0">
              <a:lnSpc>
                <a:spcPct val="100000"/>
              </a:lnSpc>
              <a:spcBef>
                <a:spcPct val="0"/>
              </a:spcBef>
              <a:buClr>
                <a:srgbClr val="0E3780"/>
              </a:buClr>
              <a:buNone/>
            </a:pPr>
            <a:r>
              <a:rPr lang="en-US" kern="1200" dirty="0" smtClean="0">
                <a:solidFill>
                  <a:schemeClr val="tx1"/>
                </a:solidFill>
                <a:latin typeface="Book Antiqua" pitchFamily="18" charset="0"/>
              </a:rPr>
              <a:t>The Traffic Court of King James County operates 9 am-1 pm. Each morning, roughly at 9 p. m., 200 defendants show up for trial involving traffic violations. On a Monday, a sample of 10 defendants </a:t>
            </a:r>
            <a:r>
              <a:rPr lang="en-US" kern="1200" dirty="0" smtClean="0">
                <a:solidFill>
                  <a:schemeClr val="tx1"/>
                </a:solidFill>
              </a:rPr>
              <a:t>were s</a:t>
            </a:r>
            <a:r>
              <a:rPr lang="en-US" kern="1200" dirty="0" smtClean="0">
                <a:solidFill>
                  <a:schemeClr val="tx1"/>
                </a:solidFill>
                <a:latin typeface="Book Antiqua" pitchFamily="18" charset="0"/>
              </a:rPr>
              <a:t>elected at random. For each defendant, the actual time spent in discussion with the judge and the time paying the fine ( not including waiting) were recorded. Also recorded were the times the defendant arrived and left the court.</a:t>
            </a:r>
          </a:p>
        </p:txBody>
      </p:sp>
      <p:sp>
        <p:nvSpPr>
          <p:cNvPr id="5" name="Date Placeholder 4"/>
          <p:cNvSpPr>
            <a:spLocks noGrp="1"/>
          </p:cNvSpPr>
          <p:nvPr>
            <p:ph type="dt" sz="half" idx="4294967295"/>
          </p:nvPr>
        </p:nvSpPr>
        <p:spPr>
          <a:xfrm>
            <a:off x="228600" y="6520244"/>
            <a:ext cx="2133600" cy="365125"/>
          </a:xfrm>
          <a:prstGeom prst="rect">
            <a:avLst/>
          </a:prstGeom>
        </p:spPr>
        <p:txBody>
          <a:bodyPr/>
          <a:lstStyle/>
          <a:p>
            <a:r>
              <a:rPr lang="en-US" smtClean="0"/>
              <a:t>November 11, 2011</a:t>
            </a:r>
            <a:endParaRPr lang="en-US" dirty="0"/>
          </a:p>
        </p:txBody>
      </p:sp>
      <p:sp>
        <p:nvSpPr>
          <p:cNvPr id="6" name="Slide Number Placeholder 5"/>
          <p:cNvSpPr>
            <a:spLocks noGrp="1"/>
          </p:cNvSpPr>
          <p:nvPr>
            <p:ph type="sldNum" sz="quarter" idx="4294967295"/>
          </p:nvPr>
        </p:nvSpPr>
        <p:spPr>
          <a:xfrm>
            <a:off x="6781800" y="6520244"/>
            <a:ext cx="2133600" cy="365125"/>
          </a:xfrm>
          <a:prstGeom prst="rect">
            <a:avLst/>
          </a:prstGeom>
        </p:spPr>
        <p:txBody>
          <a:bodyPr/>
          <a:lstStyle/>
          <a:p>
            <a:fld id="{1D331E90-ED23-40F1-83B5-F035C5BC55BC}" type="slidenum">
              <a:rPr lang="en-US" smtClean="0"/>
              <a:pPr/>
              <a:t>1</a:t>
            </a:fld>
            <a:endParaRPr lang="en-US" dirty="0"/>
          </a:p>
        </p:txBody>
      </p:sp>
      <p:sp>
        <p:nvSpPr>
          <p:cNvPr id="7" name="Footer Placeholder 6"/>
          <p:cNvSpPr>
            <a:spLocks noGrp="1"/>
          </p:cNvSpPr>
          <p:nvPr>
            <p:ph type="ftr" sz="quarter" idx="4294967295"/>
          </p:nvPr>
        </p:nvSpPr>
        <p:spPr>
          <a:xfrm>
            <a:off x="3124200" y="6520244"/>
            <a:ext cx="2895600" cy="365125"/>
          </a:xfrm>
          <a:prstGeom prst="rect">
            <a:avLst/>
          </a:prstGeom>
        </p:spPr>
        <p:txBody>
          <a:bodyPr/>
          <a:lstStyle/>
          <a:p>
            <a:r>
              <a:rPr lang="en-US" smtClean="0"/>
              <a:t>Ardavan Asef-Vaziri</a:t>
            </a:r>
            <a:endParaRPr lang="en-US" dirty="0"/>
          </a:p>
        </p:txBody>
      </p:sp>
      <p:pic>
        <p:nvPicPr>
          <p:cNvPr id="128001" name="Picture 1"/>
          <p:cNvPicPr>
            <a:picLocks noChangeAspect="1" noChangeArrowheads="1"/>
          </p:cNvPicPr>
          <p:nvPr/>
        </p:nvPicPr>
        <p:blipFill>
          <a:blip r:embed="rId2"/>
          <a:srcRect/>
          <a:stretch>
            <a:fillRect/>
          </a:stretch>
        </p:blipFill>
        <p:spPr bwMode="auto">
          <a:xfrm>
            <a:off x="3858781" y="3941694"/>
            <a:ext cx="5230356" cy="250100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4.5</a:t>
            </a:r>
            <a:endParaRPr lang="en-US" dirty="0"/>
          </a:p>
        </p:txBody>
      </p:sp>
      <p:sp>
        <p:nvSpPr>
          <p:cNvPr id="3" name="Content Placeholder 2"/>
          <p:cNvSpPr>
            <a:spLocks noGrp="1"/>
          </p:cNvSpPr>
          <p:nvPr>
            <p:ph idx="1"/>
          </p:nvPr>
        </p:nvSpPr>
        <p:spPr>
          <a:xfrm>
            <a:off x="182959" y="1289343"/>
            <a:ext cx="8961041" cy="5568657"/>
          </a:xfrm>
        </p:spPr>
        <p:txBody>
          <a:bodyPr/>
          <a:lstStyle/>
          <a:p>
            <a:pPr marL="0" indent="0">
              <a:lnSpc>
                <a:spcPct val="100000"/>
              </a:lnSpc>
              <a:buNone/>
            </a:pPr>
            <a:r>
              <a:rPr lang="en-US" dirty="0" smtClean="0">
                <a:solidFill>
                  <a:srgbClr val="1A1A70"/>
                </a:solidFill>
                <a:latin typeface="Book Antiqua" pitchFamily="18" charset="0"/>
              </a:rPr>
              <a:t>A single security line </a:t>
            </a:r>
            <a:r>
              <a:rPr lang="en-US" dirty="0" smtClean="0"/>
              <a:t>in Vancouver International Airport </a:t>
            </a:r>
            <a:r>
              <a:rPr lang="en-US" dirty="0" smtClean="0">
                <a:solidFill>
                  <a:srgbClr val="1A1A70"/>
                </a:solidFill>
                <a:latin typeface="Book Antiqua" pitchFamily="18" charset="0"/>
              </a:rPr>
              <a:t>comprising an X- ray scanner for carry on items and a screening station for passengers. </a:t>
            </a:r>
            <a:r>
              <a:rPr lang="en-US" dirty="0" smtClean="0"/>
              <a:t> Passengers  </a:t>
            </a:r>
            <a:r>
              <a:rPr lang="en-US" dirty="0" smtClean="0">
                <a:solidFill>
                  <a:srgbClr val="1A1A70"/>
                </a:solidFill>
                <a:latin typeface="Book Antiqua" pitchFamily="18" charset="0"/>
              </a:rPr>
              <a:t>first prepare themselves for the inspection by removing belts, coats and shoes, emptying their pockets, </a:t>
            </a:r>
            <a:r>
              <a:rPr lang="en-US" dirty="0" smtClean="0"/>
              <a:t>etc. and deposit all the bags in the trays on the scanner</a:t>
            </a:r>
            <a:r>
              <a:rPr lang="en-US" dirty="0" smtClean="0">
                <a:solidFill>
                  <a:srgbClr val="1A1A70"/>
                </a:solidFill>
                <a:latin typeface="Book Antiqua" pitchFamily="18" charset="0"/>
              </a:rPr>
              <a:t>.  They then proceed and pass through the screening station . They then retrieve their belongings</a:t>
            </a:r>
            <a:r>
              <a:rPr lang="en-US" dirty="0" smtClean="0"/>
              <a:t>.  The X- ray scanner takes 40 seconds per tray, and the average passenger utilizes 1.5 trays. The personal screening station requires 30 seconds per person. Finally, retrieving of belongings and getting reorganized takes 60 seconds. All the times mentioned represent activity time at the various activities and do not include the effects of waiting. </a:t>
            </a:r>
          </a:p>
          <a:p>
            <a:pPr marL="0" indent="0">
              <a:lnSpc>
                <a:spcPct val="100000"/>
              </a:lnSpc>
              <a:buNone/>
            </a:pPr>
            <a:endParaRPr lang="en-US" dirty="0" smtClean="0">
              <a:solidFill>
                <a:srgbClr val="1A1A70"/>
              </a:solidFill>
              <a:latin typeface="Book Antiqua" pitchFamily="18" charset="0"/>
            </a:endParaRPr>
          </a:p>
        </p:txBody>
      </p:sp>
      <p:sp>
        <p:nvSpPr>
          <p:cNvPr id="4" name="Date Placeholder 3"/>
          <p:cNvSpPr>
            <a:spLocks noGrp="1"/>
          </p:cNvSpPr>
          <p:nvPr>
            <p:ph type="dt" sz="half" idx="4294967295"/>
          </p:nvPr>
        </p:nvSpPr>
        <p:spPr>
          <a:xfrm>
            <a:off x="228600" y="6520244"/>
            <a:ext cx="2133600" cy="365125"/>
          </a:xfrm>
          <a:prstGeom prst="rect">
            <a:avLst/>
          </a:prstGeom>
        </p:spPr>
        <p:txBody>
          <a:bodyPr/>
          <a:lstStyle/>
          <a:p>
            <a:r>
              <a:rPr lang="en-US" smtClean="0"/>
              <a:t>November 11, 2011</a:t>
            </a:r>
            <a:endParaRPr lang="en-US" dirty="0"/>
          </a:p>
        </p:txBody>
      </p:sp>
      <p:sp>
        <p:nvSpPr>
          <p:cNvPr id="5" name="Slide Number Placeholder 4"/>
          <p:cNvSpPr>
            <a:spLocks noGrp="1"/>
          </p:cNvSpPr>
          <p:nvPr>
            <p:ph type="sldNum" sz="quarter" idx="4294967295"/>
          </p:nvPr>
        </p:nvSpPr>
        <p:spPr>
          <a:xfrm>
            <a:off x="6781800" y="6520244"/>
            <a:ext cx="2133600" cy="365125"/>
          </a:xfrm>
          <a:prstGeom prst="rect">
            <a:avLst/>
          </a:prstGeom>
        </p:spPr>
        <p:txBody>
          <a:bodyPr/>
          <a:lstStyle/>
          <a:p>
            <a:fld id="{1D331E90-ED23-40F1-83B5-F035C5BC55BC}" type="slidenum">
              <a:rPr lang="en-US" smtClean="0"/>
              <a:pPr/>
              <a:t>10</a:t>
            </a:fld>
            <a:endParaRPr lang="en-US" dirty="0"/>
          </a:p>
        </p:txBody>
      </p:sp>
      <p:sp>
        <p:nvSpPr>
          <p:cNvPr id="6" name="Footer Placeholder 5"/>
          <p:cNvSpPr>
            <a:spLocks noGrp="1"/>
          </p:cNvSpPr>
          <p:nvPr>
            <p:ph type="ftr" sz="quarter" idx="4294967295"/>
          </p:nvPr>
        </p:nvSpPr>
        <p:spPr>
          <a:xfrm>
            <a:off x="3124200" y="6520244"/>
            <a:ext cx="2895600" cy="365125"/>
          </a:xfrm>
          <a:prstGeom prst="rect">
            <a:avLst/>
          </a:prstGeom>
        </p:spPr>
        <p:txBody>
          <a:bodyPr/>
          <a:lstStyle/>
          <a:p>
            <a:r>
              <a:rPr lang="en-US" smtClean="0"/>
              <a:t>Ardavan Asef-Vaziri</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4.5</a:t>
            </a:r>
            <a:endParaRPr lang="en-US" dirty="0"/>
          </a:p>
        </p:txBody>
      </p:sp>
      <p:pic>
        <p:nvPicPr>
          <p:cNvPr id="94210" name="Object 14"/>
          <p:cNvPicPr>
            <a:picLocks noChangeArrowheads="1"/>
          </p:cNvPicPr>
          <p:nvPr/>
        </p:nvPicPr>
        <p:blipFill>
          <a:blip r:embed="rId2" cstate="print"/>
          <a:srcRect l="-203" t="-539" b="-368"/>
          <a:stretch>
            <a:fillRect/>
          </a:stretch>
        </p:blipFill>
        <p:spPr bwMode="auto">
          <a:xfrm>
            <a:off x="567001" y="1947699"/>
            <a:ext cx="7022465" cy="2633424"/>
          </a:xfrm>
          <a:prstGeom prst="rect">
            <a:avLst/>
          </a:prstGeom>
          <a:noFill/>
          <a:ln w="9525">
            <a:noFill/>
            <a:miter lim="800000"/>
            <a:headEnd/>
            <a:tailEnd/>
          </a:ln>
        </p:spPr>
      </p:pic>
      <p:sp>
        <p:nvSpPr>
          <p:cNvPr id="6" name="Content Placeholder 2"/>
          <p:cNvSpPr txBox="1">
            <a:spLocks/>
          </p:cNvSpPr>
          <p:nvPr/>
        </p:nvSpPr>
        <p:spPr bwMode="auto">
          <a:xfrm>
            <a:off x="182960" y="1289343"/>
            <a:ext cx="8961040" cy="1371575"/>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0" marR="0" lvl="0" indent="0" algn="l" defTabSz="914400" rtl="0" eaLnBrk="0" fontAlgn="base" latinLnBrk="0" hangingPunct="0">
              <a:lnSpc>
                <a:spcPct val="100000"/>
              </a:lnSpc>
              <a:spcBef>
                <a:spcPct val="20000"/>
              </a:spcBef>
              <a:spcAft>
                <a:spcPct val="0"/>
              </a:spcAft>
              <a:buClr>
                <a:srgbClr val="000000"/>
              </a:buClr>
              <a:buSzTx/>
              <a:buFont typeface="Wingdings" pitchFamily="2" charset="2"/>
              <a:buNone/>
              <a:tabLst/>
              <a:defRPr/>
            </a:pPr>
            <a:r>
              <a:rPr kumimoji="0" lang="en-US" sz="2400" b="0" i="0" u="none" strike="noStrike" kern="0" cap="none" spc="0" normalizeH="0" baseline="0" noProof="0" dirty="0" smtClean="0">
                <a:ln>
                  <a:noFill/>
                </a:ln>
                <a:solidFill>
                  <a:srgbClr val="1A1A70"/>
                </a:solidFill>
                <a:effectLst/>
                <a:uLnTx/>
                <a:uFillTx/>
                <a:latin typeface="Book Antiqua" pitchFamily="18" charset="0"/>
                <a:ea typeface="+mn-ea"/>
                <a:cs typeface="+mn-cs"/>
              </a:rPr>
              <a:t>a) Draw a process map for the security check process. </a:t>
            </a:r>
          </a:p>
        </p:txBody>
      </p:sp>
      <p:sp>
        <p:nvSpPr>
          <p:cNvPr id="7" name="Date Placeholder 6"/>
          <p:cNvSpPr>
            <a:spLocks noGrp="1"/>
          </p:cNvSpPr>
          <p:nvPr>
            <p:ph type="dt" sz="half" idx="4294967295"/>
          </p:nvPr>
        </p:nvSpPr>
        <p:spPr>
          <a:xfrm>
            <a:off x="228600" y="6520244"/>
            <a:ext cx="2133600" cy="365125"/>
          </a:xfrm>
          <a:prstGeom prst="rect">
            <a:avLst/>
          </a:prstGeom>
        </p:spPr>
        <p:txBody>
          <a:bodyPr/>
          <a:lstStyle/>
          <a:p>
            <a:r>
              <a:rPr lang="en-US" smtClean="0"/>
              <a:t>November 11, 2011</a:t>
            </a:r>
            <a:endParaRPr lang="en-US" dirty="0"/>
          </a:p>
        </p:txBody>
      </p:sp>
      <p:sp>
        <p:nvSpPr>
          <p:cNvPr id="8" name="Slide Number Placeholder 7"/>
          <p:cNvSpPr>
            <a:spLocks noGrp="1"/>
          </p:cNvSpPr>
          <p:nvPr>
            <p:ph type="sldNum" sz="quarter" idx="4294967295"/>
          </p:nvPr>
        </p:nvSpPr>
        <p:spPr>
          <a:xfrm>
            <a:off x="6781800" y="6520244"/>
            <a:ext cx="2133600" cy="365125"/>
          </a:xfrm>
          <a:prstGeom prst="rect">
            <a:avLst/>
          </a:prstGeom>
        </p:spPr>
        <p:txBody>
          <a:bodyPr/>
          <a:lstStyle/>
          <a:p>
            <a:fld id="{1D331E90-ED23-40F1-83B5-F035C5BC55BC}" type="slidenum">
              <a:rPr lang="en-US" smtClean="0"/>
              <a:pPr/>
              <a:t>11</a:t>
            </a:fld>
            <a:endParaRPr lang="en-US" dirty="0"/>
          </a:p>
        </p:txBody>
      </p:sp>
      <p:sp>
        <p:nvSpPr>
          <p:cNvPr id="9" name="Footer Placeholder 8"/>
          <p:cNvSpPr>
            <a:spLocks noGrp="1"/>
          </p:cNvSpPr>
          <p:nvPr>
            <p:ph type="ftr" sz="quarter" idx="4294967295"/>
          </p:nvPr>
        </p:nvSpPr>
        <p:spPr>
          <a:xfrm>
            <a:off x="3124200" y="6520244"/>
            <a:ext cx="2895600" cy="365125"/>
          </a:xfrm>
          <a:prstGeom prst="rect">
            <a:avLst/>
          </a:prstGeom>
        </p:spPr>
        <p:txBody>
          <a:bodyPr/>
          <a:lstStyle/>
          <a:p>
            <a:r>
              <a:rPr lang="en-US" smtClean="0"/>
              <a:t>Ardavan Asef-Vaziri</a:t>
            </a:r>
            <a:endParaRPr lang="en-US" dirty="0"/>
          </a:p>
        </p:txBody>
      </p:sp>
      <p:sp>
        <p:nvSpPr>
          <p:cNvPr id="10" name="Content Placeholder 2"/>
          <p:cNvSpPr>
            <a:spLocks noGrp="1"/>
          </p:cNvSpPr>
          <p:nvPr>
            <p:ph idx="1"/>
          </p:nvPr>
        </p:nvSpPr>
        <p:spPr>
          <a:xfrm>
            <a:off x="237823" y="4581123"/>
            <a:ext cx="8906177" cy="1920205"/>
          </a:xfrm>
        </p:spPr>
        <p:txBody>
          <a:bodyPr/>
          <a:lstStyle/>
          <a:p>
            <a:pPr marL="0" indent="0">
              <a:lnSpc>
                <a:spcPct val="150000"/>
              </a:lnSpc>
              <a:buNone/>
            </a:pPr>
            <a:r>
              <a:rPr lang="en-US" dirty="0" smtClean="0">
                <a:solidFill>
                  <a:srgbClr val="1A1A70"/>
                </a:solidFill>
                <a:latin typeface="Book Antiqua" pitchFamily="18" charset="0"/>
              </a:rPr>
              <a:t>b) What is theoretical flow time of the security check process? The critical path is the one through the X-ray scanner.  </a:t>
            </a:r>
          </a:p>
          <a:p>
            <a:pPr>
              <a:buNone/>
            </a:pPr>
            <a:r>
              <a:rPr lang="en-US" dirty="0" smtClean="0">
                <a:solidFill>
                  <a:srgbClr val="1A1A70"/>
                </a:solidFill>
                <a:latin typeface="Book Antiqua" pitchFamily="18" charset="0"/>
              </a:rPr>
              <a:t>The flow time is 30 + 40*1.5 + 60 = 150 seconds.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94210"/>
                                        </p:tgtEl>
                                        <p:attrNameLst>
                                          <p:attrName>style.visibility</p:attrName>
                                        </p:attrNameLst>
                                      </p:cBhvr>
                                      <p:to>
                                        <p:strVal val="visible"/>
                                      </p:to>
                                    </p:set>
                                    <p:animEffect transition="in" filter="dissolve">
                                      <p:cBhvr>
                                        <p:cTn id="12" dur="500"/>
                                        <p:tgtEl>
                                          <p:spTgt spid="9421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
                                            <p:txEl>
                                              <p:pRg st="0" end="0"/>
                                            </p:txEl>
                                          </p:spTgt>
                                        </p:tgtEl>
                                        <p:attrNameLst>
                                          <p:attrName>style.visibility</p:attrName>
                                        </p:attrNameLst>
                                      </p:cBhvr>
                                      <p:to>
                                        <p:strVal val="visible"/>
                                      </p:to>
                                    </p:set>
                                    <p:animEffect transition="in" filter="dissolve">
                                      <p:cBhvr>
                                        <p:cTn id="17" dur="500"/>
                                        <p:tgtEl>
                                          <p:spTgt spid="10">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
                                            <p:txEl>
                                              <p:pRg st="1" end="1"/>
                                            </p:txEl>
                                          </p:spTgt>
                                        </p:tgtEl>
                                        <p:attrNameLst>
                                          <p:attrName>style.visibility</p:attrName>
                                        </p:attrNameLst>
                                      </p:cBhvr>
                                      <p:to>
                                        <p:strVal val="visible"/>
                                      </p:to>
                                    </p:set>
                                    <p:animEffect transition="in" filter="dissolve">
                                      <p:cBhvr>
                                        <p:cTn id="22" dur="500"/>
                                        <p:tgtEl>
                                          <p:spTgt spid="1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4.5</a:t>
            </a:r>
            <a:endParaRPr lang="en-US" dirty="0"/>
          </a:p>
        </p:txBody>
      </p:sp>
      <p:sp>
        <p:nvSpPr>
          <p:cNvPr id="3" name="Content Placeholder 2"/>
          <p:cNvSpPr>
            <a:spLocks noGrp="1"/>
          </p:cNvSpPr>
          <p:nvPr>
            <p:ph idx="1"/>
          </p:nvPr>
        </p:nvSpPr>
        <p:spPr>
          <a:xfrm>
            <a:off x="237823" y="1289343"/>
            <a:ext cx="8906177" cy="5568657"/>
          </a:xfrm>
        </p:spPr>
        <p:txBody>
          <a:bodyPr/>
          <a:lstStyle/>
          <a:p>
            <a:pPr marL="0" indent="0">
              <a:lnSpc>
                <a:spcPct val="150000"/>
              </a:lnSpc>
              <a:buNone/>
            </a:pPr>
            <a:r>
              <a:rPr lang="en-US" dirty="0" smtClean="0">
                <a:solidFill>
                  <a:srgbClr val="1A1A70"/>
                </a:solidFill>
                <a:latin typeface="Book Antiqua" pitchFamily="18" charset="0"/>
              </a:rPr>
              <a:t>c) A sample of 20 </a:t>
            </a:r>
            <a:r>
              <a:rPr lang="en-US" dirty="0" smtClean="0"/>
              <a:t>passengers were selected </a:t>
            </a:r>
            <a:r>
              <a:rPr lang="en-US" dirty="0" smtClean="0">
                <a:solidFill>
                  <a:srgbClr val="1A1A70"/>
                </a:solidFill>
                <a:latin typeface="Book Antiqua" pitchFamily="18" charset="0"/>
              </a:rPr>
              <a:t>at random and the time required for each to clear the security check was recorded. The average of the individual times was 530 seconds. What is the process flow-time efficiency? </a:t>
            </a:r>
          </a:p>
          <a:p>
            <a:pPr>
              <a:lnSpc>
                <a:spcPct val="150000"/>
              </a:lnSpc>
              <a:buNone/>
            </a:pPr>
            <a:r>
              <a:rPr lang="en-US" dirty="0" smtClean="0">
                <a:solidFill>
                  <a:srgbClr val="1A1A70"/>
                </a:solidFill>
                <a:latin typeface="Book Antiqua" pitchFamily="18" charset="0"/>
              </a:rPr>
              <a:t>The flow time efficiency is 150/530 = 28%</a:t>
            </a:r>
          </a:p>
          <a:p>
            <a:pPr marL="0" indent="0">
              <a:lnSpc>
                <a:spcPct val="150000"/>
              </a:lnSpc>
              <a:buNone/>
            </a:pPr>
            <a:r>
              <a:rPr lang="en-US" dirty="0" smtClean="0">
                <a:solidFill>
                  <a:srgbClr val="1A1A70"/>
                </a:solidFill>
                <a:latin typeface="Book Antiqua" pitchFamily="18" charset="0"/>
              </a:rPr>
              <a:t>d. What is the impact on theoretical flow time of the process if the personal screening activity is expedited to 20 seconds? </a:t>
            </a:r>
          </a:p>
          <a:p>
            <a:pPr marL="0" indent="0">
              <a:lnSpc>
                <a:spcPct val="150000"/>
              </a:lnSpc>
              <a:buNone/>
            </a:pPr>
            <a:r>
              <a:rPr lang="en-US" dirty="0" smtClean="0">
                <a:solidFill>
                  <a:srgbClr val="1A1A70"/>
                </a:solidFill>
                <a:latin typeface="Book Antiqua" pitchFamily="18" charset="0"/>
              </a:rPr>
              <a:t>The personal scanner is not on the critical path.</a:t>
            </a:r>
          </a:p>
          <a:p>
            <a:pPr marL="0" indent="0">
              <a:lnSpc>
                <a:spcPct val="150000"/>
              </a:lnSpc>
              <a:buNone/>
            </a:pPr>
            <a:endParaRPr lang="en-US" sz="2100" dirty="0" smtClean="0">
              <a:solidFill>
                <a:srgbClr val="1A1A70"/>
              </a:solidFill>
              <a:latin typeface="Book Antiqua" pitchFamily="18" charset="0"/>
            </a:endParaRPr>
          </a:p>
        </p:txBody>
      </p:sp>
      <p:sp>
        <p:nvSpPr>
          <p:cNvPr id="4" name="Date Placeholder 3"/>
          <p:cNvSpPr>
            <a:spLocks noGrp="1"/>
          </p:cNvSpPr>
          <p:nvPr>
            <p:ph type="dt" sz="half" idx="4294967295"/>
          </p:nvPr>
        </p:nvSpPr>
        <p:spPr>
          <a:xfrm>
            <a:off x="228600" y="6520244"/>
            <a:ext cx="2133600" cy="365125"/>
          </a:xfrm>
          <a:prstGeom prst="rect">
            <a:avLst/>
          </a:prstGeom>
        </p:spPr>
        <p:txBody>
          <a:bodyPr/>
          <a:lstStyle/>
          <a:p>
            <a:r>
              <a:rPr lang="en-US" smtClean="0"/>
              <a:t>November 11, 2011</a:t>
            </a:r>
            <a:endParaRPr lang="en-US" dirty="0"/>
          </a:p>
        </p:txBody>
      </p:sp>
      <p:sp>
        <p:nvSpPr>
          <p:cNvPr id="5" name="Slide Number Placeholder 4"/>
          <p:cNvSpPr>
            <a:spLocks noGrp="1"/>
          </p:cNvSpPr>
          <p:nvPr>
            <p:ph type="sldNum" sz="quarter" idx="4294967295"/>
          </p:nvPr>
        </p:nvSpPr>
        <p:spPr>
          <a:xfrm>
            <a:off x="6781800" y="6520244"/>
            <a:ext cx="2133600" cy="365125"/>
          </a:xfrm>
          <a:prstGeom prst="rect">
            <a:avLst/>
          </a:prstGeom>
        </p:spPr>
        <p:txBody>
          <a:bodyPr/>
          <a:lstStyle/>
          <a:p>
            <a:fld id="{1D331E90-ED23-40F1-83B5-F035C5BC55BC}" type="slidenum">
              <a:rPr lang="en-US" smtClean="0"/>
              <a:pPr/>
              <a:t>12</a:t>
            </a:fld>
            <a:endParaRPr lang="en-US" dirty="0"/>
          </a:p>
        </p:txBody>
      </p:sp>
      <p:sp>
        <p:nvSpPr>
          <p:cNvPr id="6" name="Footer Placeholder 5"/>
          <p:cNvSpPr>
            <a:spLocks noGrp="1"/>
          </p:cNvSpPr>
          <p:nvPr>
            <p:ph type="ftr" sz="quarter" idx="4294967295"/>
          </p:nvPr>
        </p:nvSpPr>
        <p:spPr>
          <a:xfrm>
            <a:off x="3124200" y="6520244"/>
            <a:ext cx="2895600" cy="365125"/>
          </a:xfrm>
          <a:prstGeom prst="rect">
            <a:avLst/>
          </a:prstGeom>
        </p:spPr>
        <p:txBody>
          <a:bodyPr/>
          <a:lstStyle/>
          <a:p>
            <a:r>
              <a:rPr lang="en-US" smtClean="0"/>
              <a:t>Ardavan Asef-Vaziri</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95400"/>
            <a:ext cx="8915400" cy="3505185"/>
          </a:xfrm>
        </p:spPr>
        <p:txBody>
          <a:bodyPr/>
          <a:lstStyle/>
          <a:p>
            <a:pPr marL="0" lvl="0" indent="0">
              <a:buNone/>
            </a:pPr>
            <a:r>
              <a:rPr lang="en-US" dirty="0"/>
              <a:t>A temp work service maintains an “inventory” of 200 computer specialists who are assigned to various customers on a short term basis.  The typical tour of duty lasts for 7 weeks, and the period between assignments typically lasts for 3 weeks.  Assume 50 weeks per year.</a:t>
            </a:r>
          </a:p>
          <a:p>
            <a:pPr marL="0" indent="0">
              <a:buNone/>
            </a:pPr>
            <a:r>
              <a:rPr lang="en-US" dirty="0" smtClean="0"/>
              <a:t>a) On </a:t>
            </a:r>
            <a:r>
              <a:rPr lang="en-US" dirty="0"/>
              <a:t>average, how many specialists start on a new assignment each </a:t>
            </a:r>
            <a:r>
              <a:rPr lang="en-US" dirty="0" smtClean="0"/>
              <a:t>week?</a:t>
            </a:r>
          </a:p>
        </p:txBody>
      </p:sp>
      <p:sp>
        <p:nvSpPr>
          <p:cNvPr id="13315" name="Title 2"/>
          <p:cNvSpPr>
            <a:spLocks noGrp="1"/>
          </p:cNvSpPr>
          <p:nvPr>
            <p:ph type="title"/>
          </p:nvPr>
        </p:nvSpPr>
        <p:spPr>
          <a:xfrm>
            <a:off x="201613" y="192088"/>
            <a:ext cx="8759825" cy="877887"/>
          </a:xfrm>
        </p:spPr>
        <p:txBody>
          <a:bodyPr/>
          <a:lstStyle/>
          <a:p>
            <a:r>
              <a:rPr lang="en-US" dirty="0" smtClean="0"/>
              <a:t>Critical Path Example of Flow Time </a:t>
            </a:r>
          </a:p>
        </p:txBody>
      </p:sp>
      <p:sp>
        <p:nvSpPr>
          <p:cNvPr id="4" name="Date Placeholder 3"/>
          <p:cNvSpPr>
            <a:spLocks noGrp="1"/>
          </p:cNvSpPr>
          <p:nvPr>
            <p:ph type="dt" sz="half" idx="4294967295"/>
          </p:nvPr>
        </p:nvSpPr>
        <p:spPr>
          <a:xfrm>
            <a:off x="228600" y="6520244"/>
            <a:ext cx="2133600" cy="365125"/>
          </a:xfrm>
          <a:prstGeom prst="rect">
            <a:avLst/>
          </a:prstGeom>
        </p:spPr>
        <p:txBody>
          <a:bodyPr/>
          <a:lstStyle/>
          <a:p>
            <a:r>
              <a:rPr lang="en-US" smtClean="0"/>
              <a:t>November 11, 2011</a:t>
            </a:r>
            <a:endParaRPr lang="en-US" dirty="0"/>
          </a:p>
        </p:txBody>
      </p:sp>
      <p:sp>
        <p:nvSpPr>
          <p:cNvPr id="5" name="Slide Number Placeholder 4"/>
          <p:cNvSpPr>
            <a:spLocks noGrp="1"/>
          </p:cNvSpPr>
          <p:nvPr>
            <p:ph type="sldNum" sz="quarter" idx="4294967295"/>
          </p:nvPr>
        </p:nvSpPr>
        <p:spPr>
          <a:xfrm>
            <a:off x="6781800" y="6520244"/>
            <a:ext cx="2133600" cy="365125"/>
          </a:xfrm>
          <a:prstGeom prst="rect">
            <a:avLst/>
          </a:prstGeom>
        </p:spPr>
        <p:txBody>
          <a:bodyPr/>
          <a:lstStyle/>
          <a:p>
            <a:fld id="{1D331E90-ED23-40F1-83B5-F035C5BC55BC}" type="slidenum">
              <a:rPr lang="en-US" smtClean="0"/>
              <a:pPr/>
              <a:t>13</a:t>
            </a:fld>
            <a:endParaRPr lang="en-US" dirty="0"/>
          </a:p>
        </p:txBody>
      </p:sp>
      <p:sp>
        <p:nvSpPr>
          <p:cNvPr id="6" name="Footer Placeholder 5"/>
          <p:cNvSpPr>
            <a:spLocks noGrp="1"/>
          </p:cNvSpPr>
          <p:nvPr>
            <p:ph type="ftr" sz="quarter" idx="4294967295"/>
          </p:nvPr>
        </p:nvSpPr>
        <p:spPr>
          <a:xfrm>
            <a:off x="3124200" y="6520244"/>
            <a:ext cx="2895600" cy="365125"/>
          </a:xfrm>
          <a:prstGeom prst="rect">
            <a:avLst/>
          </a:prstGeom>
        </p:spPr>
        <p:txBody>
          <a:bodyPr/>
          <a:lstStyle/>
          <a:p>
            <a:r>
              <a:rPr lang="en-US" dirty="0" err="1" smtClean="0"/>
              <a:t>Ardavan</a:t>
            </a:r>
            <a:r>
              <a:rPr lang="en-US" dirty="0" smtClean="0"/>
              <a:t> </a:t>
            </a:r>
            <a:r>
              <a:rPr lang="en-US" dirty="0" err="1" smtClean="0"/>
              <a:t>Asef-Vaziri</a:t>
            </a:r>
            <a:endParaRPr lang="en-US" dirty="0"/>
          </a:p>
        </p:txBody>
      </p:sp>
    </p:spTree>
    <p:extLst>
      <p:ext uri="{BB962C8B-B14F-4D97-AF65-F5344CB8AC3E}">
        <p14:creationId xmlns:p14="http://schemas.microsoft.com/office/powerpoint/2010/main" val="406915922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95400"/>
            <a:ext cx="8915400" cy="5151087"/>
          </a:xfrm>
        </p:spPr>
        <p:txBody>
          <a:bodyPr/>
          <a:lstStyle/>
          <a:p>
            <a:pPr marL="0" indent="0">
              <a:buNone/>
            </a:pPr>
            <a:r>
              <a:rPr lang="en-US" dirty="0"/>
              <a:t>Lets assume each job is composed of 7 weeks of activity A (working on a job) and activity B (doing nothing). Therefore we always have 200 of these jobs. Some specialist are working on</a:t>
            </a:r>
            <a:endParaRPr lang="en-US" sz="2800" dirty="0"/>
          </a:p>
          <a:p>
            <a:pPr marL="0" lvl="0" indent="0">
              <a:buNone/>
            </a:pPr>
            <a:r>
              <a:rPr lang="en-US" dirty="0" smtClean="0"/>
              <a:t>The </a:t>
            </a:r>
            <a:r>
              <a:rPr lang="en-US" dirty="0"/>
              <a:t>flow time of entire process is 3+7 = 10 weeks </a:t>
            </a:r>
          </a:p>
          <a:p>
            <a:pPr marL="0" indent="0">
              <a:buNone/>
            </a:pPr>
            <a:r>
              <a:rPr lang="en-US" dirty="0"/>
              <a:t>Inventory is </a:t>
            </a:r>
            <a:r>
              <a:rPr lang="en-US" dirty="0" smtClean="0"/>
              <a:t>200</a:t>
            </a:r>
          </a:p>
          <a:p>
            <a:pPr marL="0" indent="0">
              <a:buNone/>
            </a:pPr>
            <a:r>
              <a:rPr lang="en-US" dirty="0" smtClean="0"/>
              <a:t>RT = I </a:t>
            </a:r>
            <a:r>
              <a:rPr lang="en-US" dirty="0" smtClean="0">
                <a:sym typeface="Wingdings" pitchFamily="2" charset="2"/>
              </a:rPr>
              <a:t> </a:t>
            </a:r>
            <a:r>
              <a:rPr lang="en-US" dirty="0" smtClean="0"/>
              <a:t> </a:t>
            </a:r>
            <a:r>
              <a:rPr lang="en-US" dirty="0"/>
              <a:t>R= </a:t>
            </a:r>
            <a:r>
              <a:rPr lang="en-US" dirty="0" smtClean="0"/>
              <a:t>I/T </a:t>
            </a:r>
            <a:r>
              <a:rPr lang="en-US" dirty="0"/>
              <a:t>= 200/10 = 20 per </a:t>
            </a:r>
            <a:r>
              <a:rPr lang="en-US" dirty="0" smtClean="0"/>
              <a:t>week</a:t>
            </a:r>
          </a:p>
          <a:p>
            <a:pPr marL="0" indent="0">
              <a:buNone/>
            </a:pPr>
            <a:r>
              <a:rPr lang="en-US" dirty="0" smtClean="0"/>
              <a:t>Alternatively, each job takes 10 weeks. Each specialist will be assigned 1/10 of a new job per week. There are 200 specialists, they will be assigned 200(1/10) = 20  new jobs per week. R = 20.</a:t>
            </a:r>
          </a:p>
          <a:p>
            <a:pPr lvl="1">
              <a:buFont typeface="Symbol" pitchFamily="18" charset="2"/>
              <a:buNone/>
              <a:defRPr/>
            </a:pPr>
            <a:r>
              <a:rPr lang="en-US" sz="1900" dirty="0" smtClean="0"/>
              <a:t> </a:t>
            </a:r>
          </a:p>
          <a:p>
            <a:pPr>
              <a:buFont typeface="Wingdings" pitchFamily="2" charset="2"/>
              <a:buNone/>
              <a:defRPr/>
            </a:pPr>
            <a:endParaRPr lang="en-US" sz="1900" dirty="0" smtClean="0"/>
          </a:p>
        </p:txBody>
      </p:sp>
      <p:sp>
        <p:nvSpPr>
          <p:cNvPr id="13315" name="Title 2"/>
          <p:cNvSpPr>
            <a:spLocks noGrp="1"/>
          </p:cNvSpPr>
          <p:nvPr>
            <p:ph type="title"/>
          </p:nvPr>
        </p:nvSpPr>
        <p:spPr>
          <a:xfrm>
            <a:off x="201613" y="192088"/>
            <a:ext cx="8759825" cy="877887"/>
          </a:xfrm>
        </p:spPr>
        <p:txBody>
          <a:bodyPr/>
          <a:lstStyle/>
          <a:p>
            <a:r>
              <a:rPr lang="en-US" dirty="0" smtClean="0"/>
              <a:t>Critical Path Example of Flow Time </a:t>
            </a:r>
          </a:p>
        </p:txBody>
      </p:sp>
      <p:sp>
        <p:nvSpPr>
          <p:cNvPr id="4" name="Date Placeholder 3"/>
          <p:cNvSpPr>
            <a:spLocks noGrp="1"/>
          </p:cNvSpPr>
          <p:nvPr>
            <p:ph type="dt" sz="half" idx="4294967295"/>
          </p:nvPr>
        </p:nvSpPr>
        <p:spPr>
          <a:xfrm>
            <a:off x="228600" y="6520244"/>
            <a:ext cx="2133600" cy="365125"/>
          </a:xfrm>
          <a:prstGeom prst="rect">
            <a:avLst/>
          </a:prstGeom>
        </p:spPr>
        <p:txBody>
          <a:bodyPr/>
          <a:lstStyle/>
          <a:p>
            <a:r>
              <a:rPr lang="en-US" smtClean="0"/>
              <a:t>November 11, 2011</a:t>
            </a:r>
            <a:endParaRPr lang="en-US" dirty="0"/>
          </a:p>
        </p:txBody>
      </p:sp>
      <p:sp>
        <p:nvSpPr>
          <p:cNvPr id="5" name="Slide Number Placeholder 4"/>
          <p:cNvSpPr>
            <a:spLocks noGrp="1"/>
          </p:cNvSpPr>
          <p:nvPr>
            <p:ph type="sldNum" sz="quarter" idx="4294967295"/>
          </p:nvPr>
        </p:nvSpPr>
        <p:spPr>
          <a:xfrm>
            <a:off x="6781800" y="6520244"/>
            <a:ext cx="2133600" cy="365125"/>
          </a:xfrm>
          <a:prstGeom prst="rect">
            <a:avLst/>
          </a:prstGeom>
        </p:spPr>
        <p:txBody>
          <a:bodyPr/>
          <a:lstStyle/>
          <a:p>
            <a:fld id="{1D331E90-ED23-40F1-83B5-F035C5BC55BC}" type="slidenum">
              <a:rPr lang="en-US" smtClean="0"/>
              <a:pPr/>
              <a:t>14</a:t>
            </a:fld>
            <a:endParaRPr lang="en-US" dirty="0"/>
          </a:p>
        </p:txBody>
      </p:sp>
      <p:sp>
        <p:nvSpPr>
          <p:cNvPr id="6" name="Footer Placeholder 5"/>
          <p:cNvSpPr>
            <a:spLocks noGrp="1"/>
          </p:cNvSpPr>
          <p:nvPr>
            <p:ph type="ftr" sz="quarter" idx="4294967295"/>
          </p:nvPr>
        </p:nvSpPr>
        <p:spPr>
          <a:xfrm>
            <a:off x="3124200" y="6520244"/>
            <a:ext cx="2895600" cy="365125"/>
          </a:xfrm>
          <a:prstGeom prst="rect">
            <a:avLst/>
          </a:prstGeom>
        </p:spPr>
        <p:txBody>
          <a:bodyPr/>
          <a:lstStyle/>
          <a:p>
            <a:r>
              <a:rPr lang="en-US" dirty="0" err="1" smtClean="0"/>
              <a:t>Ardavan</a:t>
            </a:r>
            <a:r>
              <a:rPr lang="en-US" dirty="0" smtClean="0"/>
              <a:t> </a:t>
            </a:r>
            <a:r>
              <a:rPr lang="en-US" dirty="0" err="1" smtClean="0"/>
              <a:t>Asef-Vaziri</a:t>
            </a:r>
            <a:endParaRPr lang="en-US" dirty="0"/>
          </a:p>
        </p:txBody>
      </p:sp>
    </p:spTree>
    <p:extLst>
      <p:ext uri="{BB962C8B-B14F-4D97-AF65-F5344CB8AC3E}">
        <p14:creationId xmlns:p14="http://schemas.microsoft.com/office/powerpoint/2010/main" val="284317673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ssolv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dissolv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dissolv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dissolve">
                                      <p:cBhvr>
                                        <p:cTn id="27" dur="500"/>
                                        <p:tgtEl>
                                          <p:spTgt spid="2">
                                            <p:txEl>
                                              <p:pRg st="4" end="4"/>
                                            </p:txEl>
                                          </p:spTgt>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2">
                                            <p:txEl>
                                              <p:pRg st="5" end="5"/>
                                            </p:txEl>
                                          </p:spTgt>
                                        </p:tgtEl>
                                        <p:attrNameLst>
                                          <p:attrName>style.visibility</p:attrName>
                                        </p:attrNameLst>
                                      </p:cBhvr>
                                      <p:to>
                                        <p:strVal val="visible"/>
                                      </p:to>
                                    </p:set>
                                    <p:animEffect transition="in" filter="dissolve">
                                      <p:cBhvr>
                                        <p:cTn id="30"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95400"/>
            <a:ext cx="8915400" cy="5151087"/>
          </a:xfrm>
        </p:spPr>
        <p:txBody>
          <a:bodyPr/>
          <a:lstStyle/>
          <a:p>
            <a:pPr marL="0" indent="0">
              <a:buNone/>
            </a:pPr>
            <a:r>
              <a:rPr lang="en-US" dirty="0"/>
              <a:t>b) On average, how many specialists are idle (between assignments)?</a:t>
            </a:r>
          </a:p>
          <a:p>
            <a:pPr marL="0" indent="0">
              <a:buNone/>
            </a:pPr>
            <a:r>
              <a:rPr lang="en-US" dirty="0"/>
              <a:t>The flow time of “idle” is 3 weeks </a:t>
            </a:r>
            <a:r>
              <a:rPr lang="en-US" dirty="0">
                <a:sym typeface="Wingdings" pitchFamily="2" charset="2"/>
              </a:rPr>
              <a:t> R=3</a:t>
            </a:r>
            <a:endParaRPr lang="en-US" dirty="0"/>
          </a:p>
          <a:p>
            <a:pPr marL="0" indent="0">
              <a:buNone/>
            </a:pPr>
            <a:r>
              <a:rPr lang="en-US" dirty="0"/>
              <a:t>R = The throughput is 20 per week</a:t>
            </a:r>
          </a:p>
          <a:p>
            <a:pPr marL="0" indent="0">
              <a:buNone/>
            </a:pPr>
            <a:r>
              <a:rPr lang="en-US" dirty="0"/>
              <a:t>RT = I </a:t>
            </a:r>
            <a:r>
              <a:rPr lang="en-US" dirty="0">
                <a:sym typeface="Wingdings" pitchFamily="2" charset="2"/>
              </a:rPr>
              <a:t> 20(3) = 60</a:t>
            </a:r>
            <a:r>
              <a:rPr lang="en-US" dirty="0"/>
              <a:t> </a:t>
            </a:r>
          </a:p>
          <a:p>
            <a:pPr marL="0" indent="0">
              <a:buNone/>
            </a:pPr>
            <a:r>
              <a:rPr lang="en-US" dirty="0"/>
              <a:t>Alternative way % of idle time 3/10= 30%.  Thus 30% of staff will be idle on average, ( 30% of 200 = 60)</a:t>
            </a:r>
          </a:p>
          <a:p>
            <a:pPr lvl="1">
              <a:buFont typeface="Symbol" pitchFamily="18" charset="2"/>
              <a:buNone/>
              <a:defRPr/>
            </a:pPr>
            <a:r>
              <a:rPr lang="en-US" sz="1900" dirty="0" smtClean="0"/>
              <a:t> </a:t>
            </a:r>
          </a:p>
          <a:p>
            <a:pPr>
              <a:buFont typeface="Wingdings" pitchFamily="2" charset="2"/>
              <a:buNone/>
              <a:defRPr/>
            </a:pPr>
            <a:endParaRPr lang="en-US" sz="1900" dirty="0" smtClean="0"/>
          </a:p>
        </p:txBody>
      </p:sp>
      <p:sp>
        <p:nvSpPr>
          <p:cNvPr id="13315" name="Title 2"/>
          <p:cNvSpPr>
            <a:spLocks noGrp="1"/>
          </p:cNvSpPr>
          <p:nvPr>
            <p:ph type="title"/>
          </p:nvPr>
        </p:nvSpPr>
        <p:spPr>
          <a:xfrm>
            <a:off x="201613" y="192088"/>
            <a:ext cx="8759825" cy="877887"/>
          </a:xfrm>
        </p:spPr>
        <p:txBody>
          <a:bodyPr/>
          <a:lstStyle/>
          <a:p>
            <a:r>
              <a:rPr lang="en-US" dirty="0" smtClean="0"/>
              <a:t>Critical Path Example of Flow Time </a:t>
            </a:r>
          </a:p>
        </p:txBody>
      </p:sp>
      <p:sp>
        <p:nvSpPr>
          <p:cNvPr id="4" name="Date Placeholder 3"/>
          <p:cNvSpPr>
            <a:spLocks noGrp="1"/>
          </p:cNvSpPr>
          <p:nvPr>
            <p:ph type="dt" sz="half" idx="4294967295"/>
          </p:nvPr>
        </p:nvSpPr>
        <p:spPr>
          <a:xfrm>
            <a:off x="228600" y="6520244"/>
            <a:ext cx="2133600" cy="365125"/>
          </a:xfrm>
          <a:prstGeom prst="rect">
            <a:avLst/>
          </a:prstGeom>
        </p:spPr>
        <p:txBody>
          <a:bodyPr/>
          <a:lstStyle/>
          <a:p>
            <a:r>
              <a:rPr lang="en-US" smtClean="0"/>
              <a:t>November 11, 2011</a:t>
            </a:r>
            <a:endParaRPr lang="en-US" dirty="0"/>
          </a:p>
        </p:txBody>
      </p:sp>
      <p:sp>
        <p:nvSpPr>
          <p:cNvPr id="5" name="Slide Number Placeholder 4"/>
          <p:cNvSpPr>
            <a:spLocks noGrp="1"/>
          </p:cNvSpPr>
          <p:nvPr>
            <p:ph type="sldNum" sz="quarter" idx="4294967295"/>
          </p:nvPr>
        </p:nvSpPr>
        <p:spPr>
          <a:xfrm>
            <a:off x="6781800" y="6520244"/>
            <a:ext cx="2133600" cy="365125"/>
          </a:xfrm>
          <a:prstGeom prst="rect">
            <a:avLst/>
          </a:prstGeom>
        </p:spPr>
        <p:txBody>
          <a:bodyPr/>
          <a:lstStyle/>
          <a:p>
            <a:fld id="{1D331E90-ED23-40F1-83B5-F035C5BC55BC}" type="slidenum">
              <a:rPr lang="en-US" smtClean="0"/>
              <a:pPr/>
              <a:t>15</a:t>
            </a:fld>
            <a:endParaRPr lang="en-US" dirty="0"/>
          </a:p>
        </p:txBody>
      </p:sp>
      <p:sp>
        <p:nvSpPr>
          <p:cNvPr id="6" name="Footer Placeholder 5"/>
          <p:cNvSpPr>
            <a:spLocks noGrp="1"/>
          </p:cNvSpPr>
          <p:nvPr>
            <p:ph type="ftr" sz="quarter" idx="4294967295"/>
          </p:nvPr>
        </p:nvSpPr>
        <p:spPr>
          <a:xfrm>
            <a:off x="3124200" y="6520244"/>
            <a:ext cx="2895600" cy="365125"/>
          </a:xfrm>
          <a:prstGeom prst="rect">
            <a:avLst/>
          </a:prstGeom>
        </p:spPr>
        <p:txBody>
          <a:bodyPr/>
          <a:lstStyle/>
          <a:p>
            <a:r>
              <a:rPr lang="en-US" dirty="0" err="1" smtClean="0"/>
              <a:t>Ardavan</a:t>
            </a:r>
            <a:r>
              <a:rPr lang="en-US" dirty="0" smtClean="0"/>
              <a:t> </a:t>
            </a:r>
            <a:r>
              <a:rPr lang="en-US" dirty="0" err="1" smtClean="0"/>
              <a:t>Asef-Vaziri</a:t>
            </a:r>
            <a:endParaRPr lang="en-US" dirty="0"/>
          </a:p>
        </p:txBody>
      </p:sp>
    </p:spTree>
    <p:extLst>
      <p:ext uri="{BB962C8B-B14F-4D97-AF65-F5344CB8AC3E}">
        <p14:creationId xmlns:p14="http://schemas.microsoft.com/office/powerpoint/2010/main" val="137006715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ssolv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dissolv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dissolv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dissolve">
                                      <p:cBhvr>
                                        <p:cTn id="27" dur="500"/>
                                        <p:tgtEl>
                                          <p:spTgt spid="2">
                                            <p:txEl>
                                              <p:pRg st="4" end="4"/>
                                            </p:txEl>
                                          </p:spTgt>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2">
                                            <p:txEl>
                                              <p:pRg st="5" end="5"/>
                                            </p:txEl>
                                          </p:spTgt>
                                        </p:tgtEl>
                                        <p:attrNameLst>
                                          <p:attrName>style.visibility</p:attrName>
                                        </p:attrNameLst>
                                      </p:cBhvr>
                                      <p:to>
                                        <p:strVal val="visible"/>
                                      </p:to>
                                    </p:set>
                                    <p:animEffect transition="in" filter="dissolve">
                                      <p:cBhvr>
                                        <p:cTn id="30"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idx="4294967295"/>
          </p:nvPr>
        </p:nvSpPr>
        <p:spPr>
          <a:xfrm>
            <a:off x="457200" y="228600"/>
            <a:ext cx="8229600" cy="841375"/>
          </a:xfrm>
        </p:spPr>
        <p:txBody>
          <a:bodyPr/>
          <a:lstStyle/>
          <a:p>
            <a:pPr eaLnBrk="1" hangingPunct="1"/>
            <a:r>
              <a:rPr lang="en-US" dirty="0" smtClean="0">
                <a:cs typeface="Arial" charset="0"/>
              </a:rPr>
              <a:t>Practice: Draw the Network of Activities</a:t>
            </a:r>
          </a:p>
        </p:txBody>
      </p:sp>
      <p:sp>
        <p:nvSpPr>
          <p:cNvPr id="47107" name="Content Placeholder 2"/>
          <p:cNvSpPr>
            <a:spLocks noGrp="1"/>
          </p:cNvSpPr>
          <p:nvPr>
            <p:ph idx="4294967295"/>
          </p:nvPr>
        </p:nvSpPr>
        <p:spPr/>
        <p:txBody>
          <a:bodyPr/>
          <a:lstStyle/>
          <a:p>
            <a:pPr eaLnBrk="1" hangingPunct="1">
              <a:buFont typeface="Wingdings" pitchFamily="2" charset="2"/>
              <a:buNone/>
            </a:pPr>
            <a:r>
              <a:rPr lang="en-US" u="sng" smtClean="0">
                <a:cs typeface="Arial" charset="0"/>
              </a:rPr>
              <a:t>Task   Pred.  Dur.</a:t>
            </a:r>
            <a:r>
              <a:rPr lang="en-US" smtClean="0">
                <a:cs typeface="Arial" charset="0"/>
              </a:rPr>
              <a:t>	          </a:t>
            </a:r>
            <a:r>
              <a:rPr lang="en-US" u="sng" smtClean="0">
                <a:cs typeface="Arial" charset="0"/>
              </a:rPr>
              <a:t>Task   Pred.  Dur.</a:t>
            </a:r>
          </a:p>
          <a:p>
            <a:pPr>
              <a:buFont typeface="Wingdings" pitchFamily="2" charset="2"/>
              <a:buNone/>
            </a:pPr>
            <a:r>
              <a:rPr lang="en-US" smtClean="0">
                <a:cs typeface="Arial" charset="0"/>
              </a:rPr>
              <a:t>   a         --	      4		   g	    c,d	      1</a:t>
            </a:r>
          </a:p>
          <a:p>
            <a:pPr>
              <a:buFont typeface="Wingdings" pitchFamily="2" charset="2"/>
              <a:buNone/>
            </a:pPr>
            <a:r>
              <a:rPr lang="en-US" smtClean="0">
                <a:cs typeface="Arial" charset="0"/>
              </a:rPr>
              <a:t>   b         --	      3		   h	     e	      4</a:t>
            </a:r>
          </a:p>
          <a:p>
            <a:pPr>
              <a:buFont typeface="Wingdings" pitchFamily="2" charset="2"/>
              <a:buNone/>
            </a:pPr>
            <a:r>
              <a:rPr lang="en-US" smtClean="0">
                <a:cs typeface="Arial" charset="0"/>
              </a:rPr>
              <a:t>   c	     a	      3		   i	     f	      5</a:t>
            </a:r>
          </a:p>
          <a:p>
            <a:pPr>
              <a:buFont typeface="Wingdings" pitchFamily="2" charset="2"/>
              <a:buNone/>
            </a:pPr>
            <a:r>
              <a:rPr lang="en-US" smtClean="0">
                <a:cs typeface="Arial" charset="0"/>
              </a:rPr>
              <a:t>   d	     a	      2		   j	    e,g	      6</a:t>
            </a:r>
          </a:p>
          <a:p>
            <a:pPr>
              <a:buFont typeface="Wingdings" pitchFamily="2" charset="2"/>
              <a:buNone/>
            </a:pPr>
            <a:r>
              <a:rPr lang="en-US" smtClean="0">
                <a:cs typeface="Arial" charset="0"/>
              </a:rPr>
              <a:t>   e	     b	      6		   k	    h,i	      1</a:t>
            </a:r>
          </a:p>
          <a:p>
            <a:pPr>
              <a:buFont typeface="Wingdings" pitchFamily="2" charset="2"/>
              <a:buNone/>
            </a:pPr>
            <a:r>
              <a:rPr lang="en-US" smtClean="0">
                <a:cs typeface="Arial" charset="0"/>
              </a:rPr>
              <a:t>   f	     b	      4</a:t>
            </a:r>
          </a:p>
          <a:p>
            <a:pPr>
              <a:buFont typeface="Wingdings" pitchFamily="2" charset="2"/>
              <a:buNone/>
            </a:pPr>
            <a:r>
              <a:rPr lang="en-US" smtClean="0">
                <a:cs typeface="Arial" charset="0"/>
              </a:rPr>
              <a:t>For each task, compute ES, EF, LF, LS, slack</a:t>
            </a:r>
          </a:p>
        </p:txBody>
      </p:sp>
      <p:sp>
        <p:nvSpPr>
          <p:cNvPr id="10" name="Date Placeholder 9"/>
          <p:cNvSpPr>
            <a:spLocks noGrp="1"/>
          </p:cNvSpPr>
          <p:nvPr>
            <p:ph type="dt" sz="half" idx="4294967295"/>
          </p:nvPr>
        </p:nvSpPr>
        <p:spPr>
          <a:xfrm>
            <a:off x="228600" y="6520244"/>
            <a:ext cx="2133600" cy="365125"/>
          </a:xfrm>
          <a:prstGeom prst="rect">
            <a:avLst/>
          </a:prstGeom>
        </p:spPr>
        <p:txBody>
          <a:bodyPr/>
          <a:lstStyle/>
          <a:p>
            <a:r>
              <a:rPr lang="en-US" dirty="0" smtClean="0"/>
              <a:t>November 11, 2011</a:t>
            </a:r>
            <a:endParaRPr lang="en-US" dirty="0"/>
          </a:p>
        </p:txBody>
      </p:sp>
      <p:sp>
        <p:nvSpPr>
          <p:cNvPr id="11" name="Slide Number Placeholder 10"/>
          <p:cNvSpPr>
            <a:spLocks noGrp="1"/>
          </p:cNvSpPr>
          <p:nvPr>
            <p:ph type="sldNum" sz="quarter" idx="4294967295"/>
          </p:nvPr>
        </p:nvSpPr>
        <p:spPr>
          <a:xfrm>
            <a:off x="6781800" y="6520244"/>
            <a:ext cx="2133600" cy="365125"/>
          </a:xfrm>
          <a:prstGeom prst="rect">
            <a:avLst/>
          </a:prstGeom>
        </p:spPr>
        <p:txBody>
          <a:bodyPr/>
          <a:lstStyle/>
          <a:p>
            <a:fld id="{1D331E90-ED23-40F1-83B5-F035C5BC55BC}" type="slidenum">
              <a:rPr lang="en-US" smtClean="0"/>
              <a:pPr/>
              <a:t>16</a:t>
            </a:fld>
            <a:endParaRPr lang="en-US" dirty="0"/>
          </a:p>
        </p:txBody>
      </p:sp>
      <p:sp>
        <p:nvSpPr>
          <p:cNvPr id="12" name="Footer Placeholder 11"/>
          <p:cNvSpPr>
            <a:spLocks noGrp="1"/>
          </p:cNvSpPr>
          <p:nvPr>
            <p:ph type="ftr" sz="quarter" idx="4294967295"/>
          </p:nvPr>
        </p:nvSpPr>
        <p:spPr>
          <a:xfrm>
            <a:off x="3124200" y="6520244"/>
            <a:ext cx="2895600" cy="365125"/>
          </a:xfrm>
          <a:prstGeom prst="rect">
            <a:avLst/>
          </a:prstGeom>
        </p:spPr>
        <p:txBody>
          <a:bodyPr/>
          <a:lstStyle/>
          <a:p>
            <a:r>
              <a:rPr lang="en-US" smtClean="0"/>
              <a:t>Ardavan Asef-Vaziri</a:t>
            </a:r>
            <a:endParaRPr lang="en-US" dirty="0"/>
          </a:p>
        </p:txBody>
      </p:sp>
    </p:spTree>
    <p:extLst>
      <p:ext uri="{BB962C8B-B14F-4D97-AF65-F5344CB8AC3E}">
        <p14:creationId xmlns:p14="http://schemas.microsoft.com/office/powerpoint/2010/main" val="696990767"/>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76" name="Title 1"/>
          <p:cNvSpPr>
            <a:spLocks noGrp="1"/>
          </p:cNvSpPr>
          <p:nvPr>
            <p:ph type="title" idx="4294967295"/>
          </p:nvPr>
        </p:nvSpPr>
        <p:spPr/>
        <p:txBody>
          <a:bodyPr/>
          <a:lstStyle/>
          <a:p>
            <a:pPr eaLnBrk="1" hangingPunct="1"/>
            <a:r>
              <a:rPr lang="en-US" smtClean="0">
                <a:cs typeface="Arial" charset="0"/>
              </a:rPr>
              <a:t>Practice: Compute the Theoretical Flow Time</a:t>
            </a:r>
          </a:p>
        </p:txBody>
      </p:sp>
      <p:sp>
        <p:nvSpPr>
          <p:cNvPr id="60" name="Date Placeholder 59"/>
          <p:cNvSpPr>
            <a:spLocks noGrp="1"/>
          </p:cNvSpPr>
          <p:nvPr>
            <p:ph type="dt" sz="half" idx="4294967295"/>
          </p:nvPr>
        </p:nvSpPr>
        <p:spPr>
          <a:xfrm>
            <a:off x="228600" y="6520244"/>
            <a:ext cx="2133600" cy="365125"/>
          </a:xfrm>
          <a:prstGeom prst="rect">
            <a:avLst/>
          </a:prstGeom>
        </p:spPr>
        <p:txBody>
          <a:bodyPr/>
          <a:lstStyle/>
          <a:p>
            <a:r>
              <a:rPr lang="en-US" smtClean="0"/>
              <a:t>November 11, 2011</a:t>
            </a:r>
            <a:endParaRPr lang="en-US" dirty="0"/>
          </a:p>
        </p:txBody>
      </p:sp>
      <p:sp>
        <p:nvSpPr>
          <p:cNvPr id="61" name="Slide Number Placeholder 60"/>
          <p:cNvSpPr>
            <a:spLocks noGrp="1"/>
          </p:cNvSpPr>
          <p:nvPr>
            <p:ph type="sldNum" sz="quarter" idx="4294967295"/>
          </p:nvPr>
        </p:nvSpPr>
        <p:spPr>
          <a:xfrm>
            <a:off x="6781800" y="6520244"/>
            <a:ext cx="2133600" cy="365125"/>
          </a:xfrm>
          <a:prstGeom prst="rect">
            <a:avLst/>
          </a:prstGeom>
        </p:spPr>
        <p:txBody>
          <a:bodyPr/>
          <a:lstStyle/>
          <a:p>
            <a:fld id="{1D331E90-ED23-40F1-83B5-F035C5BC55BC}" type="slidenum">
              <a:rPr lang="en-US" smtClean="0"/>
              <a:pPr/>
              <a:t>17</a:t>
            </a:fld>
            <a:endParaRPr lang="en-US" dirty="0"/>
          </a:p>
        </p:txBody>
      </p:sp>
      <p:sp>
        <p:nvSpPr>
          <p:cNvPr id="62" name="Footer Placeholder 61"/>
          <p:cNvSpPr>
            <a:spLocks noGrp="1"/>
          </p:cNvSpPr>
          <p:nvPr>
            <p:ph type="ftr" sz="quarter" idx="4294967295"/>
          </p:nvPr>
        </p:nvSpPr>
        <p:spPr>
          <a:xfrm>
            <a:off x="3124200" y="6520244"/>
            <a:ext cx="2895600" cy="365125"/>
          </a:xfrm>
          <a:prstGeom prst="rect">
            <a:avLst/>
          </a:prstGeom>
        </p:spPr>
        <p:txBody>
          <a:bodyPr/>
          <a:lstStyle/>
          <a:p>
            <a:r>
              <a:rPr lang="en-US" smtClean="0"/>
              <a:t>Ardavan Asef-Vaziri</a:t>
            </a:r>
            <a:endParaRPr lang="en-US" dirty="0"/>
          </a:p>
        </p:txBody>
      </p:sp>
      <p:grpSp>
        <p:nvGrpSpPr>
          <p:cNvPr id="2" name="Group 1"/>
          <p:cNvGrpSpPr/>
          <p:nvPr/>
        </p:nvGrpSpPr>
        <p:grpSpPr>
          <a:xfrm>
            <a:off x="381000" y="1425595"/>
            <a:ext cx="8580040" cy="4801418"/>
            <a:chOff x="381000" y="1425595"/>
            <a:chExt cx="8580040" cy="4801418"/>
          </a:xfrm>
        </p:grpSpPr>
        <p:sp>
          <p:nvSpPr>
            <p:cNvPr id="6182" name="Oval 8"/>
            <p:cNvSpPr>
              <a:spLocks noChangeArrowheads="1"/>
            </p:cNvSpPr>
            <p:nvPr/>
          </p:nvSpPr>
          <p:spPr bwMode="auto">
            <a:xfrm>
              <a:off x="381000" y="3704196"/>
              <a:ext cx="794856" cy="472996"/>
            </a:xfrm>
            <a:prstGeom prst="ellipse">
              <a:avLst/>
            </a:prstGeom>
            <a:noFill/>
            <a:ln w="38100">
              <a:solidFill>
                <a:schemeClr val="tx1"/>
              </a:solidFill>
              <a:round/>
              <a:headEnd/>
              <a:tailEnd/>
            </a:ln>
          </p:spPr>
          <p:txBody>
            <a:bodyPr wrap="none" anchor="ctr"/>
            <a:lstStyle/>
            <a:p>
              <a:endParaRPr lang="en-US"/>
            </a:p>
          </p:txBody>
        </p:sp>
        <p:sp>
          <p:nvSpPr>
            <p:cNvPr id="6183" name="Text Box 9"/>
            <p:cNvSpPr txBox="1">
              <a:spLocks noChangeArrowheads="1"/>
            </p:cNvSpPr>
            <p:nvPr/>
          </p:nvSpPr>
          <p:spPr bwMode="auto">
            <a:xfrm>
              <a:off x="455810" y="3756598"/>
              <a:ext cx="663938" cy="395772"/>
            </a:xfrm>
            <a:prstGeom prst="rect">
              <a:avLst/>
            </a:prstGeom>
            <a:noFill/>
            <a:ln w="9525">
              <a:noFill/>
              <a:miter lim="800000"/>
              <a:headEnd/>
              <a:tailEnd/>
            </a:ln>
          </p:spPr>
          <p:txBody>
            <a:bodyPr wrap="none">
              <a:spAutoFit/>
            </a:bodyPr>
            <a:lstStyle/>
            <a:p>
              <a:r>
                <a:rPr lang="en-US" sz="2000"/>
                <a:t>Start</a:t>
              </a:r>
            </a:p>
          </p:txBody>
        </p:sp>
        <p:sp>
          <p:nvSpPr>
            <p:cNvPr id="6184" name="Oval 10"/>
            <p:cNvSpPr>
              <a:spLocks noChangeArrowheads="1"/>
            </p:cNvSpPr>
            <p:nvPr/>
          </p:nvSpPr>
          <p:spPr bwMode="auto">
            <a:xfrm>
              <a:off x="8166184" y="3686779"/>
              <a:ext cx="794856" cy="472996"/>
            </a:xfrm>
            <a:prstGeom prst="ellipse">
              <a:avLst/>
            </a:prstGeom>
            <a:noFill/>
            <a:ln w="38100">
              <a:solidFill>
                <a:schemeClr val="tx1"/>
              </a:solidFill>
              <a:round/>
              <a:headEnd/>
              <a:tailEnd/>
            </a:ln>
          </p:spPr>
          <p:txBody>
            <a:bodyPr wrap="none" anchor="ctr"/>
            <a:lstStyle/>
            <a:p>
              <a:endParaRPr lang="en-US"/>
            </a:p>
          </p:txBody>
        </p:sp>
        <p:sp>
          <p:nvSpPr>
            <p:cNvPr id="6185" name="Text Box 11"/>
            <p:cNvSpPr txBox="1">
              <a:spLocks noChangeArrowheads="1"/>
            </p:cNvSpPr>
            <p:nvPr/>
          </p:nvSpPr>
          <p:spPr bwMode="auto">
            <a:xfrm>
              <a:off x="8130480" y="3742808"/>
              <a:ext cx="819792" cy="397151"/>
            </a:xfrm>
            <a:prstGeom prst="rect">
              <a:avLst/>
            </a:prstGeom>
            <a:noFill/>
            <a:ln w="9525">
              <a:noFill/>
              <a:miter lim="800000"/>
              <a:headEnd/>
              <a:tailEnd/>
            </a:ln>
          </p:spPr>
          <p:txBody>
            <a:bodyPr wrap="none">
              <a:spAutoFit/>
            </a:bodyPr>
            <a:lstStyle/>
            <a:p>
              <a:r>
                <a:rPr lang="en-US" sz="2000"/>
                <a:t>Finish</a:t>
              </a:r>
            </a:p>
          </p:txBody>
        </p:sp>
        <p:sp>
          <p:nvSpPr>
            <p:cNvPr id="6210" name="Line 36"/>
            <p:cNvSpPr>
              <a:spLocks noChangeShapeType="1"/>
            </p:cNvSpPr>
            <p:nvPr/>
          </p:nvSpPr>
          <p:spPr bwMode="auto">
            <a:xfrm flipV="1">
              <a:off x="2610322" y="1711326"/>
              <a:ext cx="755283" cy="562743"/>
            </a:xfrm>
            <a:prstGeom prst="line">
              <a:avLst/>
            </a:prstGeom>
            <a:noFill/>
            <a:ln w="28575">
              <a:solidFill>
                <a:schemeClr val="tx1"/>
              </a:solidFill>
              <a:round/>
              <a:headEnd type="none" w="med" len="med"/>
              <a:tailEnd type="arrow" w="med" len="med"/>
            </a:ln>
          </p:spPr>
          <p:txBody>
            <a:bodyPr/>
            <a:lstStyle/>
            <a:p>
              <a:endParaRPr lang="en-US"/>
            </a:p>
          </p:txBody>
        </p:sp>
        <p:sp>
          <p:nvSpPr>
            <p:cNvPr id="5" name="TextBox 4"/>
            <p:cNvSpPr txBox="1"/>
            <p:nvPr/>
          </p:nvSpPr>
          <p:spPr>
            <a:xfrm>
              <a:off x="1745542" y="1988083"/>
              <a:ext cx="846750" cy="646331"/>
            </a:xfrm>
            <a:prstGeom prst="rect">
              <a:avLst/>
            </a:prstGeom>
            <a:solidFill>
              <a:schemeClr val="tx1"/>
            </a:solidFill>
            <a:ln>
              <a:solidFill>
                <a:srgbClr val="C00000"/>
              </a:solidFill>
            </a:ln>
          </p:spPr>
          <p:txBody>
            <a:bodyPr wrap="square" rtlCol="0">
              <a:spAutoFit/>
            </a:bodyPr>
            <a:lstStyle/>
            <a:p>
              <a:pPr algn="ctr"/>
              <a:r>
                <a:rPr lang="en-US" b="1" dirty="0" smtClean="0">
                  <a:solidFill>
                    <a:schemeClr val="bg1"/>
                  </a:solidFill>
                </a:rPr>
                <a:t>A</a:t>
              </a:r>
            </a:p>
            <a:p>
              <a:pPr algn="ctr"/>
              <a:r>
                <a:rPr lang="en-US" b="1" dirty="0" smtClean="0">
                  <a:solidFill>
                    <a:schemeClr val="bg1"/>
                  </a:solidFill>
                </a:rPr>
                <a:t>2,6</a:t>
              </a:r>
              <a:endParaRPr lang="en-US" b="1" dirty="0">
                <a:solidFill>
                  <a:schemeClr val="bg1"/>
                </a:solidFill>
              </a:endParaRPr>
            </a:p>
          </p:txBody>
        </p:sp>
        <p:sp>
          <p:nvSpPr>
            <p:cNvPr id="89" name="TextBox 88"/>
            <p:cNvSpPr txBox="1"/>
            <p:nvPr/>
          </p:nvSpPr>
          <p:spPr>
            <a:xfrm>
              <a:off x="3383120" y="1425595"/>
              <a:ext cx="846750" cy="646331"/>
            </a:xfrm>
            <a:prstGeom prst="rect">
              <a:avLst/>
            </a:prstGeom>
            <a:solidFill>
              <a:schemeClr val="tx1"/>
            </a:solidFill>
            <a:ln>
              <a:solidFill>
                <a:srgbClr val="C00000"/>
              </a:solidFill>
            </a:ln>
          </p:spPr>
          <p:txBody>
            <a:bodyPr wrap="square" rtlCol="0">
              <a:spAutoFit/>
            </a:bodyPr>
            <a:lstStyle>
              <a:defPPr>
                <a:defRPr lang="en-US"/>
              </a:defPPr>
              <a:lvl1pPr algn="ctr">
                <a:defRPr b="1">
                  <a:solidFill>
                    <a:schemeClr val="bg1"/>
                  </a:solidFill>
                </a:defRPr>
              </a:lvl1pPr>
            </a:lstStyle>
            <a:p>
              <a:r>
                <a:rPr lang="en-US" dirty="0"/>
                <a:t>C</a:t>
              </a:r>
            </a:p>
            <a:p>
              <a:r>
                <a:rPr lang="en-US" dirty="0"/>
                <a:t>1,5</a:t>
              </a:r>
              <a:endParaRPr lang="en-US" dirty="0"/>
            </a:p>
          </p:txBody>
        </p:sp>
        <p:sp>
          <p:nvSpPr>
            <p:cNvPr id="90" name="TextBox 89"/>
            <p:cNvSpPr txBox="1"/>
            <p:nvPr/>
          </p:nvSpPr>
          <p:spPr>
            <a:xfrm>
              <a:off x="5170286" y="1987659"/>
              <a:ext cx="846750" cy="646331"/>
            </a:xfrm>
            <a:prstGeom prst="rect">
              <a:avLst/>
            </a:prstGeom>
            <a:solidFill>
              <a:schemeClr val="tx1"/>
            </a:solidFill>
            <a:ln>
              <a:solidFill>
                <a:srgbClr val="C00000"/>
              </a:solidFill>
            </a:ln>
          </p:spPr>
          <p:txBody>
            <a:bodyPr wrap="square" rtlCol="0">
              <a:spAutoFit/>
            </a:bodyPr>
            <a:lstStyle>
              <a:defPPr>
                <a:defRPr lang="en-US"/>
              </a:defPPr>
              <a:lvl1pPr algn="ctr">
                <a:defRPr b="1">
                  <a:solidFill>
                    <a:schemeClr val="bg1"/>
                  </a:solidFill>
                </a:defRPr>
              </a:lvl1pPr>
            </a:lstStyle>
            <a:p>
              <a:r>
                <a:rPr lang="en-US" dirty="0"/>
                <a:t>G</a:t>
              </a:r>
              <a:endParaRPr lang="en-US" dirty="0"/>
            </a:p>
            <a:p>
              <a:r>
                <a:rPr lang="en-US" dirty="0"/>
                <a:t>1,3</a:t>
              </a:r>
              <a:endParaRPr lang="en-US" dirty="0"/>
            </a:p>
          </p:txBody>
        </p:sp>
        <p:sp>
          <p:nvSpPr>
            <p:cNvPr id="91" name="TextBox 90"/>
            <p:cNvSpPr txBox="1"/>
            <p:nvPr/>
          </p:nvSpPr>
          <p:spPr>
            <a:xfrm>
              <a:off x="3400956" y="3037923"/>
              <a:ext cx="846750" cy="646331"/>
            </a:xfrm>
            <a:prstGeom prst="rect">
              <a:avLst/>
            </a:prstGeom>
            <a:solidFill>
              <a:schemeClr val="tx1"/>
            </a:solidFill>
            <a:ln>
              <a:solidFill>
                <a:srgbClr val="C00000"/>
              </a:solidFill>
            </a:ln>
          </p:spPr>
          <p:txBody>
            <a:bodyPr wrap="square" rtlCol="0">
              <a:spAutoFit/>
            </a:bodyPr>
            <a:lstStyle>
              <a:defPPr>
                <a:defRPr lang="en-US"/>
              </a:defPPr>
              <a:lvl1pPr algn="ctr">
                <a:defRPr b="1">
                  <a:solidFill>
                    <a:schemeClr val="bg1"/>
                  </a:solidFill>
                </a:defRPr>
              </a:lvl1pPr>
            </a:lstStyle>
            <a:p>
              <a:r>
                <a:rPr lang="en-US" dirty="0"/>
                <a:t>D</a:t>
              </a:r>
              <a:endParaRPr lang="en-US" dirty="0"/>
            </a:p>
            <a:p>
              <a:r>
                <a:rPr lang="en-US" dirty="0"/>
                <a:t>1,3</a:t>
              </a:r>
              <a:endParaRPr lang="en-US" dirty="0"/>
            </a:p>
          </p:txBody>
        </p:sp>
        <p:sp>
          <p:nvSpPr>
            <p:cNvPr id="92" name="TextBox 91"/>
            <p:cNvSpPr txBox="1"/>
            <p:nvPr/>
          </p:nvSpPr>
          <p:spPr>
            <a:xfrm>
              <a:off x="3374178" y="4086549"/>
              <a:ext cx="846750" cy="646331"/>
            </a:xfrm>
            <a:prstGeom prst="rect">
              <a:avLst/>
            </a:prstGeom>
            <a:solidFill>
              <a:schemeClr val="tx1"/>
            </a:solidFill>
            <a:ln>
              <a:solidFill>
                <a:srgbClr val="C00000"/>
              </a:solidFill>
            </a:ln>
          </p:spPr>
          <p:txBody>
            <a:bodyPr wrap="square" rtlCol="0">
              <a:spAutoFit/>
            </a:bodyPr>
            <a:lstStyle>
              <a:defPPr>
                <a:defRPr lang="en-US"/>
              </a:defPPr>
              <a:lvl1pPr algn="ctr">
                <a:defRPr b="1">
                  <a:solidFill>
                    <a:schemeClr val="bg1"/>
                  </a:solidFill>
                </a:defRPr>
              </a:lvl1pPr>
            </a:lstStyle>
            <a:p>
              <a:r>
                <a:rPr lang="en-US" dirty="0"/>
                <a:t>E</a:t>
              </a:r>
              <a:endParaRPr lang="en-US" dirty="0"/>
            </a:p>
            <a:p>
              <a:r>
                <a:rPr lang="en-US" dirty="0"/>
                <a:t>4,8</a:t>
              </a:r>
              <a:endParaRPr lang="en-US" dirty="0"/>
            </a:p>
          </p:txBody>
        </p:sp>
        <p:sp>
          <p:nvSpPr>
            <p:cNvPr id="93" name="TextBox 92"/>
            <p:cNvSpPr txBox="1"/>
            <p:nvPr/>
          </p:nvSpPr>
          <p:spPr>
            <a:xfrm>
              <a:off x="1719124" y="4798743"/>
              <a:ext cx="846750" cy="646331"/>
            </a:xfrm>
            <a:prstGeom prst="rect">
              <a:avLst/>
            </a:prstGeom>
            <a:solidFill>
              <a:schemeClr val="tx1"/>
            </a:solidFill>
            <a:ln>
              <a:solidFill>
                <a:srgbClr val="C00000"/>
              </a:solidFill>
            </a:ln>
          </p:spPr>
          <p:txBody>
            <a:bodyPr wrap="square" rtlCol="0">
              <a:spAutoFit/>
            </a:bodyPr>
            <a:lstStyle>
              <a:defPPr>
                <a:defRPr lang="en-US"/>
              </a:defPPr>
              <a:lvl1pPr algn="ctr">
                <a:defRPr b="1">
                  <a:solidFill>
                    <a:schemeClr val="bg1"/>
                  </a:solidFill>
                </a:defRPr>
              </a:lvl1pPr>
            </a:lstStyle>
            <a:p>
              <a:r>
                <a:rPr lang="en-US" dirty="0"/>
                <a:t>B</a:t>
              </a:r>
              <a:endParaRPr lang="en-US" dirty="0"/>
            </a:p>
            <a:p>
              <a:r>
                <a:rPr lang="en-US" dirty="0"/>
                <a:t>1,5</a:t>
              </a:r>
              <a:endParaRPr lang="en-US" dirty="0"/>
            </a:p>
          </p:txBody>
        </p:sp>
        <p:sp>
          <p:nvSpPr>
            <p:cNvPr id="94" name="TextBox 93"/>
            <p:cNvSpPr txBox="1"/>
            <p:nvPr/>
          </p:nvSpPr>
          <p:spPr>
            <a:xfrm>
              <a:off x="3378200" y="5580682"/>
              <a:ext cx="846750" cy="646331"/>
            </a:xfrm>
            <a:prstGeom prst="rect">
              <a:avLst/>
            </a:prstGeom>
            <a:solidFill>
              <a:schemeClr val="tx1"/>
            </a:solidFill>
            <a:ln>
              <a:solidFill>
                <a:srgbClr val="C00000"/>
              </a:solidFill>
            </a:ln>
          </p:spPr>
          <p:txBody>
            <a:bodyPr wrap="square" rtlCol="0">
              <a:spAutoFit/>
            </a:bodyPr>
            <a:lstStyle>
              <a:defPPr>
                <a:defRPr lang="en-US"/>
              </a:defPPr>
              <a:lvl1pPr algn="ctr">
                <a:defRPr b="1">
                  <a:solidFill>
                    <a:schemeClr val="bg1"/>
                  </a:solidFill>
                </a:defRPr>
              </a:lvl1pPr>
            </a:lstStyle>
            <a:p>
              <a:r>
                <a:rPr lang="en-US" dirty="0"/>
                <a:t>F</a:t>
              </a:r>
              <a:endParaRPr lang="en-US" dirty="0"/>
            </a:p>
            <a:p>
              <a:r>
                <a:rPr lang="en-US" dirty="0"/>
                <a:t>2,6</a:t>
              </a:r>
              <a:endParaRPr lang="en-US" dirty="0"/>
            </a:p>
          </p:txBody>
        </p:sp>
        <p:sp>
          <p:nvSpPr>
            <p:cNvPr id="95" name="TextBox 94"/>
            <p:cNvSpPr txBox="1"/>
            <p:nvPr/>
          </p:nvSpPr>
          <p:spPr>
            <a:xfrm>
              <a:off x="5185824" y="4348974"/>
              <a:ext cx="846750" cy="646331"/>
            </a:xfrm>
            <a:prstGeom prst="rect">
              <a:avLst/>
            </a:prstGeom>
            <a:solidFill>
              <a:schemeClr val="tx1"/>
            </a:solidFill>
            <a:ln>
              <a:solidFill>
                <a:srgbClr val="C00000"/>
              </a:solidFill>
            </a:ln>
          </p:spPr>
          <p:txBody>
            <a:bodyPr wrap="square" rtlCol="0">
              <a:spAutoFit/>
            </a:bodyPr>
            <a:lstStyle>
              <a:defPPr>
                <a:defRPr lang="en-US"/>
              </a:defPPr>
              <a:lvl1pPr algn="ctr">
                <a:defRPr b="1">
                  <a:solidFill>
                    <a:schemeClr val="bg1"/>
                  </a:solidFill>
                </a:defRPr>
              </a:lvl1pPr>
            </a:lstStyle>
            <a:p>
              <a:r>
                <a:rPr lang="en-US" dirty="0"/>
                <a:t>H</a:t>
              </a:r>
              <a:endParaRPr lang="en-US" dirty="0"/>
            </a:p>
            <a:p>
              <a:r>
                <a:rPr lang="en-US" dirty="0"/>
                <a:t>2,6</a:t>
              </a:r>
              <a:endParaRPr lang="en-US" dirty="0"/>
            </a:p>
          </p:txBody>
        </p:sp>
        <p:sp>
          <p:nvSpPr>
            <p:cNvPr id="96" name="TextBox 95"/>
            <p:cNvSpPr txBox="1"/>
            <p:nvPr/>
          </p:nvSpPr>
          <p:spPr>
            <a:xfrm>
              <a:off x="5188445" y="5547649"/>
              <a:ext cx="846750" cy="646331"/>
            </a:xfrm>
            <a:prstGeom prst="rect">
              <a:avLst/>
            </a:prstGeom>
            <a:solidFill>
              <a:schemeClr val="tx1"/>
            </a:solidFill>
            <a:ln>
              <a:solidFill>
                <a:srgbClr val="C00000"/>
              </a:solidFill>
            </a:ln>
          </p:spPr>
          <p:txBody>
            <a:bodyPr wrap="square" rtlCol="0">
              <a:spAutoFit/>
            </a:bodyPr>
            <a:lstStyle>
              <a:defPPr>
                <a:defRPr lang="en-US"/>
              </a:defPPr>
              <a:lvl1pPr algn="ctr">
                <a:defRPr b="1">
                  <a:solidFill>
                    <a:schemeClr val="bg1"/>
                  </a:solidFill>
                </a:defRPr>
              </a:lvl1pPr>
            </a:lstStyle>
            <a:p>
              <a:r>
                <a:rPr lang="en-US" dirty="0"/>
                <a:t>I</a:t>
              </a:r>
            </a:p>
            <a:p>
              <a:r>
                <a:rPr lang="en-US" dirty="0"/>
                <a:t>3,7</a:t>
              </a:r>
              <a:endParaRPr lang="en-US" dirty="0"/>
            </a:p>
          </p:txBody>
        </p:sp>
        <p:sp>
          <p:nvSpPr>
            <p:cNvPr id="97" name="TextBox 96"/>
            <p:cNvSpPr txBox="1"/>
            <p:nvPr/>
          </p:nvSpPr>
          <p:spPr>
            <a:xfrm>
              <a:off x="6852441" y="5025698"/>
              <a:ext cx="846750" cy="646331"/>
            </a:xfrm>
            <a:prstGeom prst="rect">
              <a:avLst/>
            </a:prstGeom>
            <a:solidFill>
              <a:schemeClr val="tx1"/>
            </a:solidFill>
            <a:ln>
              <a:solidFill>
                <a:srgbClr val="C00000"/>
              </a:solidFill>
            </a:ln>
          </p:spPr>
          <p:txBody>
            <a:bodyPr wrap="square" rtlCol="0">
              <a:spAutoFit/>
            </a:bodyPr>
            <a:lstStyle>
              <a:defPPr>
                <a:defRPr lang="en-US"/>
              </a:defPPr>
              <a:lvl1pPr algn="ctr">
                <a:defRPr b="1">
                  <a:solidFill>
                    <a:schemeClr val="bg1"/>
                  </a:solidFill>
                </a:defRPr>
              </a:lvl1pPr>
            </a:lstStyle>
            <a:p>
              <a:r>
                <a:rPr lang="en-US" dirty="0"/>
                <a:t>K</a:t>
              </a:r>
            </a:p>
            <a:p>
              <a:r>
                <a:rPr lang="en-US" dirty="0"/>
                <a:t>2,6</a:t>
              </a:r>
              <a:endParaRPr lang="en-US" dirty="0"/>
            </a:p>
          </p:txBody>
        </p:sp>
        <p:sp>
          <p:nvSpPr>
            <p:cNvPr id="98" name="TextBox 97"/>
            <p:cNvSpPr txBox="1"/>
            <p:nvPr/>
          </p:nvSpPr>
          <p:spPr>
            <a:xfrm>
              <a:off x="6831049" y="2813822"/>
              <a:ext cx="846750" cy="646331"/>
            </a:xfrm>
            <a:prstGeom prst="rect">
              <a:avLst/>
            </a:prstGeom>
            <a:solidFill>
              <a:schemeClr val="tx1"/>
            </a:solidFill>
            <a:ln>
              <a:solidFill>
                <a:srgbClr val="C00000"/>
              </a:solidFill>
            </a:ln>
          </p:spPr>
          <p:txBody>
            <a:bodyPr wrap="square" rtlCol="0">
              <a:spAutoFit/>
            </a:bodyPr>
            <a:lstStyle>
              <a:defPPr>
                <a:defRPr lang="en-US"/>
              </a:defPPr>
              <a:lvl1pPr algn="ctr">
                <a:defRPr b="1">
                  <a:solidFill>
                    <a:schemeClr val="bg1"/>
                  </a:solidFill>
                </a:defRPr>
              </a:lvl1pPr>
            </a:lstStyle>
            <a:p>
              <a:r>
                <a:rPr lang="en-US" dirty="0"/>
                <a:t>J</a:t>
              </a:r>
            </a:p>
            <a:p>
              <a:r>
                <a:rPr lang="en-US" dirty="0"/>
                <a:t>4,8</a:t>
              </a:r>
              <a:endParaRPr lang="en-US" dirty="0"/>
            </a:p>
          </p:txBody>
        </p:sp>
        <p:sp>
          <p:nvSpPr>
            <p:cNvPr id="69" name="Line 36"/>
            <p:cNvSpPr>
              <a:spLocks noChangeShapeType="1"/>
            </p:cNvSpPr>
            <p:nvPr/>
          </p:nvSpPr>
          <p:spPr bwMode="auto">
            <a:xfrm flipV="1">
              <a:off x="1059514" y="2274068"/>
              <a:ext cx="620178" cy="1402867"/>
            </a:xfrm>
            <a:prstGeom prst="line">
              <a:avLst/>
            </a:prstGeom>
            <a:noFill/>
            <a:ln w="28575">
              <a:solidFill>
                <a:schemeClr val="tx1"/>
              </a:solidFill>
              <a:round/>
              <a:headEnd type="none" w="med" len="med"/>
              <a:tailEnd type="arrow" w="med" len="med"/>
            </a:ln>
          </p:spPr>
          <p:txBody>
            <a:bodyPr/>
            <a:lstStyle/>
            <a:p>
              <a:endParaRPr lang="en-US"/>
            </a:p>
          </p:txBody>
        </p:sp>
        <p:sp>
          <p:nvSpPr>
            <p:cNvPr id="70" name="Line 36"/>
            <p:cNvSpPr>
              <a:spLocks noChangeShapeType="1"/>
            </p:cNvSpPr>
            <p:nvPr/>
          </p:nvSpPr>
          <p:spPr bwMode="auto">
            <a:xfrm>
              <a:off x="997229" y="4229594"/>
              <a:ext cx="775216" cy="938303"/>
            </a:xfrm>
            <a:prstGeom prst="line">
              <a:avLst/>
            </a:prstGeom>
            <a:noFill/>
            <a:ln w="28575">
              <a:solidFill>
                <a:schemeClr val="tx1"/>
              </a:solidFill>
              <a:round/>
              <a:headEnd type="none" w="med" len="med"/>
              <a:tailEnd type="arrow" w="med" len="med"/>
            </a:ln>
          </p:spPr>
          <p:txBody>
            <a:bodyPr/>
            <a:lstStyle/>
            <a:p>
              <a:endParaRPr lang="en-US"/>
            </a:p>
          </p:txBody>
        </p:sp>
        <p:sp>
          <p:nvSpPr>
            <p:cNvPr id="71" name="Line 36"/>
            <p:cNvSpPr>
              <a:spLocks noChangeShapeType="1"/>
            </p:cNvSpPr>
            <p:nvPr/>
          </p:nvSpPr>
          <p:spPr bwMode="auto">
            <a:xfrm>
              <a:off x="2628352" y="2529289"/>
              <a:ext cx="719039" cy="783720"/>
            </a:xfrm>
            <a:prstGeom prst="line">
              <a:avLst/>
            </a:prstGeom>
            <a:noFill/>
            <a:ln w="28575">
              <a:solidFill>
                <a:schemeClr val="tx1"/>
              </a:solidFill>
              <a:round/>
              <a:headEnd type="none" w="med" len="med"/>
              <a:tailEnd type="arrow" w="med" len="med"/>
            </a:ln>
          </p:spPr>
          <p:txBody>
            <a:bodyPr/>
            <a:lstStyle/>
            <a:p>
              <a:endParaRPr lang="en-US"/>
            </a:p>
          </p:txBody>
        </p:sp>
        <p:sp>
          <p:nvSpPr>
            <p:cNvPr id="72" name="Line 36"/>
            <p:cNvSpPr>
              <a:spLocks noChangeShapeType="1"/>
            </p:cNvSpPr>
            <p:nvPr/>
          </p:nvSpPr>
          <p:spPr bwMode="auto">
            <a:xfrm flipV="1">
              <a:off x="2657342" y="4388179"/>
              <a:ext cx="650986" cy="813609"/>
            </a:xfrm>
            <a:prstGeom prst="line">
              <a:avLst/>
            </a:prstGeom>
            <a:noFill/>
            <a:ln w="28575">
              <a:solidFill>
                <a:schemeClr val="tx1"/>
              </a:solidFill>
              <a:round/>
              <a:headEnd type="none" w="med" len="med"/>
              <a:tailEnd type="arrow" w="med" len="med"/>
            </a:ln>
          </p:spPr>
          <p:txBody>
            <a:bodyPr/>
            <a:lstStyle/>
            <a:p>
              <a:endParaRPr lang="en-US"/>
            </a:p>
          </p:txBody>
        </p:sp>
        <p:sp>
          <p:nvSpPr>
            <p:cNvPr id="73" name="Line 36"/>
            <p:cNvSpPr>
              <a:spLocks noChangeShapeType="1"/>
            </p:cNvSpPr>
            <p:nvPr/>
          </p:nvSpPr>
          <p:spPr bwMode="auto">
            <a:xfrm>
              <a:off x="2682434" y="5357725"/>
              <a:ext cx="683171" cy="479914"/>
            </a:xfrm>
            <a:prstGeom prst="line">
              <a:avLst/>
            </a:prstGeom>
            <a:noFill/>
            <a:ln w="28575">
              <a:solidFill>
                <a:schemeClr val="tx1"/>
              </a:solidFill>
              <a:round/>
              <a:headEnd type="none" w="med" len="med"/>
              <a:tailEnd type="arrow" w="med" len="med"/>
            </a:ln>
          </p:spPr>
          <p:txBody>
            <a:bodyPr/>
            <a:lstStyle/>
            <a:p>
              <a:endParaRPr lang="en-US"/>
            </a:p>
          </p:txBody>
        </p:sp>
        <p:sp>
          <p:nvSpPr>
            <p:cNvPr id="74" name="Line 36"/>
            <p:cNvSpPr>
              <a:spLocks noChangeShapeType="1"/>
            </p:cNvSpPr>
            <p:nvPr/>
          </p:nvSpPr>
          <p:spPr bwMode="auto">
            <a:xfrm flipV="1">
              <a:off x="4259991" y="2435581"/>
              <a:ext cx="805775" cy="915770"/>
            </a:xfrm>
            <a:prstGeom prst="line">
              <a:avLst/>
            </a:prstGeom>
            <a:noFill/>
            <a:ln w="28575">
              <a:solidFill>
                <a:schemeClr val="tx1"/>
              </a:solidFill>
              <a:round/>
              <a:headEnd type="none" w="med" len="med"/>
              <a:tailEnd type="arrow" w="med" len="med"/>
            </a:ln>
          </p:spPr>
          <p:txBody>
            <a:bodyPr/>
            <a:lstStyle/>
            <a:p>
              <a:endParaRPr lang="en-US"/>
            </a:p>
          </p:txBody>
        </p:sp>
        <p:sp>
          <p:nvSpPr>
            <p:cNvPr id="75" name="Line 36"/>
            <p:cNvSpPr>
              <a:spLocks noChangeShapeType="1"/>
            </p:cNvSpPr>
            <p:nvPr/>
          </p:nvSpPr>
          <p:spPr bwMode="auto">
            <a:xfrm>
              <a:off x="4316057" y="1761428"/>
              <a:ext cx="749709" cy="498878"/>
            </a:xfrm>
            <a:prstGeom prst="line">
              <a:avLst/>
            </a:prstGeom>
            <a:noFill/>
            <a:ln w="28575">
              <a:solidFill>
                <a:schemeClr val="tx1"/>
              </a:solidFill>
              <a:round/>
              <a:headEnd type="none" w="med" len="med"/>
              <a:tailEnd type="arrow" w="med" len="med"/>
            </a:ln>
          </p:spPr>
          <p:txBody>
            <a:bodyPr/>
            <a:lstStyle/>
            <a:p>
              <a:endParaRPr lang="en-US"/>
            </a:p>
          </p:txBody>
        </p:sp>
        <p:sp>
          <p:nvSpPr>
            <p:cNvPr id="76" name="Line 36"/>
            <p:cNvSpPr>
              <a:spLocks noChangeShapeType="1"/>
            </p:cNvSpPr>
            <p:nvPr/>
          </p:nvSpPr>
          <p:spPr bwMode="auto">
            <a:xfrm flipV="1">
              <a:off x="4259990" y="5952698"/>
              <a:ext cx="910295" cy="0"/>
            </a:xfrm>
            <a:prstGeom prst="line">
              <a:avLst/>
            </a:prstGeom>
            <a:noFill/>
            <a:ln w="28575">
              <a:solidFill>
                <a:schemeClr val="tx1"/>
              </a:solidFill>
              <a:round/>
              <a:headEnd type="none" w="med" len="med"/>
              <a:tailEnd type="arrow" w="med" len="med"/>
            </a:ln>
          </p:spPr>
          <p:txBody>
            <a:bodyPr/>
            <a:lstStyle/>
            <a:p>
              <a:endParaRPr lang="en-US"/>
            </a:p>
          </p:txBody>
        </p:sp>
        <p:sp>
          <p:nvSpPr>
            <p:cNvPr id="77" name="Line 36"/>
            <p:cNvSpPr>
              <a:spLocks noChangeShapeType="1"/>
            </p:cNvSpPr>
            <p:nvPr/>
          </p:nvSpPr>
          <p:spPr bwMode="auto">
            <a:xfrm flipV="1">
              <a:off x="4238250" y="3226303"/>
              <a:ext cx="2552420" cy="1073779"/>
            </a:xfrm>
            <a:prstGeom prst="line">
              <a:avLst/>
            </a:prstGeom>
            <a:noFill/>
            <a:ln w="28575">
              <a:solidFill>
                <a:schemeClr val="tx1"/>
              </a:solidFill>
              <a:round/>
              <a:headEnd type="none" w="med" len="med"/>
              <a:tailEnd type="arrow" w="med" len="med"/>
            </a:ln>
          </p:spPr>
          <p:txBody>
            <a:bodyPr/>
            <a:lstStyle/>
            <a:p>
              <a:endParaRPr lang="en-US"/>
            </a:p>
          </p:txBody>
        </p:sp>
        <p:sp>
          <p:nvSpPr>
            <p:cNvPr id="78" name="Line 36"/>
            <p:cNvSpPr>
              <a:spLocks noChangeShapeType="1"/>
            </p:cNvSpPr>
            <p:nvPr/>
          </p:nvSpPr>
          <p:spPr bwMode="auto">
            <a:xfrm>
              <a:off x="4259991" y="4561682"/>
              <a:ext cx="886388" cy="156051"/>
            </a:xfrm>
            <a:prstGeom prst="line">
              <a:avLst/>
            </a:prstGeom>
            <a:noFill/>
            <a:ln w="28575">
              <a:solidFill>
                <a:schemeClr val="tx1"/>
              </a:solidFill>
              <a:round/>
              <a:headEnd type="none" w="med" len="med"/>
              <a:tailEnd type="arrow" w="med" len="med"/>
            </a:ln>
          </p:spPr>
          <p:txBody>
            <a:bodyPr/>
            <a:lstStyle/>
            <a:p>
              <a:endParaRPr lang="en-US"/>
            </a:p>
          </p:txBody>
        </p:sp>
        <p:sp>
          <p:nvSpPr>
            <p:cNvPr id="79" name="Line 36"/>
            <p:cNvSpPr>
              <a:spLocks noChangeShapeType="1"/>
            </p:cNvSpPr>
            <p:nvPr/>
          </p:nvSpPr>
          <p:spPr bwMode="auto">
            <a:xfrm>
              <a:off x="6072018" y="4717733"/>
              <a:ext cx="709781" cy="484055"/>
            </a:xfrm>
            <a:prstGeom prst="line">
              <a:avLst/>
            </a:prstGeom>
            <a:noFill/>
            <a:ln w="28575">
              <a:solidFill>
                <a:schemeClr val="tx1"/>
              </a:solidFill>
              <a:round/>
              <a:headEnd type="none" w="med" len="med"/>
              <a:tailEnd type="arrow" w="med" len="med"/>
            </a:ln>
          </p:spPr>
          <p:txBody>
            <a:bodyPr/>
            <a:lstStyle/>
            <a:p>
              <a:endParaRPr lang="en-US"/>
            </a:p>
          </p:txBody>
        </p:sp>
        <p:sp>
          <p:nvSpPr>
            <p:cNvPr id="80" name="Line 36"/>
            <p:cNvSpPr>
              <a:spLocks noChangeShapeType="1"/>
            </p:cNvSpPr>
            <p:nvPr/>
          </p:nvSpPr>
          <p:spPr bwMode="auto">
            <a:xfrm flipV="1">
              <a:off x="5998822" y="5357725"/>
              <a:ext cx="782978" cy="513088"/>
            </a:xfrm>
            <a:prstGeom prst="line">
              <a:avLst/>
            </a:prstGeom>
            <a:noFill/>
            <a:ln w="28575">
              <a:solidFill>
                <a:schemeClr val="tx1"/>
              </a:solidFill>
              <a:round/>
              <a:headEnd type="none" w="med" len="med"/>
              <a:tailEnd type="arrow" w="med" len="med"/>
            </a:ln>
          </p:spPr>
          <p:txBody>
            <a:bodyPr/>
            <a:lstStyle/>
            <a:p>
              <a:endParaRPr lang="en-US"/>
            </a:p>
          </p:txBody>
        </p:sp>
        <p:sp>
          <p:nvSpPr>
            <p:cNvPr id="81" name="Line 36"/>
            <p:cNvSpPr>
              <a:spLocks noChangeShapeType="1"/>
            </p:cNvSpPr>
            <p:nvPr/>
          </p:nvSpPr>
          <p:spPr bwMode="auto">
            <a:xfrm>
              <a:off x="6048071" y="2434066"/>
              <a:ext cx="782978" cy="585282"/>
            </a:xfrm>
            <a:prstGeom prst="line">
              <a:avLst/>
            </a:prstGeom>
            <a:noFill/>
            <a:ln w="28575">
              <a:solidFill>
                <a:schemeClr val="tx1"/>
              </a:solidFill>
              <a:round/>
              <a:headEnd type="none" w="med" len="med"/>
              <a:tailEnd type="arrow" w="med" len="med"/>
            </a:ln>
          </p:spPr>
          <p:txBody>
            <a:bodyPr/>
            <a:lstStyle/>
            <a:p>
              <a:endParaRPr lang="en-US"/>
            </a:p>
          </p:txBody>
        </p:sp>
        <p:sp>
          <p:nvSpPr>
            <p:cNvPr id="82" name="Line 36"/>
            <p:cNvSpPr>
              <a:spLocks noChangeShapeType="1"/>
            </p:cNvSpPr>
            <p:nvPr/>
          </p:nvSpPr>
          <p:spPr bwMode="auto">
            <a:xfrm flipV="1">
              <a:off x="7626489" y="4202014"/>
              <a:ext cx="560941" cy="1091291"/>
            </a:xfrm>
            <a:prstGeom prst="line">
              <a:avLst/>
            </a:prstGeom>
            <a:noFill/>
            <a:ln w="28575">
              <a:solidFill>
                <a:schemeClr val="tx1"/>
              </a:solidFill>
              <a:round/>
              <a:headEnd type="none" w="med" len="med"/>
              <a:tailEnd type="arrow" w="med" len="med"/>
            </a:ln>
          </p:spPr>
          <p:txBody>
            <a:bodyPr/>
            <a:lstStyle/>
            <a:p>
              <a:endParaRPr lang="en-US"/>
            </a:p>
          </p:txBody>
        </p:sp>
        <p:sp>
          <p:nvSpPr>
            <p:cNvPr id="83" name="Line 36"/>
            <p:cNvSpPr>
              <a:spLocks noChangeShapeType="1"/>
            </p:cNvSpPr>
            <p:nvPr/>
          </p:nvSpPr>
          <p:spPr bwMode="auto">
            <a:xfrm>
              <a:off x="7724297" y="3205428"/>
              <a:ext cx="402932" cy="580950"/>
            </a:xfrm>
            <a:prstGeom prst="line">
              <a:avLst/>
            </a:prstGeom>
            <a:noFill/>
            <a:ln w="28575">
              <a:solidFill>
                <a:schemeClr val="tx1"/>
              </a:solidFill>
              <a:round/>
              <a:headEnd type="none" w="med" len="med"/>
              <a:tailEnd type="arrow" w="med" len="med"/>
            </a:ln>
          </p:spPr>
          <p:txBody>
            <a:bodyPr/>
            <a:lstStyle/>
            <a:p>
              <a:endParaRPr lang="en-US"/>
            </a:p>
          </p:txBody>
        </p:sp>
      </p:grpSp>
    </p:spTree>
    <p:extLst>
      <p:ext uri="{BB962C8B-B14F-4D97-AF65-F5344CB8AC3E}">
        <p14:creationId xmlns:p14="http://schemas.microsoft.com/office/powerpoint/2010/main" val="354143923"/>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idx="4294967295"/>
          </p:nvPr>
        </p:nvSpPr>
        <p:spPr/>
        <p:txBody>
          <a:bodyPr/>
          <a:lstStyle/>
          <a:p>
            <a:pPr eaLnBrk="1" hangingPunct="1"/>
            <a:r>
              <a:rPr lang="en-US" smtClean="0">
                <a:cs typeface="Arial" charset="0"/>
              </a:rPr>
              <a:t>Practice: Compute the Theoretical Flow Time</a:t>
            </a:r>
          </a:p>
        </p:txBody>
      </p:sp>
      <p:sp>
        <p:nvSpPr>
          <p:cNvPr id="48131" name="Content Placeholder 2"/>
          <p:cNvSpPr>
            <a:spLocks noGrp="1"/>
          </p:cNvSpPr>
          <p:nvPr>
            <p:ph idx="4294967295"/>
          </p:nvPr>
        </p:nvSpPr>
        <p:spPr/>
        <p:txBody>
          <a:bodyPr/>
          <a:lstStyle/>
          <a:p>
            <a:pPr eaLnBrk="1" hangingPunct="1">
              <a:buFont typeface="Wingdings" pitchFamily="2" charset="2"/>
              <a:buNone/>
            </a:pPr>
            <a:endParaRPr lang="en-US" smtClean="0">
              <a:cs typeface="Arial" charset="0"/>
            </a:endParaRPr>
          </a:p>
          <a:p>
            <a:pPr lvl="1" eaLnBrk="1" hangingPunct="1"/>
            <a:endParaRPr lang="en-US" smtClean="0">
              <a:cs typeface="Arial" charset="0"/>
            </a:endParaRPr>
          </a:p>
        </p:txBody>
      </p:sp>
      <p:grpSp>
        <p:nvGrpSpPr>
          <p:cNvPr id="2" name="Group 7"/>
          <p:cNvGrpSpPr>
            <a:grpSpLocks/>
          </p:cNvGrpSpPr>
          <p:nvPr/>
        </p:nvGrpSpPr>
        <p:grpSpPr bwMode="auto">
          <a:xfrm>
            <a:off x="381000" y="1524000"/>
            <a:ext cx="8458200" cy="4703763"/>
            <a:chOff x="261" y="359"/>
            <a:chExt cx="5427" cy="3411"/>
          </a:xfrm>
        </p:grpSpPr>
        <p:sp>
          <p:nvSpPr>
            <p:cNvPr id="48136" name="Oval 8"/>
            <p:cNvSpPr>
              <a:spLocks noChangeArrowheads="1"/>
            </p:cNvSpPr>
            <p:nvPr/>
          </p:nvSpPr>
          <p:spPr bwMode="auto">
            <a:xfrm>
              <a:off x="261" y="1940"/>
              <a:ext cx="510" cy="343"/>
            </a:xfrm>
            <a:prstGeom prst="ellipse">
              <a:avLst/>
            </a:prstGeom>
            <a:noFill/>
            <a:ln w="9525">
              <a:solidFill>
                <a:schemeClr val="tx1"/>
              </a:solidFill>
              <a:round/>
              <a:headEnd/>
              <a:tailEnd/>
            </a:ln>
          </p:spPr>
          <p:txBody>
            <a:bodyPr wrap="none" anchor="ctr"/>
            <a:lstStyle/>
            <a:p>
              <a:endParaRPr lang="en-US"/>
            </a:p>
          </p:txBody>
        </p:sp>
        <p:sp>
          <p:nvSpPr>
            <p:cNvPr id="48137" name="Text Box 9"/>
            <p:cNvSpPr txBox="1">
              <a:spLocks noChangeArrowheads="1"/>
            </p:cNvSpPr>
            <p:nvPr/>
          </p:nvSpPr>
          <p:spPr bwMode="auto">
            <a:xfrm>
              <a:off x="309" y="1978"/>
              <a:ext cx="426" cy="287"/>
            </a:xfrm>
            <a:prstGeom prst="rect">
              <a:avLst/>
            </a:prstGeom>
            <a:noFill/>
            <a:ln w="9525">
              <a:noFill/>
              <a:miter lim="800000"/>
              <a:headEnd/>
              <a:tailEnd/>
            </a:ln>
          </p:spPr>
          <p:txBody>
            <a:bodyPr wrap="none">
              <a:spAutoFit/>
            </a:bodyPr>
            <a:lstStyle/>
            <a:p>
              <a:r>
                <a:rPr lang="en-US" sz="2000"/>
                <a:t>Start</a:t>
              </a:r>
            </a:p>
          </p:txBody>
        </p:sp>
        <p:sp>
          <p:nvSpPr>
            <p:cNvPr id="48138" name="Oval 10"/>
            <p:cNvSpPr>
              <a:spLocks noChangeArrowheads="1"/>
            </p:cNvSpPr>
            <p:nvPr/>
          </p:nvSpPr>
          <p:spPr bwMode="auto">
            <a:xfrm>
              <a:off x="4917" y="1930"/>
              <a:ext cx="510" cy="343"/>
            </a:xfrm>
            <a:prstGeom prst="ellipse">
              <a:avLst/>
            </a:prstGeom>
            <a:noFill/>
            <a:ln w="9525">
              <a:solidFill>
                <a:schemeClr val="tx1"/>
              </a:solidFill>
              <a:round/>
              <a:headEnd/>
              <a:tailEnd/>
            </a:ln>
          </p:spPr>
          <p:txBody>
            <a:bodyPr wrap="none" anchor="ctr"/>
            <a:lstStyle/>
            <a:p>
              <a:endParaRPr lang="en-US"/>
            </a:p>
          </p:txBody>
        </p:sp>
        <p:sp>
          <p:nvSpPr>
            <p:cNvPr id="48139" name="Text Box 11"/>
            <p:cNvSpPr txBox="1">
              <a:spLocks noChangeArrowheads="1"/>
            </p:cNvSpPr>
            <p:nvPr/>
          </p:nvSpPr>
          <p:spPr bwMode="auto">
            <a:xfrm>
              <a:off x="4920" y="1968"/>
              <a:ext cx="526" cy="288"/>
            </a:xfrm>
            <a:prstGeom prst="rect">
              <a:avLst/>
            </a:prstGeom>
            <a:noFill/>
            <a:ln w="9525">
              <a:noFill/>
              <a:miter lim="800000"/>
              <a:headEnd/>
              <a:tailEnd/>
            </a:ln>
          </p:spPr>
          <p:txBody>
            <a:bodyPr wrap="none">
              <a:spAutoFit/>
            </a:bodyPr>
            <a:lstStyle/>
            <a:p>
              <a:r>
                <a:rPr lang="en-US" sz="2000"/>
                <a:t>Finish</a:t>
              </a:r>
            </a:p>
          </p:txBody>
        </p:sp>
        <p:sp>
          <p:nvSpPr>
            <p:cNvPr id="48140" name="Rectangle 12"/>
            <p:cNvSpPr>
              <a:spLocks noChangeArrowheads="1"/>
            </p:cNvSpPr>
            <p:nvPr/>
          </p:nvSpPr>
          <p:spPr bwMode="auto">
            <a:xfrm>
              <a:off x="1199" y="999"/>
              <a:ext cx="521" cy="329"/>
            </a:xfrm>
            <a:prstGeom prst="rect">
              <a:avLst/>
            </a:prstGeom>
            <a:noFill/>
            <a:ln w="9525">
              <a:solidFill>
                <a:schemeClr val="tx1"/>
              </a:solidFill>
              <a:miter lim="800000"/>
              <a:headEnd/>
              <a:tailEnd/>
            </a:ln>
          </p:spPr>
          <p:txBody>
            <a:bodyPr wrap="none" anchor="ctr"/>
            <a:lstStyle/>
            <a:p>
              <a:endParaRPr lang="en-US"/>
            </a:p>
          </p:txBody>
        </p:sp>
        <p:sp>
          <p:nvSpPr>
            <p:cNvPr id="48141" name="Text Box 13"/>
            <p:cNvSpPr txBox="1">
              <a:spLocks noChangeArrowheads="1"/>
            </p:cNvSpPr>
            <p:nvPr/>
          </p:nvSpPr>
          <p:spPr bwMode="auto">
            <a:xfrm>
              <a:off x="1192" y="981"/>
              <a:ext cx="531" cy="375"/>
            </a:xfrm>
            <a:prstGeom prst="rect">
              <a:avLst/>
            </a:prstGeom>
            <a:noFill/>
            <a:ln w="9525">
              <a:noFill/>
              <a:miter lim="800000"/>
              <a:headEnd/>
              <a:tailEnd/>
            </a:ln>
          </p:spPr>
          <p:txBody>
            <a:bodyPr wrap="none">
              <a:spAutoFit/>
            </a:bodyPr>
            <a:lstStyle/>
            <a:p>
              <a:pPr algn="ctr"/>
              <a:r>
                <a:rPr lang="en-US" sz="1400"/>
                <a:t>a=4</a:t>
              </a:r>
            </a:p>
            <a:p>
              <a:pPr algn="ctr"/>
              <a:r>
                <a:rPr lang="en-US" sz="1400"/>
                <a:t>slack=    </a:t>
              </a:r>
            </a:p>
          </p:txBody>
        </p:sp>
        <p:sp>
          <p:nvSpPr>
            <p:cNvPr id="48142" name="Rectangle 14"/>
            <p:cNvSpPr>
              <a:spLocks noChangeArrowheads="1"/>
            </p:cNvSpPr>
            <p:nvPr/>
          </p:nvSpPr>
          <p:spPr bwMode="auto">
            <a:xfrm>
              <a:off x="1198" y="2902"/>
              <a:ext cx="521" cy="329"/>
            </a:xfrm>
            <a:prstGeom prst="rect">
              <a:avLst/>
            </a:prstGeom>
            <a:noFill/>
            <a:ln w="9525">
              <a:solidFill>
                <a:schemeClr val="tx1"/>
              </a:solidFill>
              <a:miter lim="800000"/>
              <a:headEnd/>
              <a:tailEnd/>
            </a:ln>
          </p:spPr>
          <p:txBody>
            <a:bodyPr wrap="none" anchor="ctr"/>
            <a:lstStyle/>
            <a:p>
              <a:endParaRPr lang="en-US"/>
            </a:p>
          </p:txBody>
        </p:sp>
        <p:sp>
          <p:nvSpPr>
            <p:cNvPr id="48143" name="Text Box 15"/>
            <p:cNvSpPr txBox="1">
              <a:spLocks noChangeArrowheads="1"/>
            </p:cNvSpPr>
            <p:nvPr/>
          </p:nvSpPr>
          <p:spPr bwMode="auto">
            <a:xfrm>
              <a:off x="1191" y="2884"/>
              <a:ext cx="531" cy="375"/>
            </a:xfrm>
            <a:prstGeom prst="rect">
              <a:avLst/>
            </a:prstGeom>
            <a:noFill/>
            <a:ln w="9525">
              <a:noFill/>
              <a:miter lim="800000"/>
              <a:headEnd/>
              <a:tailEnd/>
            </a:ln>
          </p:spPr>
          <p:txBody>
            <a:bodyPr wrap="none">
              <a:spAutoFit/>
            </a:bodyPr>
            <a:lstStyle/>
            <a:p>
              <a:pPr algn="ctr"/>
              <a:r>
                <a:rPr lang="en-US" sz="1400"/>
                <a:t>b=3</a:t>
              </a:r>
            </a:p>
            <a:p>
              <a:pPr algn="ctr"/>
              <a:r>
                <a:rPr lang="en-US" sz="1400"/>
                <a:t>slack=    </a:t>
              </a:r>
            </a:p>
          </p:txBody>
        </p:sp>
        <p:sp>
          <p:nvSpPr>
            <p:cNvPr id="48144" name="Rectangle 16"/>
            <p:cNvSpPr>
              <a:spLocks noChangeArrowheads="1"/>
            </p:cNvSpPr>
            <p:nvPr/>
          </p:nvSpPr>
          <p:spPr bwMode="auto">
            <a:xfrm>
              <a:off x="2217" y="377"/>
              <a:ext cx="521" cy="329"/>
            </a:xfrm>
            <a:prstGeom prst="rect">
              <a:avLst/>
            </a:prstGeom>
            <a:noFill/>
            <a:ln w="9525">
              <a:solidFill>
                <a:schemeClr val="tx1"/>
              </a:solidFill>
              <a:miter lim="800000"/>
              <a:headEnd/>
              <a:tailEnd/>
            </a:ln>
          </p:spPr>
          <p:txBody>
            <a:bodyPr wrap="none" anchor="ctr"/>
            <a:lstStyle/>
            <a:p>
              <a:endParaRPr lang="en-US"/>
            </a:p>
          </p:txBody>
        </p:sp>
        <p:sp>
          <p:nvSpPr>
            <p:cNvPr id="48145" name="Text Box 17"/>
            <p:cNvSpPr txBox="1">
              <a:spLocks noChangeArrowheads="1"/>
            </p:cNvSpPr>
            <p:nvPr/>
          </p:nvSpPr>
          <p:spPr bwMode="auto">
            <a:xfrm>
              <a:off x="2211" y="359"/>
              <a:ext cx="530" cy="375"/>
            </a:xfrm>
            <a:prstGeom prst="rect">
              <a:avLst/>
            </a:prstGeom>
            <a:noFill/>
            <a:ln w="9525">
              <a:noFill/>
              <a:miter lim="800000"/>
              <a:headEnd/>
              <a:tailEnd/>
            </a:ln>
          </p:spPr>
          <p:txBody>
            <a:bodyPr wrap="none">
              <a:spAutoFit/>
            </a:bodyPr>
            <a:lstStyle/>
            <a:p>
              <a:pPr algn="ctr"/>
              <a:r>
                <a:rPr lang="en-US" sz="1400"/>
                <a:t>c=3</a:t>
              </a:r>
            </a:p>
            <a:p>
              <a:pPr algn="ctr"/>
              <a:r>
                <a:rPr lang="en-US" sz="1400"/>
                <a:t>slack=    </a:t>
              </a:r>
            </a:p>
          </p:txBody>
        </p:sp>
        <p:sp>
          <p:nvSpPr>
            <p:cNvPr id="48146" name="Rectangle 18"/>
            <p:cNvSpPr>
              <a:spLocks noChangeArrowheads="1"/>
            </p:cNvSpPr>
            <p:nvPr/>
          </p:nvSpPr>
          <p:spPr bwMode="auto">
            <a:xfrm>
              <a:off x="2199" y="1492"/>
              <a:ext cx="521" cy="329"/>
            </a:xfrm>
            <a:prstGeom prst="rect">
              <a:avLst/>
            </a:prstGeom>
            <a:noFill/>
            <a:ln w="9525">
              <a:solidFill>
                <a:schemeClr val="tx1"/>
              </a:solidFill>
              <a:miter lim="800000"/>
              <a:headEnd/>
              <a:tailEnd/>
            </a:ln>
          </p:spPr>
          <p:txBody>
            <a:bodyPr wrap="none" anchor="ctr"/>
            <a:lstStyle/>
            <a:p>
              <a:endParaRPr lang="en-US"/>
            </a:p>
          </p:txBody>
        </p:sp>
        <p:sp>
          <p:nvSpPr>
            <p:cNvPr id="48147" name="Text Box 19"/>
            <p:cNvSpPr txBox="1">
              <a:spLocks noChangeArrowheads="1"/>
            </p:cNvSpPr>
            <p:nvPr/>
          </p:nvSpPr>
          <p:spPr bwMode="auto">
            <a:xfrm>
              <a:off x="2192" y="1475"/>
              <a:ext cx="531" cy="375"/>
            </a:xfrm>
            <a:prstGeom prst="rect">
              <a:avLst/>
            </a:prstGeom>
            <a:noFill/>
            <a:ln w="9525">
              <a:noFill/>
              <a:miter lim="800000"/>
              <a:headEnd/>
              <a:tailEnd/>
            </a:ln>
          </p:spPr>
          <p:txBody>
            <a:bodyPr wrap="none">
              <a:spAutoFit/>
            </a:bodyPr>
            <a:lstStyle/>
            <a:p>
              <a:pPr algn="ctr"/>
              <a:r>
                <a:rPr lang="en-US" sz="1400"/>
                <a:t>d=2</a:t>
              </a:r>
            </a:p>
            <a:p>
              <a:pPr algn="ctr"/>
              <a:r>
                <a:rPr lang="en-US" sz="1400"/>
                <a:t>slack=    </a:t>
              </a:r>
            </a:p>
          </p:txBody>
        </p:sp>
        <p:sp>
          <p:nvSpPr>
            <p:cNvPr id="48148" name="Rectangle 20"/>
            <p:cNvSpPr>
              <a:spLocks noChangeArrowheads="1"/>
            </p:cNvSpPr>
            <p:nvPr/>
          </p:nvSpPr>
          <p:spPr bwMode="auto">
            <a:xfrm>
              <a:off x="2180" y="2343"/>
              <a:ext cx="521" cy="329"/>
            </a:xfrm>
            <a:prstGeom prst="rect">
              <a:avLst/>
            </a:prstGeom>
            <a:noFill/>
            <a:ln w="9525">
              <a:solidFill>
                <a:schemeClr val="tx1"/>
              </a:solidFill>
              <a:miter lim="800000"/>
              <a:headEnd/>
              <a:tailEnd/>
            </a:ln>
          </p:spPr>
          <p:txBody>
            <a:bodyPr wrap="none" anchor="ctr"/>
            <a:lstStyle/>
            <a:p>
              <a:endParaRPr lang="en-US"/>
            </a:p>
          </p:txBody>
        </p:sp>
        <p:sp>
          <p:nvSpPr>
            <p:cNvPr id="48149" name="Text Box 21"/>
            <p:cNvSpPr txBox="1">
              <a:spLocks noChangeArrowheads="1"/>
            </p:cNvSpPr>
            <p:nvPr/>
          </p:nvSpPr>
          <p:spPr bwMode="auto">
            <a:xfrm>
              <a:off x="2173" y="2325"/>
              <a:ext cx="531" cy="376"/>
            </a:xfrm>
            <a:prstGeom prst="rect">
              <a:avLst/>
            </a:prstGeom>
            <a:noFill/>
            <a:ln w="9525">
              <a:noFill/>
              <a:miter lim="800000"/>
              <a:headEnd/>
              <a:tailEnd/>
            </a:ln>
          </p:spPr>
          <p:txBody>
            <a:bodyPr wrap="none">
              <a:spAutoFit/>
            </a:bodyPr>
            <a:lstStyle/>
            <a:p>
              <a:pPr algn="ctr"/>
              <a:r>
                <a:rPr lang="en-US" sz="1400"/>
                <a:t>e=6</a:t>
              </a:r>
            </a:p>
            <a:p>
              <a:pPr algn="ctr"/>
              <a:r>
                <a:rPr lang="en-US" sz="1400"/>
                <a:t>slack=    </a:t>
              </a:r>
            </a:p>
          </p:txBody>
        </p:sp>
        <p:sp>
          <p:nvSpPr>
            <p:cNvPr id="48150" name="Rectangle 22"/>
            <p:cNvSpPr>
              <a:spLocks noChangeArrowheads="1"/>
            </p:cNvSpPr>
            <p:nvPr/>
          </p:nvSpPr>
          <p:spPr bwMode="auto">
            <a:xfrm>
              <a:off x="2180" y="3394"/>
              <a:ext cx="521" cy="329"/>
            </a:xfrm>
            <a:prstGeom prst="rect">
              <a:avLst/>
            </a:prstGeom>
            <a:noFill/>
            <a:ln w="9525">
              <a:solidFill>
                <a:schemeClr val="tx1"/>
              </a:solidFill>
              <a:miter lim="800000"/>
              <a:headEnd/>
              <a:tailEnd/>
            </a:ln>
          </p:spPr>
          <p:txBody>
            <a:bodyPr wrap="none" anchor="ctr"/>
            <a:lstStyle/>
            <a:p>
              <a:endParaRPr lang="en-US"/>
            </a:p>
          </p:txBody>
        </p:sp>
        <p:sp>
          <p:nvSpPr>
            <p:cNvPr id="48151" name="Text Box 23"/>
            <p:cNvSpPr txBox="1">
              <a:spLocks noChangeArrowheads="1"/>
            </p:cNvSpPr>
            <p:nvPr/>
          </p:nvSpPr>
          <p:spPr bwMode="auto">
            <a:xfrm>
              <a:off x="2173" y="3376"/>
              <a:ext cx="531" cy="376"/>
            </a:xfrm>
            <a:prstGeom prst="rect">
              <a:avLst/>
            </a:prstGeom>
            <a:noFill/>
            <a:ln w="9525">
              <a:noFill/>
              <a:miter lim="800000"/>
              <a:headEnd/>
              <a:tailEnd/>
            </a:ln>
          </p:spPr>
          <p:txBody>
            <a:bodyPr wrap="none">
              <a:spAutoFit/>
            </a:bodyPr>
            <a:lstStyle/>
            <a:p>
              <a:pPr algn="ctr"/>
              <a:r>
                <a:rPr lang="en-US" sz="1400"/>
                <a:t>f=4</a:t>
              </a:r>
            </a:p>
            <a:p>
              <a:pPr algn="ctr"/>
              <a:r>
                <a:rPr lang="en-US" sz="1400"/>
                <a:t>slack=    </a:t>
              </a:r>
            </a:p>
          </p:txBody>
        </p:sp>
        <p:sp>
          <p:nvSpPr>
            <p:cNvPr id="48152" name="Rectangle 24"/>
            <p:cNvSpPr>
              <a:spLocks noChangeArrowheads="1"/>
            </p:cNvSpPr>
            <p:nvPr/>
          </p:nvSpPr>
          <p:spPr bwMode="auto">
            <a:xfrm>
              <a:off x="3204" y="971"/>
              <a:ext cx="521" cy="329"/>
            </a:xfrm>
            <a:prstGeom prst="rect">
              <a:avLst/>
            </a:prstGeom>
            <a:noFill/>
            <a:ln w="9525">
              <a:solidFill>
                <a:schemeClr val="tx1"/>
              </a:solidFill>
              <a:miter lim="800000"/>
              <a:headEnd/>
              <a:tailEnd/>
            </a:ln>
          </p:spPr>
          <p:txBody>
            <a:bodyPr wrap="none" anchor="ctr"/>
            <a:lstStyle/>
            <a:p>
              <a:endParaRPr lang="en-US"/>
            </a:p>
          </p:txBody>
        </p:sp>
        <p:sp>
          <p:nvSpPr>
            <p:cNvPr id="48153" name="Text Box 25"/>
            <p:cNvSpPr txBox="1">
              <a:spLocks noChangeArrowheads="1"/>
            </p:cNvSpPr>
            <p:nvPr/>
          </p:nvSpPr>
          <p:spPr bwMode="auto">
            <a:xfrm>
              <a:off x="3198" y="953"/>
              <a:ext cx="530" cy="375"/>
            </a:xfrm>
            <a:prstGeom prst="rect">
              <a:avLst/>
            </a:prstGeom>
            <a:noFill/>
            <a:ln w="9525">
              <a:noFill/>
              <a:miter lim="800000"/>
              <a:headEnd/>
              <a:tailEnd/>
            </a:ln>
          </p:spPr>
          <p:txBody>
            <a:bodyPr wrap="none">
              <a:spAutoFit/>
            </a:bodyPr>
            <a:lstStyle/>
            <a:p>
              <a:pPr algn="ctr"/>
              <a:r>
                <a:rPr lang="en-US" sz="1400"/>
                <a:t>g=1</a:t>
              </a:r>
            </a:p>
            <a:p>
              <a:pPr algn="ctr"/>
              <a:r>
                <a:rPr lang="en-US" sz="1400"/>
                <a:t>slack=    </a:t>
              </a:r>
            </a:p>
          </p:txBody>
        </p:sp>
        <p:sp>
          <p:nvSpPr>
            <p:cNvPr id="48154" name="Rectangle 26"/>
            <p:cNvSpPr>
              <a:spLocks noChangeArrowheads="1"/>
            </p:cNvSpPr>
            <p:nvPr/>
          </p:nvSpPr>
          <p:spPr bwMode="auto">
            <a:xfrm>
              <a:off x="3213" y="2553"/>
              <a:ext cx="521" cy="329"/>
            </a:xfrm>
            <a:prstGeom prst="rect">
              <a:avLst/>
            </a:prstGeom>
            <a:noFill/>
            <a:ln w="9525">
              <a:solidFill>
                <a:schemeClr val="tx1"/>
              </a:solidFill>
              <a:miter lim="800000"/>
              <a:headEnd/>
              <a:tailEnd/>
            </a:ln>
          </p:spPr>
          <p:txBody>
            <a:bodyPr wrap="none" anchor="ctr"/>
            <a:lstStyle/>
            <a:p>
              <a:endParaRPr lang="en-US"/>
            </a:p>
          </p:txBody>
        </p:sp>
        <p:sp>
          <p:nvSpPr>
            <p:cNvPr id="48155" name="Text Box 27"/>
            <p:cNvSpPr txBox="1">
              <a:spLocks noChangeArrowheads="1"/>
            </p:cNvSpPr>
            <p:nvPr/>
          </p:nvSpPr>
          <p:spPr bwMode="auto">
            <a:xfrm>
              <a:off x="3207" y="2535"/>
              <a:ext cx="530" cy="375"/>
            </a:xfrm>
            <a:prstGeom prst="rect">
              <a:avLst/>
            </a:prstGeom>
            <a:noFill/>
            <a:ln w="9525">
              <a:noFill/>
              <a:miter lim="800000"/>
              <a:headEnd/>
              <a:tailEnd/>
            </a:ln>
          </p:spPr>
          <p:txBody>
            <a:bodyPr wrap="none">
              <a:spAutoFit/>
            </a:bodyPr>
            <a:lstStyle/>
            <a:p>
              <a:pPr algn="ctr"/>
              <a:r>
                <a:rPr lang="en-US" sz="1400"/>
                <a:t>h=4</a:t>
              </a:r>
            </a:p>
            <a:p>
              <a:pPr algn="ctr"/>
              <a:r>
                <a:rPr lang="en-US" sz="1400"/>
                <a:t>slack=    </a:t>
              </a:r>
            </a:p>
          </p:txBody>
        </p:sp>
        <p:sp>
          <p:nvSpPr>
            <p:cNvPr id="48156" name="Rectangle 28"/>
            <p:cNvSpPr>
              <a:spLocks noChangeArrowheads="1"/>
            </p:cNvSpPr>
            <p:nvPr/>
          </p:nvSpPr>
          <p:spPr bwMode="auto">
            <a:xfrm>
              <a:off x="3204" y="3413"/>
              <a:ext cx="521" cy="329"/>
            </a:xfrm>
            <a:prstGeom prst="rect">
              <a:avLst/>
            </a:prstGeom>
            <a:noFill/>
            <a:ln w="9525">
              <a:solidFill>
                <a:schemeClr val="tx1"/>
              </a:solidFill>
              <a:miter lim="800000"/>
              <a:headEnd/>
              <a:tailEnd/>
            </a:ln>
          </p:spPr>
          <p:txBody>
            <a:bodyPr wrap="none" anchor="ctr"/>
            <a:lstStyle/>
            <a:p>
              <a:endParaRPr lang="en-US"/>
            </a:p>
          </p:txBody>
        </p:sp>
        <p:sp>
          <p:nvSpPr>
            <p:cNvPr id="48157" name="Text Box 29"/>
            <p:cNvSpPr txBox="1">
              <a:spLocks noChangeArrowheads="1"/>
            </p:cNvSpPr>
            <p:nvPr/>
          </p:nvSpPr>
          <p:spPr bwMode="auto">
            <a:xfrm>
              <a:off x="3198" y="3395"/>
              <a:ext cx="530" cy="375"/>
            </a:xfrm>
            <a:prstGeom prst="rect">
              <a:avLst/>
            </a:prstGeom>
            <a:noFill/>
            <a:ln w="9525">
              <a:noFill/>
              <a:miter lim="800000"/>
              <a:headEnd/>
              <a:tailEnd/>
            </a:ln>
          </p:spPr>
          <p:txBody>
            <a:bodyPr wrap="none">
              <a:spAutoFit/>
            </a:bodyPr>
            <a:lstStyle/>
            <a:p>
              <a:pPr algn="ctr"/>
              <a:r>
                <a:rPr lang="en-US" sz="1400"/>
                <a:t>i=5</a:t>
              </a:r>
            </a:p>
            <a:p>
              <a:pPr algn="ctr"/>
              <a:r>
                <a:rPr lang="en-US" sz="1400"/>
                <a:t>slack=    </a:t>
              </a:r>
            </a:p>
          </p:txBody>
        </p:sp>
        <p:sp>
          <p:nvSpPr>
            <p:cNvPr id="48158" name="Rectangle 30"/>
            <p:cNvSpPr>
              <a:spLocks noChangeArrowheads="1"/>
            </p:cNvSpPr>
            <p:nvPr/>
          </p:nvSpPr>
          <p:spPr bwMode="auto">
            <a:xfrm>
              <a:off x="4045" y="1392"/>
              <a:ext cx="521" cy="329"/>
            </a:xfrm>
            <a:prstGeom prst="rect">
              <a:avLst/>
            </a:prstGeom>
            <a:noFill/>
            <a:ln w="9525">
              <a:solidFill>
                <a:schemeClr val="tx1"/>
              </a:solidFill>
              <a:miter lim="800000"/>
              <a:headEnd/>
              <a:tailEnd/>
            </a:ln>
          </p:spPr>
          <p:txBody>
            <a:bodyPr wrap="none" anchor="ctr"/>
            <a:lstStyle/>
            <a:p>
              <a:endParaRPr lang="en-US"/>
            </a:p>
          </p:txBody>
        </p:sp>
        <p:sp>
          <p:nvSpPr>
            <p:cNvPr id="48159" name="Text Box 31"/>
            <p:cNvSpPr txBox="1">
              <a:spLocks noChangeArrowheads="1"/>
            </p:cNvSpPr>
            <p:nvPr/>
          </p:nvSpPr>
          <p:spPr bwMode="auto">
            <a:xfrm>
              <a:off x="4038" y="1374"/>
              <a:ext cx="531" cy="376"/>
            </a:xfrm>
            <a:prstGeom prst="rect">
              <a:avLst/>
            </a:prstGeom>
            <a:noFill/>
            <a:ln w="9525">
              <a:noFill/>
              <a:miter lim="800000"/>
              <a:headEnd/>
              <a:tailEnd/>
            </a:ln>
          </p:spPr>
          <p:txBody>
            <a:bodyPr wrap="none">
              <a:spAutoFit/>
            </a:bodyPr>
            <a:lstStyle/>
            <a:p>
              <a:pPr algn="ctr"/>
              <a:r>
                <a:rPr lang="en-US" sz="1400"/>
                <a:t>j=6</a:t>
              </a:r>
            </a:p>
            <a:p>
              <a:pPr algn="ctr"/>
              <a:r>
                <a:rPr lang="en-US" sz="1400"/>
                <a:t>slack=    </a:t>
              </a:r>
            </a:p>
          </p:txBody>
        </p:sp>
        <p:sp>
          <p:nvSpPr>
            <p:cNvPr id="48160" name="Rectangle 32"/>
            <p:cNvSpPr>
              <a:spLocks noChangeArrowheads="1"/>
            </p:cNvSpPr>
            <p:nvPr/>
          </p:nvSpPr>
          <p:spPr bwMode="auto">
            <a:xfrm>
              <a:off x="4036" y="2956"/>
              <a:ext cx="521" cy="329"/>
            </a:xfrm>
            <a:prstGeom prst="rect">
              <a:avLst/>
            </a:prstGeom>
            <a:noFill/>
            <a:ln w="9525">
              <a:solidFill>
                <a:schemeClr val="tx1"/>
              </a:solidFill>
              <a:miter lim="800000"/>
              <a:headEnd/>
              <a:tailEnd/>
            </a:ln>
          </p:spPr>
          <p:txBody>
            <a:bodyPr wrap="none" anchor="ctr"/>
            <a:lstStyle/>
            <a:p>
              <a:endParaRPr lang="en-US"/>
            </a:p>
          </p:txBody>
        </p:sp>
        <p:sp>
          <p:nvSpPr>
            <p:cNvPr id="48161" name="Text Box 33"/>
            <p:cNvSpPr txBox="1">
              <a:spLocks noChangeArrowheads="1"/>
            </p:cNvSpPr>
            <p:nvPr/>
          </p:nvSpPr>
          <p:spPr bwMode="auto">
            <a:xfrm>
              <a:off x="4030" y="2937"/>
              <a:ext cx="530" cy="375"/>
            </a:xfrm>
            <a:prstGeom prst="rect">
              <a:avLst/>
            </a:prstGeom>
            <a:noFill/>
            <a:ln w="9525">
              <a:noFill/>
              <a:miter lim="800000"/>
              <a:headEnd/>
              <a:tailEnd/>
            </a:ln>
          </p:spPr>
          <p:txBody>
            <a:bodyPr wrap="none">
              <a:spAutoFit/>
            </a:bodyPr>
            <a:lstStyle/>
            <a:p>
              <a:pPr algn="ctr"/>
              <a:r>
                <a:rPr lang="en-US" sz="1400"/>
                <a:t>k=1</a:t>
              </a:r>
            </a:p>
            <a:p>
              <a:pPr algn="ctr"/>
              <a:r>
                <a:rPr lang="en-US" sz="1400"/>
                <a:t>slack=    </a:t>
              </a:r>
            </a:p>
          </p:txBody>
        </p:sp>
        <p:sp>
          <p:nvSpPr>
            <p:cNvPr id="48162" name="Line 34"/>
            <p:cNvSpPr>
              <a:spLocks noChangeShapeType="1"/>
            </p:cNvSpPr>
            <p:nvPr/>
          </p:nvSpPr>
          <p:spPr bwMode="auto">
            <a:xfrm flipV="1">
              <a:off x="678" y="1231"/>
              <a:ext cx="515" cy="747"/>
            </a:xfrm>
            <a:prstGeom prst="line">
              <a:avLst/>
            </a:prstGeom>
            <a:noFill/>
            <a:ln w="9525">
              <a:solidFill>
                <a:schemeClr val="tx1"/>
              </a:solidFill>
              <a:round/>
              <a:headEnd/>
              <a:tailEnd type="triangle" w="med" len="med"/>
            </a:ln>
          </p:spPr>
          <p:txBody>
            <a:bodyPr/>
            <a:lstStyle/>
            <a:p>
              <a:endParaRPr lang="en-US"/>
            </a:p>
          </p:txBody>
        </p:sp>
        <p:sp>
          <p:nvSpPr>
            <p:cNvPr id="48163" name="Line 35"/>
            <p:cNvSpPr>
              <a:spLocks noChangeShapeType="1"/>
            </p:cNvSpPr>
            <p:nvPr/>
          </p:nvSpPr>
          <p:spPr bwMode="auto">
            <a:xfrm>
              <a:off x="683" y="2240"/>
              <a:ext cx="518" cy="768"/>
            </a:xfrm>
            <a:prstGeom prst="line">
              <a:avLst/>
            </a:prstGeom>
            <a:noFill/>
            <a:ln w="9525">
              <a:solidFill>
                <a:schemeClr val="tx1"/>
              </a:solidFill>
              <a:round/>
              <a:headEnd/>
              <a:tailEnd type="triangle" w="med" len="med"/>
            </a:ln>
          </p:spPr>
          <p:txBody>
            <a:bodyPr/>
            <a:lstStyle/>
            <a:p>
              <a:endParaRPr lang="en-US"/>
            </a:p>
          </p:txBody>
        </p:sp>
        <p:sp>
          <p:nvSpPr>
            <p:cNvPr id="48164" name="Line 36"/>
            <p:cNvSpPr>
              <a:spLocks noChangeShapeType="1"/>
            </p:cNvSpPr>
            <p:nvPr/>
          </p:nvSpPr>
          <p:spPr bwMode="auto">
            <a:xfrm flipV="1">
              <a:off x="1719" y="576"/>
              <a:ext cx="494" cy="558"/>
            </a:xfrm>
            <a:prstGeom prst="line">
              <a:avLst/>
            </a:prstGeom>
            <a:noFill/>
            <a:ln w="9525">
              <a:solidFill>
                <a:schemeClr val="tx1"/>
              </a:solidFill>
              <a:round/>
              <a:headEnd/>
              <a:tailEnd type="triangle" w="med" len="med"/>
            </a:ln>
          </p:spPr>
          <p:txBody>
            <a:bodyPr/>
            <a:lstStyle/>
            <a:p>
              <a:endParaRPr lang="en-US"/>
            </a:p>
          </p:txBody>
        </p:sp>
        <p:sp>
          <p:nvSpPr>
            <p:cNvPr id="48165" name="Line 37"/>
            <p:cNvSpPr>
              <a:spLocks noChangeShapeType="1"/>
            </p:cNvSpPr>
            <p:nvPr/>
          </p:nvSpPr>
          <p:spPr bwMode="auto">
            <a:xfrm>
              <a:off x="1719" y="1213"/>
              <a:ext cx="484" cy="399"/>
            </a:xfrm>
            <a:prstGeom prst="line">
              <a:avLst/>
            </a:prstGeom>
            <a:noFill/>
            <a:ln w="9525">
              <a:solidFill>
                <a:schemeClr val="tx1"/>
              </a:solidFill>
              <a:round/>
              <a:headEnd/>
              <a:tailEnd type="triangle" w="med" len="med"/>
            </a:ln>
          </p:spPr>
          <p:txBody>
            <a:bodyPr/>
            <a:lstStyle/>
            <a:p>
              <a:endParaRPr lang="en-US"/>
            </a:p>
          </p:txBody>
        </p:sp>
        <p:sp>
          <p:nvSpPr>
            <p:cNvPr id="48166" name="Line 38"/>
            <p:cNvSpPr>
              <a:spLocks noChangeShapeType="1"/>
            </p:cNvSpPr>
            <p:nvPr/>
          </p:nvSpPr>
          <p:spPr bwMode="auto">
            <a:xfrm>
              <a:off x="2737" y="585"/>
              <a:ext cx="463" cy="503"/>
            </a:xfrm>
            <a:prstGeom prst="line">
              <a:avLst/>
            </a:prstGeom>
            <a:noFill/>
            <a:ln w="9525">
              <a:solidFill>
                <a:schemeClr val="tx1"/>
              </a:solidFill>
              <a:round/>
              <a:headEnd/>
              <a:tailEnd type="triangle" w="med" len="med"/>
            </a:ln>
          </p:spPr>
          <p:txBody>
            <a:bodyPr/>
            <a:lstStyle/>
            <a:p>
              <a:endParaRPr lang="en-US"/>
            </a:p>
          </p:txBody>
        </p:sp>
        <p:sp>
          <p:nvSpPr>
            <p:cNvPr id="48167" name="Line 39"/>
            <p:cNvSpPr>
              <a:spLocks noChangeShapeType="1"/>
            </p:cNvSpPr>
            <p:nvPr/>
          </p:nvSpPr>
          <p:spPr bwMode="auto">
            <a:xfrm flipV="1">
              <a:off x="2718" y="1164"/>
              <a:ext cx="482" cy="451"/>
            </a:xfrm>
            <a:prstGeom prst="line">
              <a:avLst/>
            </a:prstGeom>
            <a:noFill/>
            <a:ln w="9525">
              <a:solidFill>
                <a:schemeClr val="tx1"/>
              </a:solidFill>
              <a:round/>
              <a:headEnd/>
              <a:tailEnd type="triangle" w="med" len="med"/>
            </a:ln>
          </p:spPr>
          <p:txBody>
            <a:bodyPr/>
            <a:lstStyle/>
            <a:p>
              <a:endParaRPr lang="en-US"/>
            </a:p>
          </p:txBody>
        </p:sp>
        <p:sp>
          <p:nvSpPr>
            <p:cNvPr id="48168" name="Line 40"/>
            <p:cNvSpPr>
              <a:spLocks noChangeShapeType="1"/>
            </p:cNvSpPr>
            <p:nvPr/>
          </p:nvSpPr>
          <p:spPr bwMode="auto">
            <a:xfrm>
              <a:off x="3727" y="1200"/>
              <a:ext cx="317" cy="282"/>
            </a:xfrm>
            <a:prstGeom prst="line">
              <a:avLst/>
            </a:prstGeom>
            <a:noFill/>
            <a:ln w="9525">
              <a:solidFill>
                <a:schemeClr val="tx1"/>
              </a:solidFill>
              <a:round/>
              <a:headEnd/>
              <a:tailEnd type="triangle" w="med" len="med"/>
            </a:ln>
          </p:spPr>
          <p:txBody>
            <a:bodyPr/>
            <a:lstStyle/>
            <a:p>
              <a:endParaRPr lang="en-US"/>
            </a:p>
          </p:txBody>
        </p:sp>
        <p:sp>
          <p:nvSpPr>
            <p:cNvPr id="48169" name="Line 41"/>
            <p:cNvSpPr>
              <a:spLocks noChangeShapeType="1"/>
            </p:cNvSpPr>
            <p:nvPr/>
          </p:nvSpPr>
          <p:spPr bwMode="auto">
            <a:xfrm flipV="1">
              <a:off x="1719" y="2523"/>
              <a:ext cx="463" cy="503"/>
            </a:xfrm>
            <a:prstGeom prst="line">
              <a:avLst/>
            </a:prstGeom>
            <a:noFill/>
            <a:ln w="9525">
              <a:solidFill>
                <a:schemeClr val="tx1"/>
              </a:solidFill>
              <a:round/>
              <a:headEnd/>
              <a:tailEnd type="triangle" w="med" len="med"/>
            </a:ln>
          </p:spPr>
          <p:txBody>
            <a:bodyPr/>
            <a:lstStyle/>
            <a:p>
              <a:endParaRPr lang="en-US"/>
            </a:p>
          </p:txBody>
        </p:sp>
        <p:sp>
          <p:nvSpPr>
            <p:cNvPr id="48170" name="Line 42"/>
            <p:cNvSpPr>
              <a:spLocks noChangeShapeType="1"/>
            </p:cNvSpPr>
            <p:nvPr/>
          </p:nvSpPr>
          <p:spPr bwMode="auto">
            <a:xfrm>
              <a:off x="1719" y="3099"/>
              <a:ext cx="457" cy="439"/>
            </a:xfrm>
            <a:prstGeom prst="line">
              <a:avLst/>
            </a:prstGeom>
            <a:noFill/>
            <a:ln w="9525">
              <a:solidFill>
                <a:schemeClr val="tx1"/>
              </a:solidFill>
              <a:round/>
              <a:headEnd/>
              <a:tailEnd type="triangle" w="med" len="med"/>
            </a:ln>
          </p:spPr>
          <p:txBody>
            <a:bodyPr/>
            <a:lstStyle/>
            <a:p>
              <a:endParaRPr lang="en-US"/>
            </a:p>
          </p:txBody>
        </p:sp>
        <p:sp>
          <p:nvSpPr>
            <p:cNvPr id="48171" name="Line 43"/>
            <p:cNvSpPr>
              <a:spLocks noChangeShapeType="1"/>
            </p:cNvSpPr>
            <p:nvPr/>
          </p:nvSpPr>
          <p:spPr bwMode="auto">
            <a:xfrm>
              <a:off x="2706" y="2542"/>
              <a:ext cx="506" cy="114"/>
            </a:xfrm>
            <a:prstGeom prst="line">
              <a:avLst/>
            </a:prstGeom>
            <a:noFill/>
            <a:ln w="9525">
              <a:solidFill>
                <a:schemeClr val="tx1"/>
              </a:solidFill>
              <a:round/>
              <a:headEnd/>
              <a:tailEnd type="triangle" w="med" len="med"/>
            </a:ln>
          </p:spPr>
          <p:txBody>
            <a:bodyPr/>
            <a:lstStyle/>
            <a:p>
              <a:endParaRPr lang="en-US"/>
            </a:p>
          </p:txBody>
        </p:sp>
        <p:sp>
          <p:nvSpPr>
            <p:cNvPr id="48172" name="Line 44"/>
            <p:cNvSpPr>
              <a:spLocks noChangeShapeType="1"/>
            </p:cNvSpPr>
            <p:nvPr/>
          </p:nvSpPr>
          <p:spPr bwMode="auto">
            <a:xfrm flipV="1">
              <a:off x="2697" y="1612"/>
              <a:ext cx="1347" cy="824"/>
            </a:xfrm>
            <a:prstGeom prst="line">
              <a:avLst/>
            </a:prstGeom>
            <a:noFill/>
            <a:ln w="9525">
              <a:solidFill>
                <a:schemeClr val="tx1"/>
              </a:solidFill>
              <a:round/>
              <a:headEnd/>
              <a:tailEnd type="triangle" w="med" len="med"/>
            </a:ln>
          </p:spPr>
          <p:txBody>
            <a:bodyPr/>
            <a:lstStyle/>
            <a:p>
              <a:endParaRPr lang="en-US"/>
            </a:p>
          </p:txBody>
        </p:sp>
        <p:sp>
          <p:nvSpPr>
            <p:cNvPr id="48173" name="Line 45"/>
            <p:cNvSpPr>
              <a:spLocks noChangeShapeType="1"/>
            </p:cNvSpPr>
            <p:nvPr/>
          </p:nvSpPr>
          <p:spPr bwMode="auto">
            <a:xfrm>
              <a:off x="2697" y="3557"/>
              <a:ext cx="503" cy="0"/>
            </a:xfrm>
            <a:prstGeom prst="line">
              <a:avLst/>
            </a:prstGeom>
            <a:noFill/>
            <a:ln w="9525">
              <a:solidFill>
                <a:schemeClr val="tx1"/>
              </a:solidFill>
              <a:round/>
              <a:headEnd/>
              <a:tailEnd type="triangle" w="med" len="med"/>
            </a:ln>
          </p:spPr>
          <p:txBody>
            <a:bodyPr/>
            <a:lstStyle/>
            <a:p>
              <a:endParaRPr lang="en-US"/>
            </a:p>
          </p:txBody>
        </p:sp>
        <p:sp>
          <p:nvSpPr>
            <p:cNvPr id="48174" name="Line 46"/>
            <p:cNvSpPr>
              <a:spLocks noChangeShapeType="1"/>
            </p:cNvSpPr>
            <p:nvPr/>
          </p:nvSpPr>
          <p:spPr bwMode="auto">
            <a:xfrm flipV="1">
              <a:off x="3727" y="3181"/>
              <a:ext cx="305" cy="340"/>
            </a:xfrm>
            <a:prstGeom prst="line">
              <a:avLst/>
            </a:prstGeom>
            <a:noFill/>
            <a:ln w="9525">
              <a:solidFill>
                <a:schemeClr val="tx1"/>
              </a:solidFill>
              <a:round/>
              <a:headEnd/>
              <a:tailEnd type="triangle" w="med" len="med"/>
            </a:ln>
          </p:spPr>
          <p:txBody>
            <a:bodyPr/>
            <a:lstStyle/>
            <a:p>
              <a:endParaRPr lang="en-US"/>
            </a:p>
          </p:txBody>
        </p:sp>
        <p:sp>
          <p:nvSpPr>
            <p:cNvPr id="48175" name="Line 47"/>
            <p:cNvSpPr>
              <a:spLocks noChangeShapeType="1"/>
            </p:cNvSpPr>
            <p:nvPr/>
          </p:nvSpPr>
          <p:spPr bwMode="auto">
            <a:xfrm>
              <a:off x="3733" y="2788"/>
              <a:ext cx="299" cy="266"/>
            </a:xfrm>
            <a:prstGeom prst="line">
              <a:avLst/>
            </a:prstGeom>
            <a:noFill/>
            <a:ln w="9525">
              <a:solidFill>
                <a:schemeClr val="tx1"/>
              </a:solidFill>
              <a:round/>
              <a:headEnd/>
              <a:tailEnd type="triangle" w="med" len="med"/>
            </a:ln>
          </p:spPr>
          <p:txBody>
            <a:bodyPr/>
            <a:lstStyle/>
            <a:p>
              <a:endParaRPr lang="en-US"/>
            </a:p>
          </p:txBody>
        </p:sp>
        <p:sp>
          <p:nvSpPr>
            <p:cNvPr id="48176" name="Line 48"/>
            <p:cNvSpPr>
              <a:spLocks noChangeShapeType="1"/>
            </p:cNvSpPr>
            <p:nvPr/>
          </p:nvSpPr>
          <p:spPr bwMode="auto">
            <a:xfrm flipV="1">
              <a:off x="4556" y="2216"/>
              <a:ext cx="426" cy="826"/>
            </a:xfrm>
            <a:prstGeom prst="line">
              <a:avLst/>
            </a:prstGeom>
            <a:noFill/>
            <a:ln w="9525">
              <a:solidFill>
                <a:schemeClr val="tx1"/>
              </a:solidFill>
              <a:round/>
              <a:headEnd/>
              <a:tailEnd type="triangle" w="med" len="med"/>
            </a:ln>
          </p:spPr>
          <p:txBody>
            <a:bodyPr/>
            <a:lstStyle/>
            <a:p>
              <a:endParaRPr lang="en-US"/>
            </a:p>
          </p:txBody>
        </p:sp>
        <p:sp>
          <p:nvSpPr>
            <p:cNvPr id="48177" name="Line 49"/>
            <p:cNvSpPr>
              <a:spLocks noChangeShapeType="1"/>
            </p:cNvSpPr>
            <p:nvPr/>
          </p:nvSpPr>
          <p:spPr bwMode="auto">
            <a:xfrm>
              <a:off x="4565" y="1600"/>
              <a:ext cx="422" cy="386"/>
            </a:xfrm>
            <a:prstGeom prst="line">
              <a:avLst/>
            </a:prstGeom>
            <a:noFill/>
            <a:ln w="9525">
              <a:solidFill>
                <a:schemeClr val="tx1"/>
              </a:solidFill>
              <a:round/>
              <a:headEnd/>
              <a:tailEnd type="triangle" w="med" len="med"/>
            </a:ln>
          </p:spPr>
          <p:txBody>
            <a:bodyPr/>
            <a:lstStyle/>
            <a:p>
              <a:endParaRPr lang="en-US"/>
            </a:p>
          </p:txBody>
        </p:sp>
        <p:grpSp>
          <p:nvGrpSpPr>
            <p:cNvPr id="3" name="Group 50"/>
            <p:cNvGrpSpPr>
              <a:grpSpLocks/>
            </p:cNvGrpSpPr>
            <p:nvPr/>
          </p:nvGrpSpPr>
          <p:grpSpPr bwMode="auto">
            <a:xfrm>
              <a:off x="4848" y="403"/>
              <a:ext cx="840" cy="681"/>
              <a:chOff x="4848" y="355"/>
              <a:chExt cx="840" cy="681"/>
            </a:xfrm>
          </p:grpSpPr>
          <p:sp>
            <p:nvSpPr>
              <p:cNvPr id="48179" name="Rectangle 51"/>
              <p:cNvSpPr>
                <a:spLocks noChangeArrowheads="1"/>
              </p:cNvSpPr>
              <p:nvPr/>
            </p:nvSpPr>
            <p:spPr bwMode="auto">
              <a:xfrm>
                <a:off x="4925" y="506"/>
                <a:ext cx="521" cy="329"/>
              </a:xfrm>
              <a:prstGeom prst="rect">
                <a:avLst/>
              </a:prstGeom>
              <a:noFill/>
              <a:ln w="9525">
                <a:solidFill>
                  <a:schemeClr val="tx1"/>
                </a:solidFill>
                <a:miter lim="800000"/>
                <a:headEnd/>
                <a:tailEnd/>
              </a:ln>
            </p:spPr>
            <p:txBody>
              <a:bodyPr wrap="none" anchor="ctr"/>
              <a:lstStyle/>
              <a:p>
                <a:endParaRPr lang="en-US"/>
              </a:p>
            </p:txBody>
          </p:sp>
          <p:sp>
            <p:nvSpPr>
              <p:cNvPr id="48180" name="Text Box 52"/>
              <p:cNvSpPr txBox="1">
                <a:spLocks noChangeArrowheads="1"/>
              </p:cNvSpPr>
              <p:nvPr/>
            </p:nvSpPr>
            <p:spPr bwMode="auto">
              <a:xfrm>
                <a:off x="4889" y="488"/>
                <a:ext cx="588" cy="376"/>
              </a:xfrm>
              <a:prstGeom prst="rect">
                <a:avLst/>
              </a:prstGeom>
              <a:noFill/>
              <a:ln w="9525">
                <a:noFill/>
                <a:miter lim="800000"/>
                <a:headEnd/>
                <a:tailEnd/>
              </a:ln>
            </p:spPr>
            <p:txBody>
              <a:bodyPr wrap="none">
                <a:spAutoFit/>
              </a:bodyPr>
              <a:lstStyle/>
              <a:p>
                <a:pPr algn="ctr"/>
                <a:r>
                  <a:rPr lang="en-US" sz="1400"/>
                  <a:t>Task=dur</a:t>
                </a:r>
              </a:p>
              <a:p>
                <a:pPr algn="ctr"/>
                <a:r>
                  <a:rPr lang="en-US" sz="1400"/>
                  <a:t>slack=xxx</a:t>
                </a:r>
              </a:p>
            </p:txBody>
          </p:sp>
          <p:sp>
            <p:nvSpPr>
              <p:cNvPr id="48181" name="Text Box 53"/>
              <p:cNvSpPr txBox="1">
                <a:spLocks noChangeArrowheads="1"/>
              </p:cNvSpPr>
              <p:nvPr/>
            </p:nvSpPr>
            <p:spPr bwMode="auto">
              <a:xfrm>
                <a:off x="4848" y="355"/>
                <a:ext cx="351" cy="201"/>
              </a:xfrm>
              <a:prstGeom prst="rect">
                <a:avLst/>
              </a:prstGeom>
              <a:noFill/>
              <a:ln w="9525">
                <a:noFill/>
                <a:miter lim="800000"/>
                <a:headEnd/>
                <a:tailEnd/>
              </a:ln>
            </p:spPr>
            <p:txBody>
              <a:bodyPr>
                <a:spAutoFit/>
              </a:bodyPr>
              <a:lstStyle/>
              <a:p>
                <a:pPr>
                  <a:spcBef>
                    <a:spcPct val="50000"/>
                  </a:spcBef>
                </a:pPr>
                <a:r>
                  <a:rPr lang="en-US" sz="1200"/>
                  <a:t>LST</a:t>
                </a:r>
              </a:p>
            </p:txBody>
          </p:sp>
          <p:sp>
            <p:nvSpPr>
              <p:cNvPr id="48182" name="Text Box 54"/>
              <p:cNvSpPr txBox="1">
                <a:spLocks noChangeArrowheads="1"/>
              </p:cNvSpPr>
              <p:nvPr/>
            </p:nvSpPr>
            <p:spPr bwMode="auto">
              <a:xfrm>
                <a:off x="5232" y="355"/>
                <a:ext cx="358" cy="201"/>
              </a:xfrm>
              <a:prstGeom prst="rect">
                <a:avLst/>
              </a:prstGeom>
              <a:noFill/>
              <a:ln w="9525">
                <a:noFill/>
                <a:miter lim="800000"/>
                <a:headEnd/>
                <a:tailEnd/>
              </a:ln>
            </p:spPr>
            <p:txBody>
              <a:bodyPr>
                <a:spAutoFit/>
              </a:bodyPr>
              <a:lstStyle/>
              <a:p>
                <a:pPr>
                  <a:spcBef>
                    <a:spcPct val="50000"/>
                  </a:spcBef>
                </a:pPr>
                <a:r>
                  <a:rPr lang="en-US" sz="1200"/>
                  <a:t>LFT</a:t>
                </a:r>
              </a:p>
            </p:txBody>
          </p:sp>
          <p:sp>
            <p:nvSpPr>
              <p:cNvPr id="48183" name="Text Box 55"/>
              <p:cNvSpPr txBox="1">
                <a:spLocks noChangeArrowheads="1"/>
              </p:cNvSpPr>
              <p:nvPr/>
            </p:nvSpPr>
            <p:spPr bwMode="auto">
              <a:xfrm>
                <a:off x="5232" y="835"/>
                <a:ext cx="456" cy="201"/>
              </a:xfrm>
              <a:prstGeom prst="rect">
                <a:avLst/>
              </a:prstGeom>
              <a:noFill/>
              <a:ln w="9525">
                <a:noFill/>
                <a:miter lim="800000"/>
                <a:headEnd/>
                <a:tailEnd/>
              </a:ln>
            </p:spPr>
            <p:txBody>
              <a:bodyPr>
                <a:spAutoFit/>
              </a:bodyPr>
              <a:lstStyle/>
              <a:p>
                <a:pPr>
                  <a:spcBef>
                    <a:spcPct val="50000"/>
                  </a:spcBef>
                </a:pPr>
                <a:r>
                  <a:rPr lang="en-US" sz="1200"/>
                  <a:t>EFT</a:t>
                </a:r>
              </a:p>
            </p:txBody>
          </p:sp>
          <p:sp>
            <p:nvSpPr>
              <p:cNvPr id="48184" name="Text Box 56"/>
              <p:cNvSpPr txBox="1">
                <a:spLocks noChangeArrowheads="1"/>
              </p:cNvSpPr>
              <p:nvPr/>
            </p:nvSpPr>
            <p:spPr bwMode="auto">
              <a:xfrm>
                <a:off x="4848" y="835"/>
                <a:ext cx="400" cy="201"/>
              </a:xfrm>
              <a:prstGeom prst="rect">
                <a:avLst/>
              </a:prstGeom>
              <a:noFill/>
              <a:ln w="9525">
                <a:noFill/>
                <a:miter lim="800000"/>
                <a:headEnd/>
                <a:tailEnd/>
              </a:ln>
            </p:spPr>
            <p:txBody>
              <a:bodyPr>
                <a:spAutoFit/>
              </a:bodyPr>
              <a:lstStyle/>
              <a:p>
                <a:pPr>
                  <a:spcBef>
                    <a:spcPct val="50000"/>
                  </a:spcBef>
                </a:pPr>
                <a:r>
                  <a:rPr lang="en-US" sz="1200"/>
                  <a:t>EST</a:t>
                </a:r>
              </a:p>
            </p:txBody>
          </p:sp>
        </p:grpSp>
      </p:grpSp>
      <p:sp>
        <p:nvSpPr>
          <p:cNvPr id="60" name="Date Placeholder 59"/>
          <p:cNvSpPr>
            <a:spLocks noGrp="1"/>
          </p:cNvSpPr>
          <p:nvPr>
            <p:ph type="dt" sz="half" idx="4294967295"/>
          </p:nvPr>
        </p:nvSpPr>
        <p:spPr>
          <a:xfrm>
            <a:off x="228600" y="6520244"/>
            <a:ext cx="2133600" cy="365125"/>
          </a:xfrm>
          <a:prstGeom prst="rect">
            <a:avLst/>
          </a:prstGeom>
        </p:spPr>
        <p:txBody>
          <a:bodyPr/>
          <a:lstStyle/>
          <a:p>
            <a:r>
              <a:rPr lang="en-US" smtClean="0"/>
              <a:t>November 11, 2011</a:t>
            </a:r>
            <a:endParaRPr lang="en-US" dirty="0"/>
          </a:p>
        </p:txBody>
      </p:sp>
      <p:sp>
        <p:nvSpPr>
          <p:cNvPr id="61" name="Slide Number Placeholder 60"/>
          <p:cNvSpPr>
            <a:spLocks noGrp="1"/>
          </p:cNvSpPr>
          <p:nvPr>
            <p:ph type="sldNum" sz="quarter" idx="4294967295"/>
          </p:nvPr>
        </p:nvSpPr>
        <p:spPr>
          <a:xfrm>
            <a:off x="6781800" y="6520244"/>
            <a:ext cx="2133600" cy="365125"/>
          </a:xfrm>
          <a:prstGeom prst="rect">
            <a:avLst/>
          </a:prstGeom>
        </p:spPr>
        <p:txBody>
          <a:bodyPr/>
          <a:lstStyle/>
          <a:p>
            <a:fld id="{1D331E90-ED23-40F1-83B5-F035C5BC55BC}" type="slidenum">
              <a:rPr lang="en-US" smtClean="0"/>
              <a:pPr/>
              <a:t>18</a:t>
            </a:fld>
            <a:endParaRPr lang="en-US" dirty="0"/>
          </a:p>
        </p:txBody>
      </p:sp>
      <p:sp>
        <p:nvSpPr>
          <p:cNvPr id="62" name="Footer Placeholder 61"/>
          <p:cNvSpPr>
            <a:spLocks noGrp="1"/>
          </p:cNvSpPr>
          <p:nvPr>
            <p:ph type="ftr" sz="quarter" idx="4294967295"/>
          </p:nvPr>
        </p:nvSpPr>
        <p:spPr>
          <a:xfrm>
            <a:off x="3124200" y="6520244"/>
            <a:ext cx="2895600" cy="365125"/>
          </a:xfrm>
          <a:prstGeom prst="rect">
            <a:avLst/>
          </a:prstGeom>
        </p:spPr>
        <p:txBody>
          <a:bodyPr/>
          <a:lstStyle/>
          <a:p>
            <a:r>
              <a:rPr lang="en-US" smtClean="0"/>
              <a:t>Ardavan Asef-Vaziri</a:t>
            </a:r>
            <a:endParaRPr lang="en-US" dirty="0"/>
          </a:p>
        </p:txBody>
      </p:sp>
    </p:spTree>
    <p:extLst>
      <p:ext uri="{BB962C8B-B14F-4D97-AF65-F5344CB8AC3E}">
        <p14:creationId xmlns:p14="http://schemas.microsoft.com/office/powerpoint/2010/main" val="4018561161"/>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76" name="Title 1"/>
          <p:cNvSpPr>
            <a:spLocks noGrp="1"/>
          </p:cNvSpPr>
          <p:nvPr>
            <p:ph type="title" idx="4294967295"/>
          </p:nvPr>
        </p:nvSpPr>
        <p:spPr/>
        <p:txBody>
          <a:bodyPr/>
          <a:lstStyle/>
          <a:p>
            <a:pPr eaLnBrk="1" hangingPunct="1"/>
            <a:r>
              <a:rPr lang="en-US" smtClean="0">
                <a:cs typeface="Arial" charset="0"/>
              </a:rPr>
              <a:t>Practice: Compute the Theoretical Flow Time</a:t>
            </a:r>
          </a:p>
        </p:txBody>
      </p:sp>
      <p:sp>
        <p:nvSpPr>
          <p:cNvPr id="6177" name="Content Placeholder 2"/>
          <p:cNvSpPr>
            <a:spLocks noGrp="1"/>
          </p:cNvSpPr>
          <p:nvPr>
            <p:ph idx="4294967295"/>
          </p:nvPr>
        </p:nvSpPr>
        <p:spPr/>
        <p:txBody>
          <a:bodyPr/>
          <a:lstStyle/>
          <a:p>
            <a:pPr eaLnBrk="1" hangingPunct="1">
              <a:buFont typeface="Wingdings" pitchFamily="2" charset="2"/>
              <a:buNone/>
            </a:pPr>
            <a:endParaRPr lang="en-US" smtClean="0">
              <a:cs typeface="Arial" charset="0"/>
            </a:endParaRPr>
          </a:p>
          <a:p>
            <a:pPr lvl="1" eaLnBrk="1" hangingPunct="1"/>
            <a:endParaRPr lang="en-US" smtClean="0">
              <a:cs typeface="Arial" charset="0"/>
            </a:endParaRPr>
          </a:p>
        </p:txBody>
      </p:sp>
      <p:grpSp>
        <p:nvGrpSpPr>
          <p:cNvPr id="2" name="Group 7"/>
          <p:cNvGrpSpPr>
            <a:grpSpLocks/>
          </p:cNvGrpSpPr>
          <p:nvPr/>
        </p:nvGrpSpPr>
        <p:grpSpPr bwMode="auto">
          <a:xfrm>
            <a:off x="381000" y="1524000"/>
            <a:ext cx="8458200" cy="4703763"/>
            <a:chOff x="261" y="359"/>
            <a:chExt cx="5427" cy="3411"/>
          </a:xfrm>
        </p:grpSpPr>
        <p:sp>
          <p:nvSpPr>
            <p:cNvPr id="6182" name="Oval 8"/>
            <p:cNvSpPr>
              <a:spLocks noChangeArrowheads="1"/>
            </p:cNvSpPr>
            <p:nvPr/>
          </p:nvSpPr>
          <p:spPr bwMode="auto">
            <a:xfrm>
              <a:off x="261" y="1940"/>
              <a:ext cx="510" cy="343"/>
            </a:xfrm>
            <a:prstGeom prst="ellipse">
              <a:avLst/>
            </a:prstGeom>
            <a:noFill/>
            <a:ln w="9525">
              <a:solidFill>
                <a:schemeClr val="tx1"/>
              </a:solidFill>
              <a:round/>
              <a:headEnd/>
              <a:tailEnd/>
            </a:ln>
          </p:spPr>
          <p:txBody>
            <a:bodyPr wrap="none" anchor="ctr"/>
            <a:lstStyle/>
            <a:p>
              <a:endParaRPr lang="en-US"/>
            </a:p>
          </p:txBody>
        </p:sp>
        <p:sp>
          <p:nvSpPr>
            <p:cNvPr id="6183" name="Text Box 9"/>
            <p:cNvSpPr txBox="1">
              <a:spLocks noChangeArrowheads="1"/>
            </p:cNvSpPr>
            <p:nvPr/>
          </p:nvSpPr>
          <p:spPr bwMode="auto">
            <a:xfrm>
              <a:off x="309" y="1978"/>
              <a:ext cx="426" cy="287"/>
            </a:xfrm>
            <a:prstGeom prst="rect">
              <a:avLst/>
            </a:prstGeom>
            <a:noFill/>
            <a:ln w="9525">
              <a:noFill/>
              <a:miter lim="800000"/>
              <a:headEnd/>
              <a:tailEnd/>
            </a:ln>
          </p:spPr>
          <p:txBody>
            <a:bodyPr wrap="none">
              <a:spAutoFit/>
            </a:bodyPr>
            <a:lstStyle/>
            <a:p>
              <a:r>
                <a:rPr lang="en-US" sz="2000"/>
                <a:t>Start</a:t>
              </a:r>
            </a:p>
          </p:txBody>
        </p:sp>
        <p:sp>
          <p:nvSpPr>
            <p:cNvPr id="6184" name="Oval 10"/>
            <p:cNvSpPr>
              <a:spLocks noChangeArrowheads="1"/>
            </p:cNvSpPr>
            <p:nvPr/>
          </p:nvSpPr>
          <p:spPr bwMode="auto">
            <a:xfrm>
              <a:off x="4917" y="1930"/>
              <a:ext cx="510" cy="343"/>
            </a:xfrm>
            <a:prstGeom prst="ellipse">
              <a:avLst/>
            </a:prstGeom>
            <a:noFill/>
            <a:ln w="9525">
              <a:solidFill>
                <a:schemeClr val="tx1"/>
              </a:solidFill>
              <a:round/>
              <a:headEnd/>
              <a:tailEnd/>
            </a:ln>
          </p:spPr>
          <p:txBody>
            <a:bodyPr wrap="none" anchor="ctr"/>
            <a:lstStyle/>
            <a:p>
              <a:endParaRPr lang="en-US"/>
            </a:p>
          </p:txBody>
        </p:sp>
        <p:sp>
          <p:nvSpPr>
            <p:cNvPr id="6185" name="Text Box 11"/>
            <p:cNvSpPr txBox="1">
              <a:spLocks noChangeArrowheads="1"/>
            </p:cNvSpPr>
            <p:nvPr/>
          </p:nvSpPr>
          <p:spPr bwMode="auto">
            <a:xfrm>
              <a:off x="4920" y="1968"/>
              <a:ext cx="526" cy="288"/>
            </a:xfrm>
            <a:prstGeom prst="rect">
              <a:avLst/>
            </a:prstGeom>
            <a:noFill/>
            <a:ln w="9525">
              <a:noFill/>
              <a:miter lim="800000"/>
              <a:headEnd/>
              <a:tailEnd/>
            </a:ln>
          </p:spPr>
          <p:txBody>
            <a:bodyPr wrap="none">
              <a:spAutoFit/>
            </a:bodyPr>
            <a:lstStyle/>
            <a:p>
              <a:r>
                <a:rPr lang="en-US" sz="2000"/>
                <a:t>Finish</a:t>
              </a:r>
            </a:p>
          </p:txBody>
        </p:sp>
        <p:sp>
          <p:nvSpPr>
            <p:cNvPr id="6186" name="Rectangle 12"/>
            <p:cNvSpPr>
              <a:spLocks noChangeArrowheads="1"/>
            </p:cNvSpPr>
            <p:nvPr/>
          </p:nvSpPr>
          <p:spPr bwMode="auto">
            <a:xfrm>
              <a:off x="1199" y="999"/>
              <a:ext cx="521" cy="329"/>
            </a:xfrm>
            <a:prstGeom prst="rect">
              <a:avLst/>
            </a:prstGeom>
            <a:noFill/>
            <a:ln w="9525">
              <a:solidFill>
                <a:schemeClr val="tx1"/>
              </a:solidFill>
              <a:miter lim="800000"/>
              <a:headEnd/>
              <a:tailEnd/>
            </a:ln>
          </p:spPr>
          <p:txBody>
            <a:bodyPr wrap="none" anchor="ctr"/>
            <a:lstStyle/>
            <a:p>
              <a:endParaRPr lang="en-US"/>
            </a:p>
          </p:txBody>
        </p:sp>
        <p:sp>
          <p:nvSpPr>
            <p:cNvPr id="6187" name="Text Box 13"/>
            <p:cNvSpPr txBox="1">
              <a:spLocks noChangeArrowheads="1"/>
            </p:cNvSpPr>
            <p:nvPr/>
          </p:nvSpPr>
          <p:spPr bwMode="auto">
            <a:xfrm>
              <a:off x="1192" y="981"/>
              <a:ext cx="531" cy="375"/>
            </a:xfrm>
            <a:prstGeom prst="rect">
              <a:avLst/>
            </a:prstGeom>
            <a:noFill/>
            <a:ln w="9525">
              <a:noFill/>
              <a:miter lim="800000"/>
              <a:headEnd/>
              <a:tailEnd/>
            </a:ln>
          </p:spPr>
          <p:txBody>
            <a:bodyPr wrap="none">
              <a:spAutoFit/>
            </a:bodyPr>
            <a:lstStyle/>
            <a:p>
              <a:pPr algn="ctr"/>
              <a:r>
                <a:rPr lang="en-US" sz="1400"/>
                <a:t>a=4</a:t>
              </a:r>
            </a:p>
            <a:p>
              <a:pPr algn="ctr"/>
              <a:r>
                <a:rPr lang="en-US" sz="1400"/>
                <a:t>slack=    </a:t>
              </a:r>
            </a:p>
          </p:txBody>
        </p:sp>
        <p:sp>
          <p:nvSpPr>
            <p:cNvPr id="6188" name="Rectangle 14"/>
            <p:cNvSpPr>
              <a:spLocks noChangeArrowheads="1"/>
            </p:cNvSpPr>
            <p:nvPr/>
          </p:nvSpPr>
          <p:spPr bwMode="auto">
            <a:xfrm>
              <a:off x="1198" y="2902"/>
              <a:ext cx="521" cy="329"/>
            </a:xfrm>
            <a:prstGeom prst="rect">
              <a:avLst/>
            </a:prstGeom>
            <a:noFill/>
            <a:ln w="9525">
              <a:solidFill>
                <a:schemeClr val="tx1"/>
              </a:solidFill>
              <a:miter lim="800000"/>
              <a:headEnd/>
              <a:tailEnd/>
            </a:ln>
          </p:spPr>
          <p:txBody>
            <a:bodyPr wrap="none" anchor="ctr"/>
            <a:lstStyle/>
            <a:p>
              <a:endParaRPr lang="en-US"/>
            </a:p>
          </p:txBody>
        </p:sp>
        <p:sp>
          <p:nvSpPr>
            <p:cNvPr id="6189" name="Text Box 15"/>
            <p:cNvSpPr txBox="1">
              <a:spLocks noChangeArrowheads="1"/>
            </p:cNvSpPr>
            <p:nvPr/>
          </p:nvSpPr>
          <p:spPr bwMode="auto">
            <a:xfrm>
              <a:off x="1191" y="2884"/>
              <a:ext cx="531" cy="375"/>
            </a:xfrm>
            <a:prstGeom prst="rect">
              <a:avLst/>
            </a:prstGeom>
            <a:noFill/>
            <a:ln w="9525">
              <a:noFill/>
              <a:miter lim="800000"/>
              <a:headEnd/>
              <a:tailEnd/>
            </a:ln>
          </p:spPr>
          <p:txBody>
            <a:bodyPr wrap="none">
              <a:spAutoFit/>
            </a:bodyPr>
            <a:lstStyle/>
            <a:p>
              <a:pPr algn="ctr"/>
              <a:r>
                <a:rPr lang="en-US" sz="1400"/>
                <a:t>b=3</a:t>
              </a:r>
            </a:p>
            <a:p>
              <a:pPr algn="ctr"/>
              <a:r>
                <a:rPr lang="en-US" sz="1400"/>
                <a:t>slack=    </a:t>
              </a:r>
            </a:p>
          </p:txBody>
        </p:sp>
        <p:sp>
          <p:nvSpPr>
            <p:cNvPr id="6190" name="Rectangle 16"/>
            <p:cNvSpPr>
              <a:spLocks noChangeArrowheads="1"/>
            </p:cNvSpPr>
            <p:nvPr/>
          </p:nvSpPr>
          <p:spPr bwMode="auto">
            <a:xfrm>
              <a:off x="2217" y="377"/>
              <a:ext cx="521" cy="329"/>
            </a:xfrm>
            <a:prstGeom prst="rect">
              <a:avLst/>
            </a:prstGeom>
            <a:noFill/>
            <a:ln w="9525">
              <a:solidFill>
                <a:schemeClr val="tx1"/>
              </a:solidFill>
              <a:miter lim="800000"/>
              <a:headEnd/>
              <a:tailEnd/>
            </a:ln>
          </p:spPr>
          <p:txBody>
            <a:bodyPr wrap="none" anchor="ctr"/>
            <a:lstStyle/>
            <a:p>
              <a:endParaRPr lang="en-US"/>
            </a:p>
          </p:txBody>
        </p:sp>
        <p:sp>
          <p:nvSpPr>
            <p:cNvPr id="6191" name="Text Box 17"/>
            <p:cNvSpPr txBox="1">
              <a:spLocks noChangeArrowheads="1"/>
            </p:cNvSpPr>
            <p:nvPr/>
          </p:nvSpPr>
          <p:spPr bwMode="auto">
            <a:xfrm>
              <a:off x="2211" y="359"/>
              <a:ext cx="530" cy="375"/>
            </a:xfrm>
            <a:prstGeom prst="rect">
              <a:avLst/>
            </a:prstGeom>
            <a:noFill/>
            <a:ln w="9525">
              <a:noFill/>
              <a:miter lim="800000"/>
              <a:headEnd/>
              <a:tailEnd/>
            </a:ln>
          </p:spPr>
          <p:txBody>
            <a:bodyPr wrap="none">
              <a:spAutoFit/>
            </a:bodyPr>
            <a:lstStyle/>
            <a:p>
              <a:pPr algn="ctr"/>
              <a:r>
                <a:rPr lang="en-US" sz="1400"/>
                <a:t>c=3</a:t>
              </a:r>
            </a:p>
            <a:p>
              <a:pPr algn="ctr"/>
              <a:r>
                <a:rPr lang="en-US" sz="1400"/>
                <a:t>slack=    </a:t>
              </a:r>
            </a:p>
          </p:txBody>
        </p:sp>
        <p:sp>
          <p:nvSpPr>
            <p:cNvPr id="6192" name="Rectangle 18"/>
            <p:cNvSpPr>
              <a:spLocks noChangeArrowheads="1"/>
            </p:cNvSpPr>
            <p:nvPr/>
          </p:nvSpPr>
          <p:spPr bwMode="auto">
            <a:xfrm>
              <a:off x="2199" y="1492"/>
              <a:ext cx="521" cy="329"/>
            </a:xfrm>
            <a:prstGeom prst="rect">
              <a:avLst/>
            </a:prstGeom>
            <a:noFill/>
            <a:ln w="9525">
              <a:solidFill>
                <a:schemeClr val="tx1"/>
              </a:solidFill>
              <a:miter lim="800000"/>
              <a:headEnd/>
              <a:tailEnd/>
            </a:ln>
          </p:spPr>
          <p:txBody>
            <a:bodyPr wrap="none" anchor="ctr"/>
            <a:lstStyle/>
            <a:p>
              <a:endParaRPr lang="en-US"/>
            </a:p>
          </p:txBody>
        </p:sp>
        <p:sp>
          <p:nvSpPr>
            <p:cNvPr id="6193" name="Text Box 19"/>
            <p:cNvSpPr txBox="1">
              <a:spLocks noChangeArrowheads="1"/>
            </p:cNvSpPr>
            <p:nvPr/>
          </p:nvSpPr>
          <p:spPr bwMode="auto">
            <a:xfrm>
              <a:off x="2192" y="1475"/>
              <a:ext cx="531" cy="375"/>
            </a:xfrm>
            <a:prstGeom prst="rect">
              <a:avLst/>
            </a:prstGeom>
            <a:noFill/>
            <a:ln w="9525">
              <a:noFill/>
              <a:miter lim="800000"/>
              <a:headEnd/>
              <a:tailEnd/>
            </a:ln>
          </p:spPr>
          <p:txBody>
            <a:bodyPr wrap="none">
              <a:spAutoFit/>
            </a:bodyPr>
            <a:lstStyle/>
            <a:p>
              <a:pPr algn="ctr"/>
              <a:r>
                <a:rPr lang="en-US" sz="1400"/>
                <a:t>d=2</a:t>
              </a:r>
            </a:p>
            <a:p>
              <a:pPr algn="ctr"/>
              <a:r>
                <a:rPr lang="en-US" sz="1400"/>
                <a:t>slack=    </a:t>
              </a:r>
            </a:p>
          </p:txBody>
        </p:sp>
        <p:sp>
          <p:nvSpPr>
            <p:cNvPr id="6194" name="Rectangle 20"/>
            <p:cNvSpPr>
              <a:spLocks noChangeArrowheads="1"/>
            </p:cNvSpPr>
            <p:nvPr/>
          </p:nvSpPr>
          <p:spPr bwMode="auto">
            <a:xfrm>
              <a:off x="2180" y="2343"/>
              <a:ext cx="521" cy="329"/>
            </a:xfrm>
            <a:prstGeom prst="rect">
              <a:avLst/>
            </a:prstGeom>
            <a:noFill/>
            <a:ln w="9525">
              <a:solidFill>
                <a:schemeClr val="tx1"/>
              </a:solidFill>
              <a:miter lim="800000"/>
              <a:headEnd/>
              <a:tailEnd/>
            </a:ln>
          </p:spPr>
          <p:txBody>
            <a:bodyPr wrap="none" anchor="ctr"/>
            <a:lstStyle/>
            <a:p>
              <a:endParaRPr lang="en-US"/>
            </a:p>
          </p:txBody>
        </p:sp>
        <p:sp>
          <p:nvSpPr>
            <p:cNvPr id="6195" name="Text Box 21"/>
            <p:cNvSpPr txBox="1">
              <a:spLocks noChangeArrowheads="1"/>
            </p:cNvSpPr>
            <p:nvPr/>
          </p:nvSpPr>
          <p:spPr bwMode="auto">
            <a:xfrm>
              <a:off x="2173" y="2325"/>
              <a:ext cx="531" cy="376"/>
            </a:xfrm>
            <a:prstGeom prst="rect">
              <a:avLst/>
            </a:prstGeom>
            <a:noFill/>
            <a:ln w="9525">
              <a:noFill/>
              <a:miter lim="800000"/>
              <a:headEnd/>
              <a:tailEnd/>
            </a:ln>
          </p:spPr>
          <p:txBody>
            <a:bodyPr wrap="none">
              <a:spAutoFit/>
            </a:bodyPr>
            <a:lstStyle/>
            <a:p>
              <a:pPr algn="ctr"/>
              <a:r>
                <a:rPr lang="en-US" sz="1400"/>
                <a:t>e=6</a:t>
              </a:r>
            </a:p>
            <a:p>
              <a:pPr algn="ctr"/>
              <a:r>
                <a:rPr lang="en-US" sz="1400"/>
                <a:t>slack=    </a:t>
              </a:r>
            </a:p>
          </p:txBody>
        </p:sp>
        <p:sp>
          <p:nvSpPr>
            <p:cNvPr id="6196" name="Rectangle 22"/>
            <p:cNvSpPr>
              <a:spLocks noChangeArrowheads="1"/>
            </p:cNvSpPr>
            <p:nvPr/>
          </p:nvSpPr>
          <p:spPr bwMode="auto">
            <a:xfrm>
              <a:off x="2180" y="3394"/>
              <a:ext cx="521" cy="329"/>
            </a:xfrm>
            <a:prstGeom prst="rect">
              <a:avLst/>
            </a:prstGeom>
            <a:noFill/>
            <a:ln w="9525">
              <a:solidFill>
                <a:schemeClr val="tx1"/>
              </a:solidFill>
              <a:miter lim="800000"/>
              <a:headEnd/>
              <a:tailEnd/>
            </a:ln>
          </p:spPr>
          <p:txBody>
            <a:bodyPr wrap="none" anchor="ctr"/>
            <a:lstStyle/>
            <a:p>
              <a:endParaRPr lang="en-US"/>
            </a:p>
          </p:txBody>
        </p:sp>
        <p:sp>
          <p:nvSpPr>
            <p:cNvPr id="6197" name="Text Box 23"/>
            <p:cNvSpPr txBox="1">
              <a:spLocks noChangeArrowheads="1"/>
            </p:cNvSpPr>
            <p:nvPr/>
          </p:nvSpPr>
          <p:spPr bwMode="auto">
            <a:xfrm>
              <a:off x="2173" y="3376"/>
              <a:ext cx="531" cy="376"/>
            </a:xfrm>
            <a:prstGeom prst="rect">
              <a:avLst/>
            </a:prstGeom>
            <a:noFill/>
            <a:ln w="9525">
              <a:noFill/>
              <a:miter lim="800000"/>
              <a:headEnd/>
              <a:tailEnd/>
            </a:ln>
          </p:spPr>
          <p:txBody>
            <a:bodyPr wrap="none">
              <a:spAutoFit/>
            </a:bodyPr>
            <a:lstStyle/>
            <a:p>
              <a:pPr algn="ctr"/>
              <a:r>
                <a:rPr lang="en-US" sz="1400"/>
                <a:t>f=4</a:t>
              </a:r>
            </a:p>
            <a:p>
              <a:pPr algn="ctr"/>
              <a:r>
                <a:rPr lang="en-US" sz="1400"/>
                <a:t>slack=    </a:t>
              </a:r>
            </a:p>
          </p:txBody>
        </p:sp>
        <p:sp>
          <p:nvSpPr>
            <p:cNvPr id="6198" name="Rectangle 24"/>
            <p:cNvSpPr>
              <a:spLocks noChangeArrowheads="1"/>
            </p:cNvSpPr>
            <p:nvPr/>
          </p:nvSpPr>
          <p:spPr bwMode="auto">
            <a:xfrm>
              <a:off x="3204" y="971"/>
              <a:ext cx="521" cy="329"/>
            </a:xfrm>
            <a:prstGeom prst="rect">
              <a:avLst/>
            </a:prstGeom>
            <a:noFill/>
            <a:ln w="9525">
              <a:solidFill>
                <a:schemeClr val="tx1"/>
              </a:solidFill>
              <a:miter lim="800000"/>
              <a:headEnd/>
              <a:tailEnd/>
            </a:ln>
          </p:spPr>
          <p:txBody>
            <a:bodyPr wrap="none" anchor="ctr"/>
            <a:lstStyle/>
            <a:p>
              <a:endParaRPr lang="en-US"/>
            </a:p>
          </p:txBody>
        </p:sp>
        <p:sp>
          <p:nvSpPr>
            <p:cNvPr id="6199" name="Text Box 25"/>
            <p:cNvSpPr txBox="1">
              <a:spLocks noChangeArrowheads="1"/>
            </p:cNvSpPr>
            <p:nvPr/>
          </p:nvSpPr>
          <p:spPr bwMode="auto">
            <a:xfrm>
              <a:off x="3198" y="953"/>
              <a:ext cx="530" cy="375"/>
            </a:xfrm>
            <a:prstGeom prst="rect">
              <a:avLst/>
            </a:prstGeom>
            <a:noFill/>
            <a:ln w="9525">
              <a:noFill/>
              <a:miter lim="800000"/>
              <a:headEnd/>
              <a:tailEnd/>
            </a:ln>
          </p:spPr>
          <p:txBody>
            <a:bodyPr wrap="none">
              <a:spAutoFit/>
            </a:bodyPr>
            <a:lstStyle/>
            <a:p>
              <a:pPr algn="ctr"/>
              <a:r>
                <a:rPr lang="en-US" sz="1400"/>
                <a:t>g=1</a:t>
              </a:r>
            </a:p>
            <a:p>
              <a:pPr algn="ctr"/>
              <a:r>
                <a:rPr lang="en-US" sz="1400"/>
                <a:t>slack=    </a:t>
              </a:r>
            </a:p>
          </p:txBody>
        </p:sp>
        <p:sp>
          <p:nvSpPr>
            <p:cNvPr id="6200" name="Rectangle 26"/>
            <p:cNvSpPr>
              <a:spLocks noChangeArrowheads="1"/>
            </p:cNvSpPr>
            <p:nvPr/>
          </p:nvSpPr>
          <p:spPr bwMode="auto">
            <a:xfrm>
              <a:off x="3213" y="2553"/>
              <a:ext cx="521" cy="329"/>
            </a:xfrm>
            <a:prstGeom prst="rect">
              <a:avLst/>
            </a:prstGeom>
            <a:noFill/>
            <a:ln w="9525">
              <a:solidFill>
                <a:schemeClr val="tx1"/>
              </a:solidFill>
              <a:miter lim="800000"/>
              <a:headEnd/>
              <a:tailEnd/>
            </a:ln>
          </p:spPr>
          <p:txBody>
            <a:bodyPr wrap="none" anchor="ctr"/>
            <a:lstStyle/>
            <a:p>
              <a:endParaRPr lang="en-US"/>
            </a:p>
          </p:txBody>
        </p:sp>
        <p:sp>
          <p:nvSpPr>
            <p:cNvPr id="6201" name="Text Box 27"/>
            <p:cNvSpPr txBox="1">
              <a:spLocks noChangeArrowheads="1"/>
            </p:cNvSpPr>
            <p:nvPr/>
          </p:nvSpPr>
          <p:spPr bwMode="auto">
            <a:xfrm>
              <a:off x="3207" y="2535"/>
              <a:ext cx="530" cy="375"/>
            </a:xfrm>
            <a:prstGeom prst="rect">
              <a:avLst/>
            </a:prstGeom>
            <a:noFill/>
            <a:ln w="9525">
              <a:noFill/>
              <a:miter lim="800000"/>
              <a:headEnd/>
              <a:tailEnd/>
            </a:ln>
          </p:spPr>
          <p:txBody>
            <a:bodyPr wrap="none">
              <a:spAutoFit/>
            </a:bodyPr>
            <a:lstStyle/>
            <a:p>
              <a:pPr algn="ctr"/>
              <a:r>
                <a:rPr lang="en-US" sz="1400"/>
                <a:t>h=4</a:t>
              </a:r>
            </a:p>
            <a:p>
              <a:pPr algn="ctr"/>
              <a:r>
                <a:rPr lang="en-US" sz="1400"/>
                <a:t>slack=    </a:t>
              </a:r>
            </a:p>
          </p:txBody>
        </p:sp>
        <p:sp>
          <p:nvSpPr>
            <p:cNvPr id="6202" name="Rectangle 28"/>
            <p:cNvSpPr>
              <a:spLocks noChangeArrowheads="1"/>
            </p:cNvSpPr>
            <p:nvPr/>
          </p:nvSpPr>
          <p:spPr bwMode="auto">
            <a:xfrm>
              <a:off x="3204" y="3413"/>
              <a:ext cx="521" cy="329"/>
            </a:xfrm>
            <a:prstGeom prst="rect">
              <a:avLst/>
            </a:prstGeom>
            <a:noFill/>
            <a:ln w="9525">
              <a:solidFill>
                <a:schemeClr val="tx1"/>
              </a:solidFill>
              <a:miter lim="800000"/>
              <a:headEnd/>
              <a:tailEnd/>
            </a:ln>
          </p:spPr>
          <p:txBody>
            <a:bodyPr wrap="none" anchor="ctr"/>
            <a:lstStyle/>
            <a:p>
              <a:endParaRPr lang="en-US"/>
            </a:p>
          </p:txBody>
        </p:sp>
        <p:sp>
          <p:nvSpPr>
            <p:cNvPr id="6203" name="Text Box 29"/>
            <p:cNvSpPr txBox="1">
              <a:spLocks noChangeArrowheads="1"/>
            </p:cNvSpPr>
            <p:nvPr/>
          </p:nvSpPr>
          <p:spPr bwMode="auto">
            <a:xfrm>
              <a:off x="3198" y="3395"/>
              <a:ext cx="530" cy="375"/>
            </a:xfrm>
            <a:prstGeom prst="rect">
              <a:avLst/>
            </a:prstGeom>
            <a:noFill/>
            <a:ln w="9525">
              <a:noFill/>
              <a:miter lim="800000"/>
              <a:headEnd/>
              <a:tailEnd/>
            </a:ln>
          </p:spPr>
          <p:txBody>
            <a:bodyPr wrap="none">
              <a:spAutoFit/>
            </a:bodyPr>
            <a:lstStyle/>
            <a:p>
              <a:pPr algn="ctr"/>
              <a:r>
                <a:rPr lang="en-US" sz="1400"/>
                <a:t>i=5</a:t>
              </a:r>
            </a:p>
            <a:p>
              <a:pPr algn="ctr"/>
              <a:r>
                <a:rPr lang="en-US" sz="1400"/>
                <a:t>slack=    </a:t>
              </a:r>
            </a:p>
          </p:txBody>
        </p:sp>
        <p:sp>
          <p:nvSpPr>
            <p:cNvPr id="6204" name="Rectangle 30"/>
            <p:cNvSpPr>
              <a:spLocks noChangeArrowheads="1"/>
            </p:cNvSpPr>
            <p:nvPr/>
          </p:nvSpPr>
          <p:spPr bwMode="auto">
            <a:xfrm>
              <a:off x="4045" y="1392"/>
              <a:ext cx="521" cy="329"/>
            </a:xfrm>
            <a:prstGeom prst="rect">
              <a:avLst/>
            </a:prstGeom>
            <a:noFill/>
            <a:ln w="9525">
              <a:solidFill>
                <a:schemeClr val="tx1"/>
              </a:solidFill>
              <a:miter lim="800000"/>
              <a:headEnd/>
              <a:tailEnd/>
            </a:ln>
          </p:spPr>
          <p:txBody>
            <a:bodyPr wrap="none" anchor="ctr"/>
            <a:lstStyle/>
            <a:p>
              <a:endParaRPr lang="en-US"/>
            </a:p>
          </p:txBody>
        </p:sp>
        <p:sp>
          <p:nvSpPr>
            <p:cNvPr id="6205" name="Text Box 31"/>
            <p:cNvSpPr txBox="1">
              <a:spLocks noChangeArrowheads="1"/>
            </p:cNvSpPr>
            <p:nvPr/>
          </p:nvSpPr>
          <p:spPr bwMode="auto">
            <a:xfrm>
              <a:off x="4038" y="1374"/>
              <a:ext cx="531" cy="376"/>
            </a:xfrm>
            <a:prstGeom prst="rect">
              <a:avLst/>
            </a:prstGeom>
            <a:noFill/>
            <a:ln w="9525">
              <a:noFill/>
              <a:miter lim="800000"/>
              <a:headEnd/>
              <a:tailEnd/>
            </a:ln>
          </p:spPr>
          <p:txBody>
            <a:bodyPr wrap="none">
              <a:spAutoFit/>
            </a:bodyPr>
            <a:lstStyle/>
            <a:p>
              <a:pPr algn="ctr"/>
              <a:r>
                <a:rPr lang="en-US" sz="1400"/>
                <a:t>j=6</a:t>
              </a:r>
            </a:p>
            <a:p>
              <a:pPr algn="ctr"/>
              <a:r>
                <a:rPr lang="en-US" sz="1400"/>
                <a:t>slack=    </a:t>
              </a:r>
            </a:p>
          </p:txBody>
        </p:sp>
        <p:sp>
          <p:nvSpPr>
            <p:cNvPr id="6206" name="Rectangle 32"/>
            <p:cNvSpPr>
              <a:spLocks noChangeArrowheads="1"/>
            </p:cNvSpPr>
            <p:nvPr/>
          </p:nvSpPr>
          <p:spPr bwMode="auto">
            <a:xfrm>
              <a:off x="4036" y="2956"/>
              <a:ext cx="521" cy="329"/>
            </a:xfrm>
            <a:prstGeom prst="rect">
              <a:avLst/>
            </a:prstGeom>
            <a:noFill/>
            <a:ln w="9525">
              <a:solidFill>
                <a:schemeClr val="tx1"/>
              </a:solidFill>
              <a:miter lim="800000"/>
              <a:headEnd/>
              <a:tailEnd/>
            </a:ln>
          </p:spPr>
          <p:txBody>
            <a:bodyPr wrap="none" anchor="ctr"/>
            <a:lstStyle/>
            <a:p>
              <a:endParaRPr lang="en-US"/>
            </a:p>
          </p:txBody>
        </p:sp>
        <p:sp>
          <p:nvSpPr>
            <p:cNvPr id="6207" name="Text Box 33"/>
            <p:cNvSpPr txBox="1">
              <a:spLocks noChangeArrowheads="1"/>
            </p:cNvSpPr>
            <p:nvPr/>
          </p:nvSpPr>
          <p:spPr bwMode="auto">
            <a:xfrm>
              <a:off x="4030" y="2937"/>
              <a:ext cx="530" cy="375"/>
            </a:xfrm>
            <a:prstGeom prst="rect">
              <a:avLst/>
            </a:prstGeom>
            <a:noFill/>
            <a:ln w="9525">
              <a:noFill/>
              <a:miter lim="800000"/>
              <a:headEnd/>
              <a:tailEnd/>
            </a:ln>
          </p:spPr>
          <p:txBody>
            <a:bodyPr wrap="none">
              <a:spAutoFit/>
            </a:bodyPr>
            <a:lstStyle/>
            <a:p>
              <a:pPr algn="ctr"/>
              <a:r>
                <a:rPr lang="en-US" sz="1400"/>
                <a:t>k=1</a:t>
              </a:r>
            </a:p>
            <a:p>
              <a:pPr algn="ctr"/>
              <a:r>
                <a:rPr lang="en-US" sz="1400"/>
                <a:t>slack=    </a:t>
              </a:r>
            </a:p>
          </p:txBody>
        </p:sp>
        <p:sp>
          <p:nvSpPr>
            <p:cNvPr id="6208" name="Line 34"/>
            <p:cNvSpPr>
              <a:spLocks noChangeShapeType="1"/>
            </p:cNvSpPr>
            <p:nvPr/>
          </p:nvSpPr>
          <p:spPr bwMode="auto">
            <a:xfrm flipV="1">
              <a:off x="678" y="1231"/>
              <a:ext cx="515" cy="747"/>
            </a:xfrm>
            <a:prstGeom prst="line">
              <a:avLst/>
            </a:prstGeom>
            <a:noFill/>
            <a:ln w="9525">
              <a:solidFill>
                <a:schemeClr val="tx1"/>
              </a:solidFill>
              <a:round/>
              <a:headEnd/>
              <a:tailEnd type="triangle" w="med" len="med"/>
            </a:ln>
          </p:spPr>
          <p:txBody>
            <a:bodyPr/>
            <a:lstStyle/>
            <a:p>
              <a:endParaRPr lang="en-US"/>
            </a:p>
          </p:txBody>
        </p:sp>
        <p:sp>
          <p:nvSpPr>
            <p:cNvPr id="6209" name="Line 35"/>
            <p:cNvSpPr>
              <a:spLocks noChangeShapeType="1"/>
            </p:cNvSpPr>
            <p:nvPr/>
          </p:nvSpPr>
          <p:spPr bwMode="auto">
            <a:xfrm>
              <a:off x="683" y="2240"/>
              <a:ext cx="518" cy="768"/>
            </a:xfrm>
            <a:prstGeom prst="line">
              <a:avLst/>
            </a:prstGeom>
            <a:noFill/>
            <a:ln w="9525">
              <a:solidFill>
                <a:schemeClr val="tx1"/>
              </a:solidFill>
              <a:round/>
              <a:headEnd/>
              <a:tailEnd type="triangle" w="med" len="med"/>
            </a:ln>
          </p:spPr>
          <p:txBody>
            <a:bodyPr/>
            <a:lstStyle/>
            <a:p>
              <a:endParaRPr lang="en-US"/>
            </a:p>
          </p:txBody>
        </p:sp>
        <p:sp>
          <p:nvSpPr>
            <p:cNvPr id="6210" name="Line 36"/>
            <p:cNvSpPr>
              <a:spLocks noChangeShapeType="1"/>
            </p:cNvSpPr>
            <p:nvPr/>
          </p:nvSpPr>
          <p:spPr bwMode="auto">
            <a:xfrm flipV="1">
              <a:off x="1719" y="576"/>
              <a:ext cx="494" cy="558"/>
            </a:xfrm>
            <a:prstGeom prst="line">
              <a:avLst/>
            </a:prstGeom>
            <a:noFill/>
            <a:ln w="9525">
              <a:solidFill>
                <a:schemeClr val="tx1"/>
              </a:solidFill>
              <a:round/>
              <a:headEnd/>
              <a:tailEnd type="triangle" w="med" len="med"/>
            </a:ln>
          </p:spPr>
          <p:txBody>
            <a:bodyPr/>
            <a:lstStyle/>
            <a:p>
              <a:endParaRPr lang="en-US"/>
            </a:p>
          </p:txBody>
        </p:sp>
        <p:sp>
          <p:nvSpPr>
            <p:cNvPr id="6211" name="Line 37"/>
            <p:cNvSpPr>
              <a:spLocks noChangeShapeType="1"/>
            </p:cNvSpPr>
            <p:nvPr/>
          </p:nvSpPr>
          <p:spPr bwMode="auto">
            <a:xfrm>
              <a:off x="1719" y="1213"/>
              <a:ext cx="484" cy="399"/>
            </a:xfrm>
            <a:prstGeom prst="line">
              <a:avLst/>
            </a:prstGeom>
            <a:noFill/>
            <a:ln w="9525">
              <a:solidFill>
                <a:schemeClr val="tx1"/>
              </a:solidFill>
              <a:round/>
              <a:headEnd/>
              <a:tailEnd type="triangle" w="med" len="med"/>
            </a:ln>
          </p:spPr>
          <p:txBody>
            <a:bodyPr/>
            <a:lstStyle/>
            <a:p>
              <a:endParaRPr lang="en-US"/>
            </a:p>
          </p:txBody>
        </p:sp>
        <p:sp>
          <p:nvSpPr>
            <p:cNvPr id="6212" name="Line 38"/>
            <p:cNvSpPr>
              <a:spLocks noChangeShapeType="1"/>
            </p:cNvSpPr>
            <p:nvPr/>
          </p:nvSpPr>
          <p:spPr bwMode="auto">
            <a:xfrm>
              <a:off x="2737" y="585"/>
              <a:ext cx="463" cy="503"/>
            </a:xfrm>
            <a:prstGeom prst="line">
              <a:avLst/>
            </a:prstGeom>
            <a:noFill/>
            <a:ln w="9525">
              <a:solidFill>
                <a:schemeClr val="tx1"/>
              </a:solidFill>
              <a:round/>
              <a:headEnd/>
              <a:tailEnd type="triangle" w="med" len="med"/>
            </a:ln>
          </p:spPr>
          <p:txBody>
            <a:bodyPr/>
            <a:lstStyle/>
            <a:p>
              <a:endParaRPr lang="en-US"/>
            </a:p>
          </p:txBody>
        </p:sp>
        <p:sp>
          <p:nvSpPr>
            <p:cNvPr id="6213" name="Line 39"/>
            <p:cNvSpPr>
              <a:spLocks noChangeShapeType="1"/>
            </p:cNvSpPr>
            <p:nvPr/>
          </p:nvSpPr>
          <p:spPr bwMode="auto">
            <a:xfrm flipV="1">
              <a:off x="2718" y="1164"/>
              <a:ext cx="482" cy="451"/>
            </a:xfrm>
            <a:prstGeom prst="line">
              <a:avLst/>
            </a:prstGeom>
            <a:noFill/>
            <a:ln w="9525">
              <a:solidFill>
                <a:schemeClr val="tx1"/>
              </a:solidFill>
              <a:round/>
              <a:headEnd/>
              <a:tailEnd type="triangle" w="med" len="med"/>
            </a:ln>
          </p:spPr>
          <p:txBody>
            <a:bodyPr/>
            <a:lstStyle/>
            <a:p>
              <a:endParaRPr lang="en-US"/>
            </a:p>
          </p:txBody>
        </p:sp>
        <p:sp>
          <p:nvSpPr>
            <p:cNvPr id="6214" name="Line 40"/>
            <p:cNvSpPr>
              <a:spLocks noChangeShapeType="1"/>
            </p:cNvSpPr>
            <p:nvPr/>
          </p:nvSpPr>
          <p:spPr bwMode="auto">
            <a:xfrm>
              <a:off x="3727" y="1200"/>
              <a:ext cx="317" cy="282"/>
            </a:xfrm>
            <a:prstGeom prst="line">
              <a:avLst/>
            </a:prstGeom>
            <a:noFill/>
            <a:ln w="9525">
              <a:solidFill>
                <a:schemeClr val="tx1"/>
              </a:solidFill>
              <a:round/>
              <a:headEnd/>
              <a:tailEnd type="triangle" w="med" len="med"/>
            </a:ln>
          </p:spPr>
          <p:txBody>
            <a:bodyPr/>
            <a:lstStyle/>
            <a:p>
              <a:endParaRPr lang="en-US"/>
            </a:p>
          </p:txBody>
        </p:sp>
        <p:sp>
          <p:nvSpPr>
            <p:cNvPr id="6215" name="Line 41"/>
            <p:cNvSpPr>
              <a:spLocks noChangeShapeType="1"/>
            </p:cNvSpPr>
            <p:nvPr/>
          </p:nvSpPr>
          <p:spPr bwMode="auto">
            <a:xfrm flipV="1">
              <a:off x="1719" y="2523"/>
              <a:ext cx="463" cy="503"/>
            </a:xfrm>
            <a:prstGeom prst="line">
              <a:avLst/>
            </a:prstGeom>
            <a:noFill/>
            <a:ln w="9525">
              <a:solidFill>
                <a:schemeClr val="tx1"/>
              </a:solidFill>
              <a:round/>
              <a:headEnd/>
              <a:tailEnd type="triangle" w="med" len="med"/>
            </a:ln>
          </p:spPr>
          <p:txBody>
            <a:bodyPr/>
            <a:lstStyle/>
            <a:p>
              <a:endParaRPr lang="en-US"/>
            </a:p>
          </p:txBody>
        </p:sp>
        <p:sp>
          <p:nvSpPr>
            <p:cNvPr id="6216" name="Line 42"/>
            <p:cNvSpPr>
              <a:spLocks noChangeShapeType="1"/>
            </p:cNvSpPr>
            <p:nvPr/>
          </p:nvSpPr>
          <p:spPr bwMode="auto">
            <a:xfrm>
              <a:off x="1719" y="3099"/>
              <a:ext cx="457" cy="439"/>
            </a:xfrm>
            <a:prstGeom prst="line">
              <a:avLst/>
            </a:prstGeom>
            <a:noFill/>
            <a:ln w="9525">
              <a:solidFill>
                <a:schemeClr val="tx1"/>
              </a:solidFill>
              <a:round/>
              <a:headEnd/>
              <a:tailEnd type="triangle" w="med" len="med"/>
            </a:ln>
          </p:spPr>
          <p:txBody>
            <a:bodyPr/>
            <a:lstStyle/>
            <a:p>
              <a:endParaRPr lang="en-US"/>
            </a:p>
          </p:txBody>
        </p:sp>
        <p:sp>
          <p:nvSpPr>
            <p:cNvPr id="6217" name="Line 43"/>
            <p:cNvSpPr>
              <a:spLocks noChangeShapeType="1"/>
            </p:cNvSpPr>
            <p:nvPr/>
          </p:nvSpPr>
          <p:spPr bwMode="auto">
            <a:xfrm>
              <a:off x="2706" y="2542"/>
              <a:ext cx="506" cy="114"/>
            </a:xfrm>
            <a:prstGeom prst="line">
              <a:avLst/>
            </a:prstGeom>
            <a:noFill/>
            <a:ln w="9525">
              <a:solidFill>
                <a:schemeClr val="tx1"/>
              </a:solidFill>
              <a:round/>
              <a:headEnd/>
              <a:tailEnd type="triangle" w="med" len="med"/>
            </a:ln>
          </p:spPr>
          <p:txBody>
            <a:bodyPr/>
            <a:lstStyle/>
            <a:p>
              <a:endParaRPr lang="en-US"/>
            </a:p>
          </p:txBody>
        </p:sp>
        <p:sp>
          <p:nvSpPr>
            <p:cNvPr id="6218" name="Line 44"/>
            <p:cNvSpPr>
              <a:spLocks noChangeShapeType="1"/>
            </p:cNvSpPr>
            <p:nvPr/>
          </p:nvSpPr>
          <p:spPr bwMode="auto">
            <a:xfrm flipV="1">
              <a:off x="2697" y="1612"/>
              <a:ext cx="1347" cy="824"/>
            </a:xfrm>
            <a:prstGeom prst="line">
              <a:avLst/>
            </a:prstGeom>
            <a:noFill/>
            <a:ln w="9525">
              <a:solidFill>
                <a:schemeClr val="tx1"/>
              </a:solidFill>
              <a:round/>
              <a:headEnd/>
              <a:tailEnd type="triangle" w="med" len="med"/>
            </a:ln>
          </p:spPr>
          <p:txBody>
            <a:bodyPr/>
            <a:lstStyle/>
            <a:p>
              <a:endParaRPr lang="en-US"/>
            </a:p>
          </p:txBody>
        </p:sp>
        <p:sp>
          <p:nvSpPr>
            <p:cNvPr id="6219" name="Line 45"/>
            <p:cNvSpPr>
              <a:spLocks noChangeShapeType="1"/>
            </p:cNvSpPr>
            <p:nvPr/>
          </p:nvSpPr>
          <p:spPr bwMode="auto">
            <a:xfrm>
              <a:off x="2697" y="3557"/>
              <a:ext cx="503" cy="0"/>
            </a:xfrm>
            <a:prstGeom prst="line">
              <a:avLst/>
            </a:prstGeom>
            <a:noFill/>
            <a:ln w="9525">
              <a:solidFill>
                <a:schemeClr val="tx1"/>
              </a:solidFill>
              <a:round/>
              <a:headEnd/>
              <a:tailEnd type="triangle" w="med" len="med"/>
            </a:ln>
          </p:spPr>
          <p:txBody>
            <a:bodyPr/>
            <a:lstStyle/>
            <a:p>
              <a:endParaRPr lang="en-US"/>
            </a:p>
          </p:txBody>
        </p:sp>
        <p:sp>
          <p:nvSpPr>
            <p:cNvPr id="6220" name="Line 46"/>
            <p:cNvSpPr>
              <a:spLocks noChangeShapeType="1"/>
            </p:cNvSpPr>
            <p:nvPr/>
          </p:nvSpPr>
          <p:spPr bwMode="auto">
            <a:xfrm flipV="1">
              <a:off x="3727" y="3181"/>
              <a:ext cx="305" cy="340"/>
            </a:xfrm>
            <a:prstGeom prst="line">
              <a:avLst/>
            </a:prstGeom>
            <a:noFill/>
            <a:ln w="9525">
              <a:solidFill>
                <a:schemeClr val="tx1"/>
              </a:solidFill>
              <a:round/>
              <a:headEnd/>
              <a:tailEnd type="triangle" w="med" len="med"/>
            </a:ln>
          </p:spPr>
          <p:txBody>
            <a:bodyPr/>
            <a:lstStyle/>
            <a:p>
              <a:endParaRPr lang="en-US"/>
            </a:p>
          </p:txBody>
        </p:sp>
        <p:sp>
          <p:nvSpPr>
            <p:cNvPr id="6221" name="Line 47"/>
            <p:cNvSpPr>
              <a:spLocks noChangeShapeType="1"/>
            </p:cNvSpPr>
            <p:nvPr/>
          </p:nvSpPr>
          <p:spPr bwMode="auto">
            <a:xfrm>
              <a:off x="3733" y="2788"/>
              <a:ext cx="299" cy="266"/>
            </a:xfrm>
            <a:prstGeom prst="line">
              <a:avLst/>
            </a:prstGeom>
            <a:noFill/>
            <a:ln w="9525">
              <a:solidFill>
                <a:schemeClr val="tx1"/>
              </a:solidFill>
              <a:round/>
              <a:headEnd/>
              <a:tailEnd type="triangle" w="med" len="med"/>
            </a:ln>
          </p:spPr>
          <p:txBody>
            <a:bodyPr/>
            <a:lstStyle/>
            <a:p>
              <a:endParaRPr lang="en-US"/>
            </a:p>
          </p:txBody>
        </p:sp>
        <p:sp>
          <p:nvSpPr>
            <p:cNvPr id="6222" name="Line 48"/>
            <p:cNvSpPr>
              <a:spLocks noChangeShapeType="1"/>
            </p:cNvSpPr>
            <p:nvPr/>
          </p:nvSpPr>
          <p:spPr bwMode="auto">
            <a:xfrm flipV="1">
              <a:off x="4556" y="2216"/>
              <a:ext cx="426" cy="826"/>
            </a:xfrm>
            <a:prstGeom prst="line">
              <a:avLst/>
            </a:prstGeom>
            <a:noFill/>
            <a:ln w="9525">
              <a:solidFill>
                <a:schemeClr val="tx1"/>
              </a:solidFill>
              <a:round/>
              <a:headEnd/>
              <a:tailEnd type="triangle" w="med" len="med"/>
            </a:ln>
          </p:spPr>
          <p:txBody>
            <a:bodyPr/>
            <a:lstStyle/>
            <a:p>
              <a:endParaRPr lang="en-US"/>
            </a:p>
          </p:txBody>
        </p:sp>
        <p:sp>
          <p:nvSpPr>
            <p:cNvPr id="6223" name="Line 49"/>
            <p:cNvSpPr>
              <a:spLocks noChangeShapeType="1"/>
            </p:cNvSpPr>
            <p:nvPr/>
          </p:nvSpPr>
          <p:spPr bwMode="auto">
            <a:xfrm>
              <a:off x="4565" y="1600"/>
              <a:ext cx="422" cy="386"/>
            </a:xfrm>
            <a:prstGeom prst="line">
              <a:avLst/>
            </a:prstGeom>
            <a:noFill/>
            <a:ln w="9525">
              <a:solidFill>
                <a:schemeClr val="tx1"/>
              </a:solidFill>
              <a:round/>
              <a:headEnd/>
              <a:tailEnd type="triangle" w="med" len="med"/>
            </a:ln>
          </p:spPr>
          <p:txBody>
            <a:bodyPr/>
            <a:lstStyle/>
            <a:p>
              <a:endParaRPr lang="en-US"/>
            </a:p>
          </p:txBody>
        </p:sp>
        <p:grpSp>
          <p:nvGrpSpPr>
            <p:cNvPr id="3" name="Group 50"/>
            <p:cNvGrpSpPr>
              <a:grpSpLocks/>
            </p:cNvGrpSpPr>
            <p:nvPr/>
          </p:nvGrpSpPr>
          <p:grpSpPr bwMode="auto">
            <a:xfrm>
              <a:off x="4848" y="403"/>
              <a:ext cx="840" cy="681"/>
              <a:chOff x="4848" y="355"/>
              <a:chExt cx="840" cy="681"/>
            </a:xfrm>
          </p:grpSpPr>
          <p:sp>
            <p:nvSpPr>
              <p:cNvPr id="6225" name="Rectangle 51"/>
              <p:cNvSpPr>
                <a:spLocks noChangeArrowheads="1"/>
              </p:cNvSpPr>
              <p:nvPr/>
            </p:nvSpPr>
            <p:spPr bwMode="auto">
              <a:xfrm>
                <a:off x="4925" y="506"/>
                <a:ext cx="521" cy="329"/>
              </a:xfrm>
              <a:prstGeom prst="rect">
                <a:avLst/>
              </a:prstGeom>
              <a:noFill/>
              <a:ln w="9525">
                <a:solidFill>
                  <a:schemeClr val="tx1"/>
                </a:solidFill>
                <a:miter lim="800000"/>
                <a:headEnd/>
                <a:tailEnd/>
              </a:ln>
            </p:spPr>
            <p:txBody>
              <a:bodyPr wrap="none" anchor="ctr"/>
              <a:lstStyle/>
              <a:p>
                <a:endParaRPr lang="en-US"/>
              </a:p>
            </p:txBody>
          </p:sp>
          <p:sp>
            <p:nvSpPr>
              <p:cNvPr id="6226" name="Text Box 52"/>
              <p:cNvSpPr txBox="1">
                <a:spLocks noChangeArrowheads="1"/>
              </p:cNvSpPr>
              <p:nvPr/>
            </p:nvSpPr>
            <p:spPr bwMode="auto">
              <a:xfrm>
                <a:off x="4889" y="488"/>
                <a:ext cx="588" cy="376"/>
              </a:xfrm>
              <a:prstGeom prst="rect">
                <a:avLst/>
              </a:prstGeom>
              <a:noFill/>
              <a:ln w="9525">
                <a:noFill/>
                <a:miter lim="800000"/>
                <a:headEnd/>
                <a:tailEnd/>
              </a:ln>
            </p:spPr>
            <p:txBody>
              <a:bodyPr wrap="none">
                <a:spAutoFit/>
              </a:bodyPr>
              <a:lstStyle/>
              <a:p>
                <a:pPr algn="ctr"/>
                <a:r>
                  <a:rPr lang="en-US" sz="1400"/>
                  <a:t>Task=dur</a:t>
                </a:r>
              </a:p>
              <a:p>
                <a:pPr algn="ctr"/>
                <a:r>
                  <a:rPr lang="en-US" sz="1400"/>
                  <a:t>slack=xxx</a:t>
                </a:r>
              </a:p>
            </p:txBody>
          </p:sp>
          <p:sp>
            <p:nvSpPr>
              <p:cNvPr id="6227" name="Text Box 53"/>
              <p:cNvSpPr txBox="1">
                <a:spLocks noChangeArrowheads="1"/>
              </p:cNvSpPr>
              <p:nvPr/>
            </p:nvSpPr>
            <p:spPr bwMode="auto">
              <a:xfrm>
                <a:off x="4848" y="355"/>
                <a:ext cx="351" cy="201"/>
              </a:xfrm>
              <a:prstGeom prst="rect">
                <a:avLst/>
              </a:prstGeom>
              <a:noFill/>
              <a:ln w="9525">
                <a:noFill/>
                <a:miter lim="800000"/>
                <a:headEnd/>
                <a:tailEnd/>
              </a:ln>
            </p:spPr>
            <p:txBody>
              <a:bodyPr>
                <a:spAutoFit/>
              </a:bodyPr>
              <a:lstStyle/>
              <a:p>
                <a:pPr>
                  <a:spcBef>
                    <a:spcPct val="50000"/>
                  </a:spcBef>
                </a:pPr>
                <a:r>
                  <a:rPr lang="en-US" sz="1200"/>
                  <a:t>LST</a:t>
                </a:r>
              </a:p>
            </p:txBody>
          </p:sp>
          <p:sp>
            <p:nvSpPr>
              <p:cNvPr id="6228" name="Text Box 54"/>
              <p:cNvSpPr txBox="1">
                <a:spLocks noChangeArrowheads="1"/>
              </p:cNvSpPr>
              <p:nvPr/>
            </p:nvSpPr>
            <p:spPr bwMode="auto">
              <a:xfrm>
                <a:off x="5232" y="355"/>
                <a:ext cx="358" cy="201"/>
              </a:xfrm>
              <a:prstGeom prst="rect">
                <a:avLst/>
              </a:prstGeom>
              <a:noFill/>
              <a:ln w="9525">
                <a:noFill/>
                <a:miter lim="800000"/>
                <a:headEnd/>
                <a:tailEnd/>
              </a:ln>
            </p:spPr>
            <p:txBody>
              <a:bodyPr>
                <a:spAutoFit/>
              </a:bodyPr>
              <a:lstStyle/>
              <a:p>
                <a:pPr>
                  <a:spcBef>
                    <a:spcPct val="50000"/>
                  </a:spcBef>
                </a:pPr>
                <a:r>
                  <a:rPr lang="en-US" sz="1200"/>
                  <a:t>LFT</a:t>
                </a:r>
              </a:p>
            </p:txBody>
          </p:sp>
          <p:sp>
            <p:nvSpPr>
              <p:cNvPr id="6229" name="Text Box 55"/>
              <p:cNvSpPr txBox="1">
                <a:spLocks noChangeArrowheads="1"/>
              </p:cNvSpPr>
              <p:nvPr/>
            </p:nvSpPr>
            <p:spPr bwMode="auto">
              <a:xfrm>
                <a:off x="5232" y="835"/>
                <a:ext cx="456" cy="201"/>
              </a:xfrm>
              <a:prstGeom prst="rect">
                <a:avLst/>
              </a:prstGeom>
              <a:noFill/>
              <a:ln w="9525">
                <a:noFill/>
                <a:miter lim="800000"/>
                <a:headEnd/>
                <a:tailEnd/>
              </a:ln>
            </p:spPr>
            <p:txBody>
              <a:bodyPr>
                <a:spAutoFit/>
              </a:bodyPr>
              <a:lstStyle/>
              <a:p>
                <a:pPr>
                  <a:spcBef>
                    <a:spcPct val="50000"/>
                  </a:spcBef>
                </a:pPr>
                <a:r>
                  <a:rPr lang="en-US" sz="1200"/>
                  <a:t>EFT</a:t>
                </a:r>
              </a:p>
            </p:txBody>
          </p:sp>
          <p:sp>
            <p:nvSpPr>
              <p:cNvPr id="6230" name="Text Box 56"/>
              <p:cNvSpPr txBox="1">
                <a:spLocks noChangeArrowheads="1"/>
              </p:cNvSpPr>
              <p:nvPr/>
            </p:nvSpPr>
            <p:spPr bwMode="auto">
              <a:xfrm>
                <a:off x="4848" y="835"/>
                <a:ext cx="400" cy="201"/>
              </a:xfrm>
              <a:prstGeom prst="rect">
                <a:avLst/>
              </a:prstGeom>
              <a:noFill/>
              <a:ln w="9525">
                <a:noFill/>
                <a:miter lim="800000"/>
                <a:headEnd/>
                <a:tailEnd/>
              </a:ln>
            </p:spPr>
            <p:txBody>
              <a:bodyPr>
                <a:spAutoFit/>
              </a:bodyPr>
              <a:lstStyle/>
              <a:p>
                <a:pPr>
                  <a:spcBef>
                    <a:spcPct val="50000"/>
                  </a:spcBef>
                </a:pPr>
                <a:r>
                  <a:rPr lang="en-US" sz="1200"/>
                  <a:t>EST</a:t>
                </a:r>
              </a:p>
            </p:txBody>
          </p:sp>
        </p:grpSp>
      </p:grpSp>
      <p:sp>
        <p:nvSpPr>
          <p:cNvPr id="60" name="Date Placeholder 59"/>
          <p:cNvSpPr>
            <a:spLocks noGrp="1"/>
          </p:cNvSpPr>
          <p:nvPr>
            <p:ph type="dt" sz="half" idx="4294967295"/>
          </p:nvPr>
        </p:nvSpPr>
        <p:spPr>
          <a:xfrm>
            <a:off x="228600" y="6520244"/>
            <a:ext cx="2133600" cy="365125"/>
          </a:xfrm>
          <a:prstGeom prst="rect">
            <a:avLst/>
          </a:prstGeom>
        </p:spPr>
        <p:txBody>
          <a:bodyPr/>
          <a:lstStyle/>
          <a:p>
            <a:r>
              <a:rPr lang="en-US" smtClean="0"/>
              <a:t>November 11, 2011</a:t>
            </a:r>
            <a:endParaRPr lang="en-US" dirty="0"/>
          </a:p>
        </p:txBody>
      </p:sp>
      <p:sp>
        <p:nvSpPr>
          <p:cNvPr id="61" name="Slide Number Placeholder 60"/>
          <p:cNvSpPr>
            <a:spLocks noGrp="1"/>
          </p:cNvSpPr>
          <p:nvPr>
            <p:ph type="sldNum" sz="quarter" idx="4294967295"/>
          </p:nvPr>
        </p:nvSpPr>
        <p:spPr>
          <a:xfrm>
            <a:off x="6781800" y="6520244"/>
            <a:ext cx="2133600" cy="365125"/>
          </a:xfrm>
          <a:prstGeom prst="rect">
            <a:avLst/>
          </a:prstGeom>
        </p:spPr>
        <p:txBody>
          <a:bodyPr/>
          <a:lstStyle/>
          <a:p>
            <a:fld id="{1D331E90-ED23-40F1-83B5-F035C5BC55BC}" type="slidenum">
              <a:rPr lang="en-US" smtClean="0"/>
              <a:pPr/>
              <a:t>19</a:t>
            </a:fld>
            <a:endParaRPr lang="en-US" dirty="0"/>
          </a:p>
        </p:txBody>
      </p:sp>
      <p:sp>
        <p:nvSpPr>
          <p:cNvPr id="62" name="Footer Placeholder 61"/>
          <p:cNvSpPr>
            <a:spLocks noGrp="1"/>
          </p:cNvSpPr>
          <p:nvPr>
            <p:ph type="ftr" sz="quarter" idx="4294967295"/>
          </p:nvPr>
        </p:nvSpPr>
        <p:spPr>
          <a:xfrm>
            <a:off x="3124200" y="6520244"/>
            <a:ext cx="2895600" cy="365125"/>
          </a:xfrm>
          <a:prstGeom prst="rect">
            <a:avLst/>
          </a:prstGeom>
        </p:spPr>
        <p:txBody>
          <a:bodyPr/>
          <a:lstStyle/>
          <a:p>
            <a:r>
              <a:rPr lang="en-US" smtClean="0"/>
              <a:t>Ardavan Asef-Vaziri</a:t>
            </a:r>
            <a:endParaRPr lang="en-US" dirty="0"/>
          </a:p>
        </p:txBody>
      </p:sp>
      <mc:AlternateContent xmlns:mc="http://schemas.openxmlformats.org/markup-compatibility/2006" xmlns:p14="http://schemas.microsoft.com/office/powerpoint/2010/main">
        <mc:Choice Requires="p14">
          <p:contentPart p14:bwMode="auto" r:id="rId3">
            <p14:nvContentPartPr>
              <p14:cNvPr id="111618" name="Ink 60"/>
              <p14:cNvContentPartPr>
                <a14:cpLocks xmlns:a14="http://schemas.microsoft.com/office/drawing/2010/main" noRot="1" noChangeAspect="1" noEditPoints="1" noChangeArrowheads="1" noChangeShapeType="1"/>
              </p14:cNvContentPartPr>
              <p14:nvPr/>
            </p14:nvContentPartPr>
            <p14:xfrm>
              <a:off x="1760538" y="2879725"/>
              <a:ext cx="114300" cy="138113"/>
            </p14:xfrm>
          </p:contentPart>
        </mc:Choice>
        <mc:Fallback xmlns="">
          <p:pic>
            <p:nvPicPr>
              <p:cNvPr id="111618" name="Ink 60"/>
              <p:cNvPicPr>
                <a:picLocks noRot="1" noChangeAspect="1" noEditPoints="1" noChangeArrowheads="1" noChangeShapeType="1"/>
              </p:cNvPicPr>
              <p:nvPr/>
            </p:nvPicPr>
            <p:blipFill>
              <a:blip r:embed="rId4"/>
              <a:stretch>
                <a:fillRect/>
              </a:stretch>
            </p:blipFill>
            <p:spPr>
              <a:xfrm>
                <a:off x="1754068" y="2873251"/>
                <a:ext cx="127240" cy="151061"/>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11619" name="Ink 61"/>
              <p14:cNvContentPartPr>
                <a14:cpLocks xmlns:a14="http://schemas.microsoft.com/office/drawing/2010/main" noRot="1" noChangeAspect="1" noEditPoints="1" noChangeArrowheads="1" noChangeShapeType="1"/>
              </p14:cNvContentPartPr>
              <p14:nvPr/>
            </p14:nvContentPartPr>
            <p14:xfrm>
              <a:off x="2457450" y="2914650"/>
              <a:ext cx="149225" cy="171450"/>
            </p14:xfrm>
          </p:contentPart>
        </mc:Choice>
        <mc:Fallback xmlns="">
          <p:pic>
            <p:nvPicPr>
              <p:cNvPr id="111619" name="Ink 61"/>
              <p:cNvPicPr>
                <a:picLocks noRot="1" noChangeAspect="1" noEditPoints="1" noChangeArrowheads="1" noChangeShapeType="1"/>
              </p:cNvPicPr>
              <p:nvPr/>
            </p:nvPicPr>
            <p:blipFill>
              <a:blip r:embed="rId6"/>
              <a:stretch>
                <a:fillRect/>
              </a:stretch>
            </p:blipFill>
            <p:spPr>
              <a:xfrm>
                <a:off x="2450978" y="2908180"/>
                <a:ext cx="162170" cy="18439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11620" name="Ink 62"/>
              <p14:cNvContentPartPr>
                <a14:cpLocks xmlns:a14="http://schemas.microsoft.com/office/drawing/2010/main" noRot="1" noChangeAspect="1" noEditPoints="1" noChangeArrowheads="1" noChangeShapeType="1"/>
              </p14:cNvContentPartPr>
              <p14:nvPr/>
            </p14:nvContentPartPr>
            <p14:xfrm>
              <a:off x="3360738" y="2046288"/>
              <a:ext cx="138112" cy="149225"/>
            </p14:xfrm>
          </p:contentPart>
        </mc:Choice>
        <mc:Fallback xmlns="">
          <p:pic>
            <p:nvPicPr>
              <p:cNvPr id="111620" name="Ink 62"/>
              <p:cNvPicPr>
                <a:picLocks noRot="1" noChangeAspect="1" noEditPoints="1" noChangeArrowheads="1" noChangeShapeType="1"/>
              </p:cNvPicPr>
              <p:nvPr/>
            </p:nvPicPr>
            <p:blipFill>
              <a:blip r:embed="rId8"/>
              <a:stretch>
                <a:fillRect/>
              </a:stretch>
            </p:blipFill>
            <p:spPr>
              <a:xfrm>
                <a:off x="3354247" y="2039800"/>
                <a:ext cx="151094" cy="162201"/>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11621" name="Ink 63"/>
              <p14:cNvContentPartPr>
                <a14:cpLocks xmlns:a14="http://schemas.microsoft.com/office/drawing/2010/main" noRot="1" noChangeAspect="1" noEditPoints="1" noChangeArrowheads="1" noChangeShapeType="1"/>
              </p14:cNvContentPartPr>
              <p14:nvPr/>
            </p14:nvContentPartPr>
            <p14:xfrm>
              <a:off x="3292475" y="3600450"/>
              <a:ext cx="171450" cy="252413"/>
            </p14:xfrm>
          </p:contentPart>
        </mc:Choice>
        <mc:Fallback xmlns="">
          <p:pic>
            <p:nvPicPr>
              <p:cNvPr id="111621" name="Ink 63"/>
              <p:cNvPicPr>
                <a:picLocks noRot="1" noChangeAspect="1" noEditPoints="1" noChangeArrowheads="1" noChangeShapeType="1"/>
              </p:cNvPicPr>
              <p:nvPr/>
            </p:nvPicPr>
            <p:blipFill>
              <a:blip r:embed="rId10"/>
              <a:stretch>
                <a:fillRect/>
              </a:stretch>
            </p:blipFill>
            <p:spPr>
              <a:xfrm>
                <a:off x="3285992" y="3593969"/>
                <a:ext cx="184417" cy="265376"/>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11622" name="Ink 64"/>
              <p14:cNvContentPartPr>
                <a14:cpLocks xmlns:a14="http://schemas.microsoft.com/office/drawing/2010/main" noRot="1" noChangeAspect="1" noEditPoints="1" noChangeArrowheads="1" noChangeShapeType="1"/>
              </p14:cNvContentPartPr>
              <p14:nvPr/>
            </p14:nvContentPartPr>
            <p14:xfrm>
              <a:off x="4035425" y="3611563"/>
              <a:ext cx="103188" cy="206375"/>
            </p14:xfrm>
          </p:contentPart>
        </mc:Choice>
        <mc:Fallback xmlns="">
          <p:pic>
            <p:nvPicPr>
              <p:cNvPr id="111622" name="Ink 64"/>
              <p:cNvPicPr>
                <a:picLocks noRot="1" noChangeAspect="1" noEditPoints="1" noChangeArrowheads="1" noChangeShapeType="1"/>
              </p:cNvPicPr>
              <p:nvPr/>
            </p:nvPicPr>
            <p:blipFill>
              <a:blip r:embed="rId12"/>
              <a:stretch>
                <a:fillRect/>
              </a:stretch>
            </p:blipFill>
            <p:spPr>
              <a:xfrm>
                <a:off x="4028953" y="3605080"/>
                <a:ext cx="116131" cy="219341"/>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11623" name="Ink 65"/>
              <p14:cNvContentPartPr>
                <a14:cpLocks xmlns:a14="http://schemas.microsoft.com/office/drawing/2010/main" noRot="1" noChangeAspect="1" noEditPoints="1" noChangeArrowheads="1" noChangeShapeType="1"/>
              </p14:cNvContentPartPr>
              <p14:nvPr/>
            </p14:nvContentPartPr>
            <p14:xfrm>
              <a:off x="4068763" y="2057400"/>
              <a:ext cx="149225" cy="171450"/>
            </p14:xfrm>
          </p:contentPart>
        </mc:Choice>
        <mc:Fallback xmlns="">
          <p:pic>
            <p:nvPicPr>
              <p:cNvPr id="111623" name="Ink 65"/>
              <p:cNvPicPr>
                <a:picLocks noRot="1" noChangeAspect="1" noEditPoints="1" noChangeArrowheads="1" noChangeShapeType="1"/>
              </p:cNvPicPr>
              <p:nvPr/>
            </p:nvPicPr>
            <p:blipFill>
              <a:blip r:embed="rId14"/>
              <a:stretch>
                <a:fillRect/>
              </a:stretch>
            </p:blipFill>
            <p:spPr>
              <a:xfrm>
                <a:off x="4062275" y="2050917"/>
                <a:ext cx="162201" cy="184417"/>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11624" name="Ink 66"/>
              <p14:cNvContentPartPr>
                <a14:cpLocks xmlns:a14="http://schemas.microsoft.com/office/drawing/2010/main" noRot="1" noChangeAspect="1" noEditPoints="1" noChangeArrowheads="1" noChangeShapeType="1"/>
              </p14:cNvContentPartPr>
              <p14:nvPr/>
            </p14:nvContentPartPr>
            <p14:xfrm>
              <a:off x="4651375" y="2422525"/>
              <a:ext cx="127000" cy="127000"/>
            </p14:xfrm>
          </p:contentPart>
        </mc:Choice>
        <mc:Fallback xmlns="">
          <p:pic>
            <p:nvPicPr>
              <p:cNvPr id="111624" name="Ink 66"/>
              <p:cNvPicPr>
                <a:picLocks noRot="1" noChangeAspect="1" noEditPoints="1" noChangeArrowheads="1" noChangeShapeType="1"/>
              </p:cNvPicPr>
              <p:nvPr/>
            </p:nvPicPr>
            <p:blipFill>
              <a:blip r:embed="rId16"/>
              <a:stretch>
                <a:fillRect/>
              </a:stretch>
            </p:blipFill>
            <p:spPr>
              <a:xfrm>
                <a:off x="4644881" y="2416049"/>
                <a:ext cx="139989" cy="139952"/>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111625" name="Ink 67"/>
              <p14:cNvContentPartPr>
                <a14:cpLocks xmlns:a14="http://schemas.microsoft.com/office/drawing/2010/main" noRot="1" noChangeAspect="1" noEditPoints="1" noChangeArrowheads="1" noChangeShapeType="1"/>
              </p14:cNvContentPartPr>
              <p14:nvPr/>
            </p14:nvContentPartPr>
            <p14:xfrm>
              <a:off x="4800600" y="2811463"/>
              <a:ext cx="342900" cy="263525"/>
            </p14:xfrm>
          </p:contentPart>
        </mc:Choice>
        <mc:Fallback xmlns="">
          <p:pic>
            <p:nvPicPr>
              <p:cNvPr id="111625" name="Ink 67"/>
              <p:cNvPicPr>
                <a:picLocks noRot="1" noChangeAspect="1" noEditPoints="1" noChangeArrowheads="1" noChangeShapeType="1"/>
              </p:cNvPicPr>
              <p:nvPr/>
            </p:nvPicPr>
            <p:blipFill>
              <a:blip r:embed="rId18"/>
              <a:stretch>
                <a:fillRect/>
              </a:stretch>
            </p:blipFill>
            <p:spPr>
              <a:xfrm>
                <a:off x="4794123" y="2804983"/>
                <a:ext cx="355853" cy="276485"/>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111626" name="Ink 68"/>
              <p14:cNvContentPartPr>
                <a14:cpLocks xmlns:a14="http://schemas.microsoft.com/office/drawing/2010/main" noRot="1" noChangeAspect="1" noEditPoints="1" noChangeArrowheads="1" noChangeShapeType="1"/>
              </p14:cNvContentPartPr>
              <p14:nvPr/>
            </p14:nvContentPartPr>
            <p14:xfrm>
              <a:off x="3325813" y="6275388"/>
              <a:ext cx="149225" cy="182562"/>
            </p14:xfrm>
          </p:contentPart>
        </mc:Choice>
        <mc:Fallback xmlns="">
          <p:pic>
            <p:nvPicPr>
              <p:cNvPr id="111626" name="Ink 68"/>
              <p:cNvPicPr>
                <a:picLocks noRot="1" noChangeAspect="1" noEditPoints="1" noChangeArrowheads="1" noChangeShapeType="1"/>
              </p:cNvPicPr>
              <p:nvPr/>
            </p:nvPicPr>
            <p:blipFill>
              <a:blip r:embed="rId20"/>
              <a:stretch>
                <a:fillRect/>
              </a:stretch>
            </p:blipFill>
            <p:spPr>
              <a:xfrm>
                <a:off x="3319341" y="6268919"/>
                <a:ext cx="162170" cy="195499"/>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111627" name="Ink 69"/>
              <p14:cNvContentPartPr>
                <a14:cpLocks xmlns:a14="http://schemas.microsoft.com/office/drawing/2010/main" noRot="1" noChangeAspect="1" noEditPoints="1" noChangeArrowheads="1" noChangeShapeType="1"/>
              </p14:cNvContentPartPr>
              <p14:nvPr/>
            </p14:nvContentPartPr>
            <p14:xfrm>
              <a:off x="4068763" y="6275388"/>
              <a:ext cx="195262" cy="171450"/>
            </p14:xfrm>
          </p:contentPart>
        </mc:Choice>
        <mc:Fallback xmlns="">
          <p:pic>
            <p:nvPicPr>
              <p:cNvPr id="111627" name="Ink 69"/>
              <p:cNvPicPr>
                <a:picLocks noRot="1" noChangeAspect="1" noEditPoints="1" noChangeArrowheads="1" noChangeShapeType="1"/>
              </p:cNvPicPr>
              <p:nvPr/>
            </p:nvPicPr>
            <p:blipFill>
              <a:blip r:embed="rId22"/>
              <a:stretch>
                <a:fillRect/>
              </a:stretch>
            </p:blipFill>
            <p:spPr>
              <a:xfrm>
                <a:off x="4062278" y="6268905"/>
                <a:ext cx="208231" cy="184417"/>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111628" name="Ink 70"/>
              <p14:cNvContentPartPr>
                <a14:cpLocks xmlns:a14="http://schemas.microsoft.com/office/drawing/2010/main" noRot="1" noChangeAspect="1" noEditPoints="1" noChangeArrowheads="1" noChangeShapeType="1"/>
              </p14:cNvContentPartPr>
              <p14:nvPr/>
            </p14:nvContentPartPr>
            <p14:xfrm>
              <a:off x="4914900" y="6275388"/>
              <a:ext cx="228600" cy="171450"/>
            </p14:xfrm>
          </p:contentPart>
        </mc:Choice>
        <mc:Fallback xmlns="">
          <p:pic>
            <p:nvPicPr>
              <p:cNvPr id="111628" name="Ink 70"/>
              <p:cNvPicPr>
                <a:picLocks noRot="1" noChangeAspect="1" noEditPoints="1" noChangeArrowheads="1" noChangeShapeType="1"/>
              </p:cNvPicPr>
              <p:nvPr/>
            </p:nvPicPr>
            <p:blipFill>
              <a:blip r:embed="rId24"/>
              <a:stretch>
                <a:fillRect/>
              </a:stretch>
            </p:blipFill>
            <p:spPr>
              <a:xfrm>
                <a:off x="4908420" y="6268905"/>
                <a:ext cx="241560" cy="184417"/>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111629" name="Ink 71"/>
              <p14:cNvContentPartPr>
                <a14:cpLocks xmlns:a14="http://schemas.microsoft.com/office/drawing/2010/main" noRot="1" noChangeAspect="1" noEditPoints="1" noChangeArrowheads="1" noChangeShapeType="1"/>
              </p14:cNvContentPartPr>
              <p14:nvPr/>
            </p14:nvContentPartPr>
            <p14:xfrm>
              <a:off x="5680075" y="6240463"/>
              <a:ext cx="206375" cy="195262"/>
            </p14:xfrm>
          </p:contentPart>
        </mc:Choice>
        <mc:Fallback xmlns="">
          <p:pic>
            <p:nvPicPr>
              <p:cNvPr id="111629" name="Ink 71"/>
              <p:cNvPicPr>
                <a:picLocks noRot="1" noChangeAspect="1" noEditPoints="1" noChangeArrowheads="1" noChangeShapeType="1"/>
              </p:cNvPicPr>
              <p:nvPr/>
            </p:nvPicPr>
            <p:blipFill>
              <a:blip r:embed="rId26"/>
              <a:stretch>
                <a:fillRect/>
              </a:stretch>
            </p:blipFill>
            <p:spPr>
              <a:xfrm>
                <a:off x="5673592" y="6233978"/>
                <a:ext cx="219341" cy="208231"/>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111630" name="Ink 72"/>
              <p14:cNvContentPartPr>
                <a14:cpLocks xmlns:a14="http://schemas.microsoft.com/office/drawing/2010/main" noRot="1" noChangeAspect="1" noEditPoints="1" noChangeArrowheads="1" noChangeShapeType="1"/>
              </p14:cNvContentPartPr>
              <p14:nvPr/>
            </p14:nvContentPartPr>
            <p14:xfrm>
              <a:off x="6950075" y="3497263"/>
              <a:ext cx="206375" cy="160337"/>
            </p14:xfrm>
          </p:contentPart>
        </mc:Choice>
        <mc:Fallback xmlns="">
          <p:pic>
            <p:nvPicPr>
              <p:cNvPr id="111630" name="Ink 72"/>
              <p:cNvPicPr>
                <a:picLocks noRot="1" noChangeAspect="1" noEditPoints="1" noChangeArrowheads="1" noChangeShapeType="1"/>
              </p:cNvPicPr>
              <p:nvPr/>
            </p:nvPicPr>
            <p:blipFill>
              <a:blip r:embed="rId28"/>
              <a:stretch>
                <a:fillRect/>
              </a:stretch>
            </p:blipFill>
            <p:spPr>
              <a:xfrm>
                <a:off x="6943592" y="3490777"/>
                <a:ext cx="219341" cy="173308"/>
              </a:xfrm>
              <a:prstGeom prst="rect">
                <a:avLst/>
              </a:prstGeom>
            </p:spPr>
          </p:pic>
        </mc:Fallback>
      </mc:AlternateContent>
      <mc:AlternateContent xmlns:mc="http://schemas.openxmlformats.org/markup-compatibility/2006" xmlns:p14="http://schemas.microsoft.com/office/powerpoint/2010/main">
        <mc:Choice Requires="p14">
          <p:contentPart p14:bwMode="auto" r:id="rId29">
            <p14:nvContentPartPr>
              <p14:cNvPr id="111631" name="Ink 73"/>
              <p14:cNvContentPartPr>
                <a14:cpLocks xmlns:a14="http://schemas.microsoft.com/office/drawing/2010/main" noRot="1" noChangeAspect="1" noEditPoints="1" noChangeArrowheads="1" noChangeShapeType="1"/>
              </p14:cNvContentPartPr>
              <p14:nvPr/>
            </p14:nvContentPartPr>
            <p14:xfrm>
              <a:off x="5589588" y="5097463"/>
              <a:ext cx="160337" cy="184150"/>
            </p14:xfrm>
          </p:contentPart>
        </mc:Choice>
        <mc:Fallback xmlns="">
          <p:pic>
            <p:nvPicPr>
              <p:cNvPr id="111631" name="Ink 73"/>
              <p:cNvPicPr>
                <a:picLocks noRot="1" noChangeAspect="1" noEditPoints="1" noChangeArrowheads="1" noChangeShapeType="1"/>
              </p:cNvPicPr>
              <p:nvPr/>
            </p:nvPicPr>
            <p:blipFill>
              <a:blip r:embed="rId30"/>
              <a:stretch>
                <a:fillRect/>
              </a:stretch>
            </p:blipFill>
            <p:spPr>
              <a:xfrm>
                <a:off x="5583102" y="5090989"/>
                <a:ext cx="173308" cy="197098"/>
              </a:xfrm>
              <a:prstGeom prst="rect">
                <a:avLst/>
              </a:prstGeom>
            </p:spPr>
          </p:pic>
        </mc:Fallback>
      </mc:AlternateContent>
      <mc:AlternateContent xmlns:mc="http://schemas.openxmlformats.org/markup-compatibility/2006" xmlns:p14="http://schemas.microsoft.com/office/powerpoint/2010/main">
        <mc:Choice Requires="p14">
          <p:contentPart p14:bwMode="auto" r:id="rId31">
            <p14:nvContentPartPr>
              <p14:cNvPr id="111632" name="Ink 74"/>
              <p14:cNvContentPartPr>
                <a14:cpLocks xmlns:a14="http://schemas.microsoft.com/office/drawing/2010/main" noRot="1" noChangeAspect="1" noEditPoints="1" noChangeArrowheads="1" noChangeShapeType="1"/>
              </p14:cNvContentPartPr>
              <p14:nvPr/>
            </p14:nvContentPartPr>
            <p14:xfrm>
              <a:off x="6000750" y="5222875"/>
              <a:ext cx="138113" cy="195263"/>
            </p14:xfrm>
          </p:contentPart>
        </mc:Choice>
        <mc:Fallback xmlns="">
          <p:pic>
            <p:nvPicPr>
              <p:cNvPr id="111632" name="Ink 74"/>
              <p:cNvPicPr>
                <a:picLocks noRot="1" noChangeAspect="1" noEditPoints="1" noChangeArrowheads="1" noChangeShapeType="1"/>
              </p:cNvPicPr>
              <p:nvPr/>
            </p:nvPicPr>
            <p:blipFill>
              <a:blip r:embed="rId32"/>
              <a:stretch>
                <a:fillRect/>
              </a:stretch>
            </p:blipFill>
            <p:spPr>
              <a:xfrm>
                <a:off x="5994276" y="5216390"/>
                <a:ext cx="151061" cy="208232"/>
              </a:xfrm>
              <a:prstGeom prst="rect">
                <a:avLst/>
              </a:prstGeom>
            </p:spPr>
          </p:pic>
        </mc:Fallback>
      </mc:AlternateContent>
      <mc:AlternateContent xmlns:mc="http://schemas.openxmlformats.org/markup-compatibility/2006" xmlns:p14="http://schemas.microsoft.com/office/powerpoint/2010/main">
        <mc:Choice Requires="p14">
          <p:contentPart p14:bwMode="auto" r:id="rId33">
            <p14:nvContentPartPr>
              <p14:cNvPr id="111633" name="Ink 75"/>
              <p14:cNvContentPartPr>
                <a14:cpLocks xmlns:a14="http://schemas.microsoft.com/office/drawing/2010/main" noRot="1" noChangeAspect="1" noEditPoints="1" noChangeArrowheads="1" noChangeShapeType="1"/>
              </p14:cNvContentPartPr>
              <p14:nvPr/>
            </p14:nvContentPartPr>
            <p14:xfrm>
              <a:off x="6332538" y="5646738"/>
              <a:ext cx="125412" cy="182562"/>
            </p14:xfrm>
          </p:contentPart>
        </mc:Choice>
        <mc:Fallback xmlns="">
          <p:pic>
            <p:nvPicPr>
              <p:cNvPr id="111633" name="Ink 75"/>
              <p:cNvPicPr>
                <a:picLocks noRot="1" noChangeAspect="1" noEditPoints="1" noChangeArrowheads="1" noChangeShapeType="1"/>
              </p:cNvPicPr>
              <p:nvPr/>
            </p:nvPicPr>
            <p:blipFill>
              <a:blip r:embed="rId34"/>
              <a:stretch>
                <a:fillRect/>
              </a:stretch>
            </p:blipFill>
            <p:spPr>
              <a:xfrm>
                <a:off x="6326051" y="5640269"/>
                <a:ext cx="138386" cy="195499"/>
              </a:xfrm>
              <a:prstGeom prst="rect">
                <a:avLst/>
              </a:prstGeom>
            </p:spPr>
          </p:pic>
        </mc:Fallback>
      </mc:AlternateContent>
      <mc:AlternateContent xmlns:mc="http://schemas.openxmlformats.org/markup-compatibility/2006" xmlns:p14="http://schemas.microsoft.com/office/powerpoint/2010/main">
        <mc:Choice Requires="p14">
          <p:contentPart p14:bwMode="auto" r:id="rId35">
            <p14:nvContentPartPr>
              <p14:cNvPr id="111634" name="Ink 76"/>
              <p14:cNvContentPartPr>
                <a14:cpLocks xmlns:a14="http://schemas.microsoft.com/office/drawing/2010/main" noRot="1" noChangeAspect="1" noEditPoints="1" noChangeArrowheads="1" noChangeShapeType="1"/>
              </p14:cNvContentPartPr>
              <p14:nvPr/>
            </p14:nvContentPartPr>
            <p14:xfrm>
              <a:off x="6926263" y="5600700"/>
              <a:ext cx="217487" cy="263525"/>
            </p14:xfrm>
          </p:contentPart>
        </mc:Choice>
        <mc:Fallback xmlns="">
          <p:pic>
            <p:nvPicPr>
              <p:cNvPr id="111634" name="Ink 76"/>
              <p:cNvPicPr>
                <a:picLocks noRot="1" noChangeAspect="1" noEditPoints="1" noChangeArrowheads="1" noChangeShapeType="1"/>
              </p:cNvPicPr>
              <p:nvPr/>
            </p:nvPicPr>
            <p:blipFill>
              <a:blip r:embed="rId36"/>
              <a:stretch>
                <a:fillRect/>
              </a:stretch>
            </p:blipFill>
            <p:spPr>
              <a:xfrm>
                <a:off x="6919782" y="5594229"/>
                <a:ext cx="230450" cy="276468"/>
              </a:xfrm>
              <a:prstGeom prst="rect">
                <a:avLst/>
              </a:prstGeom>
            </p:spPr>
          </p:pic>
        </mc:Fallback>
      </mc:AlternateContent>
      <mc:AlternateContent xmlns:mc="http://schemas.openxmlformats.org/markup-compatibility/2006" xmlns:p14="http://schemas.microsoft.com/office/powerpoint/2010/main">
        <mc:Choice Requires="p14">
          <p:contentPart p14:bwMode="auto" r:id="rId37">
            <p14:nvContentPartPr>
              <p14:cNvPr id="111635" name="Ink 77"/>
              <p14:cNvContentPartPr>
                <a14:cpLocks xmlns:a14="http://schemas.microsoft.com/office/drawing/2010/main" noRot="1" noChangeAspect="1" noEditPoints="1" noChangeArrowheads="1" noChangeShapeType="1"/>
              </p14:cNvContentPartPr>
              <p14:nvPr/>
            </p14:nvContentPartPr>
            <p14:xfrm>
              <a:off x="6103938" y="5680075"/>
              <a:ext cx="182562" cy="138113"/>
            </p14:xfrm>
          </p:contentPart>
        </mc:Choice>
        <mc:Fallback xmlns="">
          <p:pic>
            <p:nvPicPr>
              <p:cNvPr id="111635" name="Ink 77"/>
              <p:cNvPicPr>
                <a:picLocks noRot="1" noChangeAspect="1" noEditPoints="1" noChangeArrowheads="1" noChangeShapeType="1"/>
              </p:cNvPicPr>
              <p:nvPr/>
            </p:nvPicPr>
            <p:blipFill>
              <a:blip r:embed="rId38"/>
              <a:stretch>
                <a:fillRect/>
              </a:stretch>
            </p:blipFill>
            <p:spPr>
              <a:xfrm>
                <a:off x="6097469" y="5673601"/>
                <a:ext cx="195499" cy="151061"/>
              </a:xfrm>
              <a:prstGeom prst="rect">
                <a:avLst/>
              </a:prstGeom>
            </p:spPr>
          </p:pic>
        </mc:Fallback>
      </mc:AlternateContent>
      <mc:AlternateContent xmlns:mc="http://schemas.openxmlformats.org/markup-compatibility/2006" xmlns:p14="http://schemas.microsoft.com/office/powerpoint/2010/main">
        <mc:Choice Requires="p14">
          <p:contentPart p14:bwMode="auto" r:id="rId39">
            <p14:nvContentPartPr>
              <p14:cNvPr id="111636" name="Ink 78"/>
              <p14:cNvContentPartPr>
                <a14:cpLocks xmlns:a14="http://schemas.microsoft.com/office/drawing/2010/main" noRot="1" noChangeAspect="1" noEditPoints="1" noChangeArrowheads="1" noChangeShapeType="1"/>
              </p14:cNvContentPartPr>
              <p14:nvPr/>
            </p14:nvContentPartPr>
            <p14:xfrm>
              <a:off x="7600950" y="4194175"/>
              <a:ext cx="835025" cy="366713"/>
            </p14:xfrm>
          </p:contentPart>
        </mc:Choice>
        <mc:Fallback xmlns="">
          <p:pic>
            <p:nvPicPr>
              <p:cNvPr id="111636" name="Ink 78"/>
              <p:cNvPicPr>
                <a:picLocks noRot="1" noChangeAspect="1" noEditPoints="1" noChangeArrowheads="1" noChangeShapeType="1"/>
              </p:cNvPicPr>
              <p:nvPr/>
            </p:nvPicPr>
            <p:blipFill>
              <a:blip r:embed="rId40"/>
              <a:stretch>
                <a:fillRect/>
              </a:stretch>
            </p:blipFill>
            <p:spPr>
              <a:xfrm>
                <a:off x="7594469" y="4187697"/>
                <a:ext cx="847988" cy="379669"/>
              </a:xfrm>
              <a:prstGeom prst="rect">
                <a:avLst/>
              </a:prstGeom>
            </p:spPr>
          </p:pic>
        </mc:Fallback>
      </mc:AlternateContent>
      <mc:AlternateContent xmlns:mc="http://schemas.openxmlformats.org/markup-compatibility/2006" xmlns:p14="http://schemas.microsoft.com/office/powerpoint/2010/main">
        <mc:Choice Requires="p14">
          <p:contentPart p14:bwMode="auto" r:id="rId41">
            <p14:nvContentPartPr>
              <p14:cNvPr id="111637" name="Ink 79"/>
              <p14:cNvContentPartPr>
                <a14:cpLocks xmlns:a14="http://schemas.microsoft.com/office/drawing/2010/main" noRot="1" noChangeAspect="1" noEditPoints="1" noChangeArrowheads="1" noChangeShapeType="1"/>
              </p14:cNvContentPartPr>
              <p14:nvPr/>
            </p14:nvContentPartPr>
            <p14:xfrm>
              <a:off x="868363" y="3497263"/>
              <a:ext cx="92075" cy="149225"/>
            </p14:xfrm>
          </p:contentPart>
        </mc:Choice>
        <mc:Fallback xmlns="">
          <p:pic>
            <p:nvPicPr>
              <p:cNvPr id="111637" name="Ink 79"/>
              <p:cNvPicPr>
                <a:picLocks noRot="1" noChangeAspect="1" noEditPoints="1" noChangeArrowheads="1" noChangeShapeType="1"/>
              </p:cNvPicPr>
              <p:nvPr/>
            </p:nvPicPr>
            <p:blipFill>
              <a:blip r:embed="rId42"/>
              <a:stretch>
                <a:fillRect/>
              </a:stretch>
            </p:blipFill>
            <p:spPr>
              <a:xfrm>
                <a:off x="861889" y="3490791"/>
                <a:ext cx="105023" cy="162170"/>
              </a:xfrm>
              <a:prstGeom prst="rect">
                <a:avLst/>
              </a:prstGeom>
            </p:spPr>
          </p:pic>
        </mc:Fallback>
      </mc:AlternateContent>
      <mc:AlternateContent xmlns:mc="http://schemas.openxmlformats.org/markup-compatibility/2006" xmlns:p14="http://schemas.microsoft.com/office/powerpoint/2010/main">
        <mc:Choice Requires="p14">
          <p:contentPart p14:bwMode="auto" r:id="rId43">
            <p14:nvContentPartPr>
              <p14:cNvPr id="111638" name="Ink 80"/>
              <p14:cNvContentPartPr>
                <a14:cpLocks xmlns:a14="http://schemas.microsoft.com/office/drawing/2010/main" noRot="1" noChangeAspect="1" noEditPoints="1" noChangeArrowheads="1" noChangeShapeType="1"/>
              </p14:cNvContentPartPr>
              <p14:nvPr/>
            </p14:nvContentPartPr>
            <p14:xfrm>
              <a:off x="1804988" y="5611813"/>
              <a:ext cx="92075" cy="160337"/>
            </p14:xfrm>
          </p:contentPart>
        </mc:Choice>
        <mc:Fallback xmlns="">
          <p:pic>
            <p:nvPicPr>
              <p:cNvPr id="111638" name="Ink 80"/>
              <p:cNvPicPr>
                <a:picLocks noRot="1" noChangeAspect="1" noEditPoints="1" noChangeArrowheads="1" noChangeShapeType="1"/>
              </p:cNvPicPr>
              <p:nvPr/>
            </p:nvPicPr>
            <p:blipFill>
              <a:blip r:embed="rId44"/>
              <a:stretch>
                <a:fillRect/>
              </a:stretch>
            </p:blipFill>
            <p:spPr>
              <a:xfrm>
                <a:off x="1798489" y="5605327"/>
                <a:ext cx="105074" cy="173308"/>
              </a:xfrm>
              <a:prstGeom prst="rect">
                <a:avLst/>
              </a:prstGeom>
            </p:spPr>
          </p:pic>
        </mc:Fallback>
      </mc:AlternateContent>
      <mc:AlternateContent xmlns:mc="http://schemas.openxmlformats.org/markup-compatibility/2006" xmlns:p14="http://schemas.microsoft.com/office/powerpoint/2010/main">
        <mc:Choice Requires="p14">
          <p:contentPart p14:bwMode="auto" r:id="rId45">
            <p14:nvContentPartPr>
              <p14:cNvPr id="111639" name="Ink 81"/>
              <p14:cNvContentPartPr>
                <a14:cpLocks xmlns:a14="http://schemas.microsoft.com/office/drawing/2010/main" noRot="1" noChangeAspect="1" noEditPoints="1" noChangeArrowheads="1" noChangeShapeType="1"/>
              </p14:cNvContentPartPr>
              <p14:nvPr/>
            </p14:nvContentPartPr>
            <p14:xfrm>
              <a:off x="2457450" y="5589588"/>
              <a:ext cx="171450" cy="171450"/>
            </p14:xfrm>
          </p:contentPart>
        </mc:Choice>
        <mc:Fallback xmlns="">
          <p:pic>
            <p:nvPicPr>
              <p:cNvPr id="111639" name="Ink 81"/>
              <p:cNvPicPr>
                <a:picLocks noRot="1" noChangeAspect="1" noEditPoints="1" noChangeArrowheads="1" noChangeShapeType="1"/>
              </p:cNvPicPr>
              <p:nvPr/>
            </p:nvPicPr>
            <p:blipFill>
              <a:blip r:embed="rId46"/>
              <a:stretch>
                <a:fillRect/>
              </a:stretch>
            </p:blipFill>
            <p:spPr>
              <a:xfrm>
                <a:off x="2450980" y="5583105"/>
                <a:ext cx="184390" cy="184417"/>
              </a:xfrm>
              <a:prstGeom prst="rect">
                <a:avLst/>
              </a:prstGeom>
            </p:spPr>
          </p:pic>
        </mc:Fallback>
      </mc:AlternateContent>
      <mc:AlternateContent xmlns:mc="http://schemas.openxmlformats.org/markup-compatibility/2006" xmlns:p14="http://schemas.microsoft.com/office/powerpoint/2010/main">
        <mc:Choice Requires="p14">
          <p:contentPart p14:bwMode="auto" r:id="rId47">
            <p14:nvContentPartPr>
              <p14:cNvPr id="111640" name="Ink 82"/>
              <p14:cNvContentPartPr>
                <a14:cpLocks xmlns:a14="http://schemas.microsoft.com/office/drawing/2010/main" noRot="1" noChangeAspect="1" noEditPoints="1" noChangeArrowheads="1" noChangeShapeType="1"/>
              </p14:cNvContentPartPr>
              <p14:nvPr/>
            </p14:nvContentPartPr>
            <p14:xfrm>
              <a:off x="5646738" y="2879725"/>
              <a:ext cx="103187" cy="103188"/>
            </p14:xfrm>
          </p:contentPart>
        </mc:Choice>
        <mc:Fallback xmlns="">
          <p:pic>
            <p:nvPicPr>
              <p:cNvPr id="111640" name="Ink 82"/>
              <p:cNvPicPr>
                <a:picLocks noRot="1" noChangeAspect="1" noEditPoints="1" noChangeArrowheads="1" noChangeShapeType="1"/>
              </p:cNvPicPr>
              <p:nvPr/>
            </p:nvPicPr>
            <p:blipFill>
              <a:blip r:embed="rId48"/>
              <a:stretch>
                <a:fillRect/>
              </a:stretch>
            </p:blipFill>
            <p:spPr>
              <a:xfrm>
                <a:off x="5640266" y="2873231"/>
                <a:ext cx="116130" cy="116177"/>
              </a:xfrm>
              <a:prstGeom prst="rect">
                <a:avLst/>
              </a:prstGeom>
            </p:spPr>
          </p:pic>
        </mc:Fallback>
      </mc:AlternateContent>
      <mc:AlternateContent xmlns:mc="http://schemas.openxmlformats.org/markup-compatibility/2006" xmlns:p14="http://schemas.microsoft.com/office/powerpoint/2010/main">
        <mc:Choice Requires="p14">
          <p:contentPart p14:bwMode="auto" r:id="rId49">
            <p14:nvContentPartPr>
              <p14:cNvPr id="111641" name="Ink 83"/>
              <p14:cNvContentPartPr>
                <a14:cpLocks xmlns:a14="http://schemas.microsoft.com/office/drawing/2010/main" noRot="1" noChangeAspect="1" noEditPoints="1" noChangeArrowheads="1" noChangeShapeType="1"/>
              </p14:cNvContentPartPr>
              <p14:nvPr/>
            </p14:nvContentPartPr>
            <p14:xfrm>
              <a:off x="5589588" y="2982913"/>
              <a:ext cx="160337" cy="114300"/>
            </p14:xfrm>
          </p:contentPart>
        </mc:Choice>
        <mc:Fallback xmlns="">
          <p:pic>
            <p:nvPicPr>
              <p:cNvPr id="111641" name="Ink 83"/>
              <p:cNvPicPr>
                <a:picLocks noRot="1" noChangeAspect="1" noEditPoints="1" noChangeArrowheads="1" noChangeShapeType="1"/>
              </p:cNvPicPr>
              <p:nvPr/>
            </p:nvPicPr>
            <p:blipFill>
              <a:blip r:embed="rId50"/>
              <a:stretch>
                <a:fillRect/>
              </a:stretch>
            </p:blipFill>
            <p:spPr>
              <a:xfrm>
                <a:off x="5583102" y="2976443"/>
                <a:ext cx="173308" cy="127240"/>
              </a:xfrm>
              <a:prstGeom prst="rect">
                <a:avLst/>
              </a:prstGeom>
            </p:spPr>
          </p:pic>
        </mc:Fallback>
      </mc:AlternateContent>
      <mc:AlternateContent xmlns:mc="http://schemas.openxmlformats.org/markup-compatibility/2006" xmlns:p14="http://schemas.microsoft.com/office/powerpoint/2010/main">
        <mc:Choice Requires="p14">
          <p:contentPart p14:bwMode="auto" r:id="rId51">
            <p14:nvContentPartPr>
              <p14:cNvPr id="111642" name="Ink 84"/>
              <p14:cNvContentPartPr>
                <a14:cpLocks xmlns:a14="http://schemas.microsoft.com/office/drawing/2010/main" noRot="1" noChangeAspect="1" noEditPoints="1" noChangeArrowheads="1" noChangeShapeType="1"/>
              </p14:cNvContentPartPr>
              <p14:nvPr/>
            </p14:nvContentPartPr>
            <p14:xfrm>
              <a:off x="3325813" y="4800600"/>
              <a:ext cx="138112" cy="195263"/>
            </p14:xfrm>
          </p:contentPart>
        </mc:Choice>
        <mc:Fallback xmlns="">
          <p:pic>
            <p:nvPicPr>
              <p:cNvPr id="111642" name="Ink 84"/>
              <p:cNvPicPr>
                <a:picLocks noRot="1" noChangeAspect="1" noEditPoints="1" noChangeArrowheads="1" noChangeShapeType="1"/>
              </p:cNvPicPr>
              <p:nvPr/>
            </p:nvPicPr>
            <p:blipFill>
              <a:blip r:embed="rId52"/>
              <a:stretch>
                <a:fillRect/>
              </a:stretch>
            </p:blipFill>
            <p:spPr>
              <a:xfrm>
                <a:off x="3319339" y="4794115"/>
                <a:ext cx="151060" cy="208232"/>
              </a:xfrm>
              <a:prstGeom prst="rect">
                <a:avLst/>
              </a:prstGeom>
            </p:spPr>
          </p:pic>
        </mc:Fallback>
      </mc:AlternateContent>
      <mc:AlternateContent xmlns:mc="http://schemas.openxmlformats.org/markup-compatibility/2006" xmlns:p14="http://schemas.microsoft.com/office/powerpoint/2010/main">
        <mc:Choice Requires="p14">
          <p:contentPart p14:bwMode="auto" r:id="rId53">
            <p14:nvContentPartPr>
              <p14:cNvPr id="111643" name="Ink 85"/>
              <p14:cNvContentPartPr>
                <a14:cpLocks xmlns:a14="http://schemas.microsoft.com/office/drawing/2010/main" noRot="1" noChangeAspect="1" noEditPoints="1" noChangeArrowheads="1" noChangeShapeType="1"/>
              </p14:cNvContentPartPr>
              <p14:nvPr/>
            </p14:nvContentPartPr>
            <p14:xfrm>
              <a:off x="4035425" y="4800600"/>
              <a:ext cx="114300" cy="228600"/>
            </p14:xfrm>
          </p:contentPart>
        </mc:Choice>
        <mc:Fallback xmlns="">
          <p:pic>
            <p:nvPicPr>
              <p:cNvPr id="111643" name="Ink 85"/>
              <p:cNvPicPr>
                <a:picLocks noRot="1" noChangeAspect="1" noEditPoints="1" noChangeArrowheads="1" noChangeShapeType="1"/>
              </p:cNvPicPr>
              <p:nvPr/>
            </p:nvPicPr>
            <p:blipFill>
              <a:blip r:embed="rId54"/>
              <a:stretch>
                <a:fillRect/>
              </a:stretch>
            </p:blipFill>
            <p:spPr>
              <a:xfrm>
                <a:off x="4028955" y="4794120"/>
                <a:ext cx="127240" cy="241560"/>
              </a:xfrm>
              <a:prstGeom prst="rect">
                <a:avLst/>
              </a:prstGeom>
            </p:spPr>
          </p:pic>
        </mc:Fallback>
      </mc:AlternateContent>
      <mc:AlternateContent xmlns:mc="http://schemas.openxmlformats.org/markup-compatibility/2006" xmlns:p14="http://schemas.microsoft.com/office/powerpoint/2010/main">
        <mc:Choice Requires="p14">
          <p:contentPart p14:bwMode="auto" r:id="rId55">
            <p14:nvContentPartPr>
              <p14:cNvPr id="111644" name="Ink 86"/>
              <p14:cNvContentPartPr>
                <a14:cpLocks xmlns:a14="http://schemas.microsoft.com/office/drawing/2010/main" noRot="1" noChangeAspect="1" noEditPoints="1" noChangeArrowheads="1" noChangeShapeType="1"/>
              </p14:cNvContentPartPr>
              <p14:nvPr/>
            </p14:nvContentPartPr>
            <p14:xfrm>
              <a:off x="4926013" y="5086350"/>
              <a:ext cx="127000" cy="217488"/>
            </p14:xfrm>
          </p:contentPart>
        </mc:Choice>
        <mc:Fallback xmlns="">
          <p:pic>
            <p:nvPicPr>
              <p:cNvPr id="111644" name="Ink 86"/>
              <p:cNvPicPr>
                <a:picLocks noRot="1" noChangeAspect="1" noEditPoints="1" noChangeArrowheads="1" noChangeShapeType="1"/>
              </p:cNvPicPr>
              <p:nvPr/>
            </p:nvPicPr>
            <p:blipFill>
              <a:blip r:embed="rId56"/>
              <a:stretch>
                <a:fillRect/>
              </a:stretch>
            </p:blipFill>
            <p:spPr>
              <a:xfrm>
                <a:off x="4919537" y="5079869"/>
                <a:ext cx="139952" cy="230451"/>
              </a:xfrm>
              <a:prstGeom prst="rect">
                <a:avLst/>
              </a:prstGeom>
            </p:spPr>
          </p:pic>
        </mc:Fallback>
      </mc:AlternateContent>
      <mc:AlternateContent xmlns:mc="http://schemas.openxmlformats.org/markup-compatibility/2006" xmlns:p14="http://schemas.microsoft.com/office/powerpoint/2010/main">
        <mc:Choice Requires="p14">
          <p:contentPart p14:bwMode="auto" r:id="rId57">
            <p14:nvContentPartPr>
              <p14:cNvPr id="111645" name="Ink 87"/>
              <p14:cNvContentPartPr>
                <a14:cpLocks xmlns:a14="http://schemas.microsoft.com/office/drawing/2010/main" noRot="1" noChangeAspect="1" noEditPoints="1" noChangeArrowheads="1" noChangeShapeType="1"/>
              </p14:cNvContentPartPr>
              <p14:nvPr/>
            </p14:nvContentPartPr>
            <p14:xfrm>
              <a:off x="6000750" y="3006725"/>
              <a:ext cx="68263" cy="171450"/>
            </p14:xfrm>
          </p:contentPart>
        </mc:Choice>
        <mc:Fallback xmlns="">
          <p:pic>
            <p:nvPicPr>
              <p:cNvPr id="111645" name="Ink 87"/>
              <p:cNvPicPr>
                <a:picLocks noRot="1" noChangeAspect="1" noEditPoints="1" noChangeArrowheads="1" noChangeShapeType="1"/>
              </p:cNvPicPr>
              <p:nvPr/>
            </p:nvPicPr>
            <p:blipFill>
              <a:blip r:embed="rId58"/>
              <a:stretch>
                <a:fillRect/>
              </a:stretch>
            </p:blipFill>
            <p:spPr>
              <a:xfrm>
                <a:off x="5994283" y="3000242"/>
                <a:ext cx="81197" cy="184417"/>
              </a:xfrm>
              <a:prstGeom prst="rect">
                <a:avLst/>
              </a:prstGeom>
            </p:spPr>
          </p:pic>
        </mc:Fallback>
      </mc:AlternateContent>
      <mc:AlternateContent xmlns:mc="http://schemas.openxmlformats.org/markup-compatibility/2006" xmlns:p14="http://schemas.microsoft.com/office/powerpoint/2010/main">
        <mc:Choice Requires="p14">
          <p:contentPart p14:bwMode="auto" r:id="rId59">
            <p14:nvContentPartPr>
              <p14:cNvPr id="111646" name="Ink 88"/>
              <p14:cNvContentPartPr>
                <a14:cpLocks xmlns:a14="http://schemas.microsoft.com/office/drawing/2010/main" noRot="1" noChangeAspect="1" noEditPoints="1" noChangeArrowheads="1" noChangeShapeType="1"/>
              </p14:cNvContentPartPr>
              <p14:nvPr/>
            </p14:nvContentPartPr>
            <p14:xfrm>
              <a:off x="6011863" y="3429000"/>
              <a:ext cx="80962" cy="171450"/>
            </p14:xfrm>
          </p:contentPart>
        </mc:Choice>
        <mc:Fallback xmlns="">
          <p:pic>
            <p:nvPicPr>
              <p:cNvPr id="111646" name="Ink 88"/>
              <p:cNvPicPr>
                <a:picLocks noRot="1" noChangeAspect="1" noEditPoints="1" noChangeArrowheads="1" noChangeShapeType="1"/>
              </p:cNvPicPr>
              <p:nvPr/>
            </p:nvPicPr>
            <p:blipFill>
              <a:blip r:embed="rId60"/>
              <a:stretch>
                <a:fillRect/>
              </a:stretch>
            </p:blipFill>
            <p:spPr>
              <a:xfrm>
                <a:off x="6005386" y="3422517"/>
                <a:ext cx="93916" cy="184417"/>
              </a:xfrm>
              <a:prstGeom prst="rect">
                <a:avLst/>
              </a:prstGeom>
            </p:spPr>
          </p:pic>
        </mc:Fallback>
      </mc:AlternateContent>
      <mc:AlternateContent xmlns:mc="http://schemas.openxmlformats.org/markup-compatibility/2006" xmlns:p14="http://schemas.microsoft.com/office/powerpoint/2010/main">
        <mc:Choice Requires="p14">
          <p:contentPart p14:bwMode="auto" r:id="rId61">
            <p14:nvContentPartPr>
              <p14:cNvPr id="111647" name="Ink 89"/>
              <p14:cNvContentPartPr>
                <a14:cpLocks xmlns:a14="http://schemas.microsoft.com/office/drawing/2010/main" noRot="1" noChangeAspect="1" noEditPoints="1" noChangeArrowheads="1" noChangeShapeType="1"/>
              </p14:cNvContentPartPr>
              <p14:nvPr/>
            </p14:nvContentPartPr>
            <p14:xfrm>
              <a:off x="6286500" y="3463925"/>
              <a:ext cx="103188" cy="217488"/>
            </p14:xfrm>
          </p:contentPart>
        </mc:Choice>
        <mc:Fallback xmlns="">
          <p:pic>
            <p:nvPicPr>
              <p:cNvPr id="111647" name="Ink 89"/>
              <p:cNvPicPr>
                <a:picLocks noRot="1" noChangeAspect="1" noEditPoints="1" noChangeArrowheads="1" noChangeShapeType="1"/>
              </p:cNvPicPr>
              <p:nvPr/>
            </p:nvPicPr>
            <p:blipFill>
              <a:blip r:embed="rId62"/>
              <a:stretch>
                <a:fillRect/>
              </a:stretch>
            </p:blipFill>
            <p:spPr>
              <a:xfrm>
                <a:off x="6280028" y="3457444"/>
                <a:ext cx="116131" cy="230451"/>
              </a:xfrm>
              <a:prstGeom prst="rect">
                <a:avLst/>
              </a:prstGeom>
            </p:spPr>
          </p:pic>
        </mc:Fallback>
      </mc:AlternateContent>
    </p:spTree>
    <p:extLst>
      <p:ext uri="{BB962C8B-B14F-4D97-AF65-F5344CB8AC3E}">
        <p14:creationId xmlns:p14="http://schemas.microsoft.com/office/powerpoint/2010/main" val="2384877581"/>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4.1</a:t>
            </a:r>
            <a:endParaRPr lang="en-US" dirty="0"/>
          </a:p>
        </p:txBody>
      </p:sp>
      <p:sp>
        <p:nvSpPr>
          <p:cNvPr id="7" name="Rectangle 6"/>
          <p:cNvSpPr/>
          <p:nvPr/>
        </p:nvSpPr>
        <p:spPr>
          <a:xfrm>
            <a:off x="182960" y="1289343"/>
            <a:ext cx="8851314" cy="4154984"/>
          </a:xfrm>
          <a:prstGeom prst="rect">
            <a:avLst/>
          </a:prstGeom>
        </p:spPr>
        <p:txBody>
          <a:bodyPr wrap="square">
            <a:spAutoFit/>
          </a:bodyPr>
          <a:lstStyle/>
          <a:p>
            <a:pPr marL="457200" indent="-457200">
              <a:lnSpc>
                <a:spcPct val="100000"/>
              </a:lnSpc>
              <a:buClr>
                <a:srgbClr val="0E3780"/>
              </a:buClr>
            </a:pPr>
            <a:r>
              <a:rPr lang="en-US" sz="2400" dirty="0" smtClean="0">
                <a:latin typeface="Book Antiqua" pitchFamily="18" charset="0"/>
              </a:rPr>
              <a:t>a) Estimate the flow time. </a:t>
            </a:r>
          </a:p>
          <a:p>
            <a:pPr marL="457200" indent="-457200">
              <a:lnSpc>
                <a:spcPct val="100000"/>
              </a:lnSpc>
              <a:buClr>
                <a:srgbClr val="0E3780"/>
              </a:buClr>
            </a:pPr>
            <a:r>
              <a:rPr lang="en-US" sz="2400" dirty="0" smtClean="0">
                <a:latin typeface="Book Antiqua" pitchFamily="18" charset="0"/>
              </a:rPr>
              <a:t>(9:30-8:45) + (9:45-8:45) + …… + (12:55-9:00) + (9:20-9:00) = 1200.</a:t>
            </a:r>
          </a:p>
          <a:p>
            <a:pPr marL="457200" indent="-457200">
              <a:lnSpc>
                <a:spcPct val="100000"/>
              </a:lnSpc>
              <a:buClr>
                <a:srgbClr val="0E3780"/>
              </a:buClr>
            </a:pPr>
            <a:r>
              <a:rPr lang="en-US" sz="2400" dirty="0" smtClean="0">
                <a:latin typeface="Book Antiqua" pitchFamily="18" charset="0"/>
              </a:rPr>
              <a:t>Average Flow Time = 1200/10 = 120 min. </a:t>
            </a:r>
          </a:p>
          <a:p>
            <a:pPr marL="457200" indent="-457200">
              <a:lnSpc>
                <a:spcPct val="100000"/>
              </a:lnSpc>
              <a:buClr>
                <a:srgbClr val="0E3780"/>
              </a:buClr>
            </a:pPr>
            <a:endParaRPr lang="en-US" sz="2400" dirty="0" smtClean="0">
              <a:latin typeface="Book Antiqua" pitchFamily="18" charset="0"/>
            </a:endParaRPr>
          </a:p>
          <a:p>
            <a:pPr marL="457200" indent="-457200">
              <a:lnSpc>
                <a:spcPct val="100000"/>
              </a:lnSpc>
              <a:buClr>
                <a:srgbClr val="0E3780"/>
              </a:buClr>
            </a:pPr>
            <a:r>
              <a:rPr lang="en-US" sz="2400" dirty="0" smtClean="0">
                <a:latin typeface="Book Antiqua" pitchFamily="18" charset="0"/>
              </a:rPr>
              <a:t>b) Estimate the theoretical flow time. </a:t>
            </a:r>
          </a:p>
          <a:p>
            <a:pPr marL="457200" indent="-457200">
              <a:lnSpc>
                <a:spcPct val="100000"/>
              </a:lnSpc>
              <a:buClr>
                <a:srgbClr val="0E3780"/>
              </a:buClr>
            </a:pPr>
            <a:r>
              <a:rPr lang="en-US" sz="2400" dirty="0" smtClean="0">
                <a:latin typeface="Book Antiqua" pitchFamily="18" charset="0"/>
              </a:rPr>
              <a:t>Average time with judge = (1+1.5+…..+ 1+1.5)/10 = 1.55 min. </a:t>
            </a:r>
          </a:p>
          <a:p>
            <a:pPr marL="457200" indent="-457200">
              <a:lnSpc>
                <a:spcPct val="100000"/>
              </a:lnSpc>
              <a:buClr>
                <a:srgbClr val="0E3780"/>
              </a:buClr>
            </a:pPr>
            <a:r>
              <a:rPr lang="en-US" sz="2400" dirty="0" smtClean="0">
                <a:latin typeface="Book Antiqua" pitchFamily="18" charset="0"/>
              </a:rPr>
              <a:t>The average time to pay fine = (5+2+…..+ 2+3)/10 = 2.4 min.</a:t>
            </a:r>
          </a:p>
          <a:p>
            <a:pPr marL="457200" indent="-457200">
              <a:buClr>
                <a:srgbClr val="0E3780"/>
              </a:buClr>
            </a:pPr>
            <a:r>
              <a:rPr lang="en-US" sz="2400" dirty="0">
                <a:latin typeface="Book Antiqua" pitchFamily="18" charset="0"/>
              </a:rPr>
              <a:t>T</a:t>
            </a:r>
            <a:r>
              <a:rPr lang="en-US" sz="2400" dirty="0" smtClean="0">
                <a:latin typeface="Book Antiqua" pitchFamily="18" charset="0"/>
              </a:rPr>
              <a:t>heoretical </a:t>
            </a:r>
            <a:r>
              <a:rPr lang="en-US" sz="2400" dirty="0">
                <a:latin typeface="Book Antiqua" pitchFamily="18" charset="0"/>
              </a:rPr>
              <a:t>flow </a:t>
            </a:r>
            <a:r>
              <a:rPr lang="en-US" sz="2400" dirty="0" smtClean="0">
                <a:latin typeface="Book Antiqua" pitchFamily="18" charset="0"/>
              </a:rPr>
              <a:t>time:  </a:t>
            </a:r>
            <a:r>
              <a:rPr lang="en-US" sz="2400" dirty="0">
                <a:latin typeface="Book Antiqua" pitchFamily="18" charset="0"/>
              </a:rPr>
              <a:t>1.55 + 2.4 = 3.95 </a:t>
            </a:r>
            <a:r>
              <a:rPr lang="en-US" sz="2400" dirty="0" smtClean="0">
                <a:latin typeface="Book Antiqua" pitchFamily="18" charset="0"/>
              </a:rPr>
              <a:t>min.</a:t>
            </a:r>
            <a:endParaRPr lang="en-US" sz="2400" dirty="0">
              <a:latin typeface="Book Antiqua" pitchFamily="18" charset="0"/>
            </a:endParaRPr>
          </a:p>
          <a:p>
            <a:pPr marL="457200" indent="-457200">
              <a:lnSpc>
                <a:spcPct val="100000"/>
              </a:lnSpc>
              <a:buClr>
                <a:srgbClr val="0E3780"/>
              </a:buClr>
            </a:pPr>
            <a:endParaRPr lang="en-US" sz="2400" dirty="0">
              <a:latin typeface="Book Antiqua" pitchFamily="18" charset="0"/>
            </a:endParaRPr>
          </a:p>
          <a:p>
            <a:pPr marL="457200" indent="-457200">
              <a:lnSpc>
                <a:spcPct val="100000"/>
              </a:lnSpc>
              <a:buClr>
                <a:srgbClr val="0E3780"/>
              </a:buClr>
            </a:pPr>
            <a:r>
              <a:rPr lang="en-US" sz="2400" dirty="0" smtClean="0">
                <a:latin typeface="Book Antiqua" pitchFamily="18" charset="0"/>
              </a:rPr>
              <a:t>c) What is the flow- time efficiency?</a:t>
            </a:r>
          </a:p>
          <a:p>
            <a:pPr marL="457200" indent="-457200">
              <a:lnSpc>
                <a:spcPct val="100000"/>
              </a:lnSpc>
              <a:buClr>
                <a:srgbClr val="0E3780"/>
              </a:buClr>
            </a:pPr>
            <a:r>
              <a:rPr lang="en-US" sz="2400" dirty="0" smtClean="0">
                <a:latin typeface="Book Antiqua" pitchFamily="18" charset="0"/>
              </a:rPr>
              <a:t>3.95/120 = 3.3% </a:t>
            </a:r>
            <a:endParaRPr lang="en-US" sz="2400" dirty="0">
              <a:latin typeface="Book Antiqua" pitchFamily="18" charset="0"/>
            </a:endParaRPr>
          </a:p>
        </p:txBody>
      </p:sp>
      <p:sp>
        <p:nvSpPr>
          <p:cNvPr id="4" name="Date Placeholder 3"/>
          <p:cNvSpPr>
            <a:spLocks noGrp="1"/>
          </p:cNvSpPr>
          <p:nvPr>
            <p:ph type="dt" sz="half" idx="4294967295"/>
          </p:nvPr>
        </p:nvSpPr>
        <p:spPr>
          <a:xfrm>
            <a:off x="228600" y="6520244"/>
            <a:ext cx="2133600" cy="365125"/>
          </a:xfrm>
          <a:prstGeom prst="rect">
            <a:avLst/>
          </a:prstGeom>
        </p:spPr>
        <p:txBody>
          <a:bodyPr/>
          <a:lstStyle/>
          <a:p>
            <a:r>
              <a:rPr lang="en-US" smtClean="0"/>
              <a:t>November 11, 2011</a:t>
            </a:r>
            <a:endParaRPr lang="en-US" dirty="0"/>
          </a:p>
        </p:txBody>
      </p:sp>
      <p:sp>
        <p:nvSpPr>
          <p:cNvPr id="5" name="Slide Number Placeholder 4"/>
          <p:cNvSpPr>
            <a:spLocks noGrp="1"/>
          </p:cNvSpPr>
          <p:nvPr>
            <p:ph type="sldNum" sz="quarter" idx="4294967295"/>
          </p:nvPr>
        </p:nvSpPr>
        <p:spPr>
          <a:xfrm>
            <a:off x="6781800" y="6520244"/>
            <a:ext cx="2133600" cy="365125"/>
          </a:xfrm>
          <a:prstGeom prst="rect">
            <a:avLst/>
          </a:prstGeom>
        </p:spPr>
        <p:txBody>
          <a:bodyPr/>
          <a:lstStyle/>
          <a:p>
            <a:fld id="{1D331E90-ED23-40F1-83B5-F035C5BC55BC}" type="slidenum">
              <a:rPr lang="en-US" smtClean="0"/>
              <a:pPr/>
              <a:t>2</a:t>
            </a:fld>
            <a:endParaRPr lang="en-US" dirty="0"/>
          </a:p>
        </p:txBody>
      </p:sp>
      <p:sp>
        <p:nvSpPr>
          <p:cNvPr id="6" name="Footer Placeholder 5"/>
          <p:cNvSpPr>
            <a:spLocks noGrp="1"/>
          </p:cNvSpPr>
          <p:nvPr>
            <p:ph type="ftr" sz="quarter" idx="4294967295"/>
          </p:nvPr>
        </p:nvSpPr>
        <p:spPr>
          <a:xfrm>
            <a:off x="3124200" y="6520244"/>
            <a:ext cx="2895600" cy="365125"/>
          </a:xfrm>
          <a:prstGeom prst="rect">
            <a:avLst/>
          </a:prstGeom>
        </p:spPr>
        <p:txBody>
          <a:bodyPr/>
          <a:lstStyle/>
          <a:p>
            <a:r>
              <a:rPr lang="en-US" smtClean="0"/>
              <a:t>Ardavan Asef-Vaziri</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dissolv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dissolv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dissolv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Effect transition="in" filter="dissolve">
                                      <p:cBhvr>
                                        <p:cTn id="22" dur="500"/>
                                        <p:tgtEl>
                                          <p:spTgt spid="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dissolve">
                                      <p:cBhvr>
                                        <p:cTn id="27" dur="500"/>
                                        <p:tgtEl>
                                          <p:spTgt spid="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7">
                                            <p:txEl>
                                              <p:pRg st="6" end="6"/>
                                            </p:txEl>
                                          </p:spTgt>
                                        </p:tgtEl>
                                        <p:attrNameLst>
                                          <p:attrName>style.visibility</p:attrName>
                                        </p:attrNameLst>
                                      </p:cBhvr>
                                      <p:to>
                                        <p:strVal val="visible"/>
                                      </p:to>
                                    </p:set>
                                    <p:animEffect transition="in" filter="dissolve">
                                      <p:cBhvr>
                                        <p:cTn id="32" dur="500"/>
                                        <p:tgtEl>
                                          <p:spTgt spid="7">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7">
                                            <p:txEl>
                                              <p:pRg st="7" end="7"/>
                                            </p:txEl>
                                          </p:spTgt>
                                        </p:tgtEl>
                                        <p:attrNameLst>
                                          <p:attrName>style.visibility</p:attrName>
                                        </p:attrNameLst>
                                      </p:cBhvr>
                                      <p:to>
                                        <p:strVal val="visible"/>
                                      </p:to>
                                    </p:set>
                                    <p:animEffect transition="in" filter="dissolve">
                                      <p:cBhvr>
                                        <p:cTn id="37" dur="500"/>
                                        <p:tgtEl>
                                          <p:spTgt spid="7">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7">
                                            <p:txEl>
                                              <p:pRg st="9" end="9"/>
                                            </p:txEl>
                                          </p:spTgt>
                                        </p:tgtEl>
                                        <p:attrNameLst>
                                          <p:attrName>style.visibility</p:attrName>
                                        </p:attrNameLst>
                                      </p:cBhvr>
                                      <p:to>
                                        <p:strVal val="visible"/>
                                      </p:to>
                                    </p:set>
                                    <p:animEffect transition="in" filter="dissolve">
                                      <p:cBhvr>
                                        <p:cTn id="42" dur="500"/>
                                        <p:tgtEl>
                                          <p:spTgt spid="7">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7">
                                            <p:txEl>
                                              <p:pRg st="10" end="10"/>
                                            </p:txEl>
                                          </p:spTgt>
                                        </p:tgtEl>
                                        <p:attrNameLst>
                                          <p:attrName>style.visibility</p:attrName>
                                        </p:attrNameLst>
                                      </p:cBhvr>
                                      <p:to>
                                        <p:strVal val="visible"/>
                                      </p:to>
                                    </p:set>
                                    <p:animEffect transition="in" filter="dissolve">
                                      <p:cBhvr>
                                        <p:cTn id="47" dur="500"/>
                                        <p:tgtEl>
                                          <p:spTgt spid="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32" name="Title 1"/>
          <p:cNvSpPr>
            <a:spLocks noGrp="1"/>
          </p:cNvSpPr>
          <p:nvPr>
            <p:ph type="title" idx="4294967295"/>
          </p:nvPr>
        </p:nvSpPr>
        <p:spPr/>
        <p:txBody>
          <a:bodyPr/>
          <a:lstStyle/>
          <a:p>
            <a:pPr eaLnBrk="1" hangingPunct="1"/>
            <a:r>
              <a:rPr lang="en-US" smtClean="0">
                <a:cs typeface="Arial" charset="0"/>
              </a:rPr>
              <a:t>Practice: Compute the Theoretical Flow Time</a:t>
            </a:r>
          </a:p>
        </p:txBody>
      </p:sp>
      <p:sp>
        <p:nvSpPr>
          <p:cNvPr id="7233" name="Content Placeholder 2"/>
          <p:cNvSpPr>
            <a:spLocks noGrp="1"/>
          </p:cNvSpPr>
          <p:nvPr>
            <p:ph idx="4294967295"/>
          </p:nvPr>
        </p:nvSpPr>
        <p:spPr/>
        <p:txBody>
          <a:bodyPr/>
          <a:lstStyle/>
          <a:p>
            <a:pPr eaLnBrk="1" hangingPunct="1">
              <a:buFont typeface="Wingdings" pitchFamily="2" charset="2"/>
              <a:buNone/>
            </a:pPr>
            <a:endParaRPr lang="en-US" smtClean="0">
              <a:cs typeface="Arial" charset="0"/>
            </a:endParaRPr>
          </a:p>
          <a:p>
            <a:pPr lvl="1" eaLnBrk="1" hangingPunct="1"/>
            <a:endParaRPr lang="en-US" smtClean="0">
              <a:cs typeface="Arial" charset="0"/>
            </a:endParaRPr>
          </a:p>
        </p:txBody>
      </p:sp>
      <p:grpSp>
        <p:nvGrpSpPr>
          <p:cNvPr id="2" name="Group 7"/>
          <p:cNvGrpSpPr>
            <a:grpSpLocks/>
          </p:cNvGrpSpPr>
          <p:nvPr/>
        </p:nvGrpSpPr>
        <p:grpSpPr bwMode="auto">
          <a:xfrm>
            <a:off x="381000" y="1524000"/>
            <a:ext cx="8458200" cy="4703763"/>
            <a:chOff x="261" y="359"/>
            <a:chExt cx="5427" cy="3411"/>
          </a:xfrm>
        </p:grpSpPr>
        <p:sp>
          <p:nvSpPr>
            <p:cNvPr id="7238" name="Oval 8"/>
            <p:cNvSpPr>
              <a:spLocks noChangeArrowheads="1"/>
            </p:cNvSpPr>
            <p:nvPr/>
          </p:nvSpPr>
          <p:spPr bwMode="auto">
            <a:xfrm>
              <a:off x="261" y="1940"/>
              <a:ext cx="510" cy="343"/>
            </a:xfrm>
            <a:prstGeom prst="ellipse">
              <a:avLst/>
            </a:prstGeom>
            <a:noFill/>
            <a:ln w="9525">
              <a:solidFill>
                <a:schemeClr val="tx1"/>
              </a:solidFill>
              <a:round/>
              <a:headEnd/>
              <a:tailEnd/>
            </a:ln>
          </p:spPr>
          <p:txBody>
            <a:bodyPr wrap="none" anchor="ctr"/>
            <a:lstStyle/>
            <a:p>
              <a:endParaRPr lang="en-US"/>
            </a:p>
          </p:txBody>
        </p:sp>
        <p:sp>
          <p:nvSpPr>
            <p:cNvPr id="7239" name="Text Box 9"/>
            <p:cNvSpPr txBox="1">
              <a:spLocks noChangeArrowheads="1"/>
            </p:cNvSpPr>
            <p:nvPr/>
          </p:nvSpPr>
          <p:spPr bwMode="auto">
            <a:xfrm>
              <a:off x="309" y="1978"/>
              <a:ext cx="426" cy="287"/>
            </a:xfrm>
            <a:prstGeom prst="rect">
              <a:avLst/>
            </a:prstGeom>
            <a:noFill/>
            <a:ln w="9525">
              <a:noFill/>
              <a:miter lim="800000"/>
              <a:headEnd/>
              <a:tailEnd/>
            </a:ln>
          </p:spPr>
          <p:txBody>
            <a:bodyPr wrap="none">
              <a:spAutoFit/>
            </a:bodyPr>
            <a:lstStyle/>
            <a:p>
              <a:r>
                <a:rPr lang="en-US" sz="2000"/>
                <a:t>Start</a:t>
              </a:r>
            </a:p>
          </p:txBody>
        </p:sp>
        <p:sp>
          <p:nvSpPr>
            <p:cNvPr id="7240" name="Oval 10"/>
            <p:cNvSpPr>
              <a:spLocks noChangeArrowheads="1"/>
            </p:cNvSpPr>
            <p:nvPr/>
          </p:nvSpPr>
          <p:spPr bwMode="auto">
            <a:xfrm>
              <a:off x="4917" y="1930"/>
              <a:ext cx="510" cy="343"/>
            </a:xfrm>
            <a:prstGeom prst="ellipse">
              <a:avLst/>
            </a:prstGeom>
            <a:noFill/>
            <a:ln w="9525">
              <a:solidFill>
                <a:schemeClr val="tx1"/>
              </a:solidFill>
              <a:round/>
              <a:headEnd/>
              <a:tailEnd/>
            </a:ln>
          </p:spPr>
          <p:txBody>
            <a:bodyPr wrap="none" anchor="ctr"/>
            <a:lstStyle/>
            <a:p>
              <a:endParaRPr lang="en-US"/>
            </a:p>
          </p:txBody>
        </p:sp>
        <p:sp>
          <p:nvSpPr>
            <p:cNvPr id="7241" name="Text Box 11"/>
            <p:cNvSpPr txBox="1">
              <a:spLocks noChangeArrowheads="1"/>
            </p:cNvSpPr>
            <p:nvPr/>
          </p:nvSpPr>
          <p:spPr bwMode="auto">
            <a:xfrm>
              <a:off x="4920" y="1968"/>
              <a:ext cx="526" cy="288"/>
            </a:xfrm>
            <a:prstGeom prst="rect">
              <a:avLst/>
            </a:prstGeom>
            <a:noFill/>
            <a:ln w="9525">
              <a:noFill/>
              <a:miter lim="800000"/>
              <a:headEnd/>
              <a:tailEnd/>
            </a:ln>
          </p:spPr>
          <p:txBody>
            <a:bodyPr wrap="none">
              <a:spAutoFit/>
            </a:bodyPr>
            <a:lstStyle/>
            <a:p>
              <a:r>
                <a:rPr lang="en-US" sz="2000"/>
                <a:t>Finish</a:t>
              </a:r>
            </a:p>
          </p:txBody>
        </p:sp>
        <p:sp>
          <p:nvSpPr>
            <p:cNvPr id="7242" name="Rectangle 12"/>
            <p:cNvSpPr>
              <a:spLocks noChangeArrowheads="1"/>
            </p:cNvSpPr>
            <p:nvPr/>
          </p:nvSpPr>
          <p:spPr bwMode="auto">
            <a:xfrm>
              <a:off x="1199" y="999"/>
              <a:ext cx="521" cy="329"/>
            </a:xfrm>
            <a:prstGeom prst="rect">
              <a:avLst/>
            </a:prstGeom>
            <a:noFill/>
            <a:ln w="9525">
              <a:solidFill>
                <a:schemeClr val="tx1"/>
              </a:solidFill>
              <a:miter lim="800000"/>
              <a:headEnd/>
              <a:tailEnd/>
            </a:ln>
          </p:spPr>
          <p:txBody>
            <a:bodyPr wrap="none" anchor="ctr"/>
            <a:lstStyle/>
            <a:p>
              <a:endParaRPr lang="en-US"/>
            </a:p>
          </p:txBody>
        </p:sp>
        <p:sp>
          <p:nvSpPr>
            <p:cNvPr id="7243" name="Text Box 13"/>
            <p:cNvSpPr txBox="1">
              <a:spLocks noChangeArrowheads="1"/>
            </p:cNvSpPr>
            <p:nvPr/>
          </p:nvSpPr>
          <p:spPr bwMode="auto">
            <a:xfrm>
              <a:off x="1192" y="981"/>
              <a:ext cx="531" cy="375"/>
            </a:xfrm>
            <a:prstGeom prst="rect">
              <a:avLst/>
            </a:prstGeom>
            <a:noFill/>
            <a:ln w="9525">
              <a:noFill/>
              <a:miter lim="800000"/>
              <a:headEnd/>
              <a:tailEnd/>
            </a:ln>
          </p:spPr>
          <p:txBody>
            <a:bodyPr wrap="none">
              <a:spAutoFit/>
            </a:bodyPr>
            <a:lstStyle/>
            <a:p>
              <a:pPr algn="ctr"/>
              <a:r>
                <a:rPr lang="en-US" sz="1400"/>
                <a:t>a=4</a:t>
              </a:r>
            </a:p>
            <a:p>
              <a:pPr algn="ctr"/>
              <a:r>
                <a:rPr lang="en-US" sz="1400"/>
                <a:t>slack=    </a:t>
              </a:r>
            </a:p>
          </p:txBody>
        </p:sp>
        <p:sp>
          <p:nvSpPr>
            <p:cNvPr id="7244" name="Rectangle 14"/>
            <p:cNvSpPr>
              <a:spLocks noChangeArrowheads="1"/>
            </p:cNvSpPr>
            <p:nvPr/>
          </p:nvSpPr>
          <p:spPr bwMode="auto">
            <a:xfrm>
              <a:off x="1198" y="2902"/>
              <a:ext cx="521" cy="329"/>
            </a:xfrm>
            <a:prstGeom prst="rect">
              <a:avLst/>
            </a:prstGeom>
            <a:noFill/>
            <a:ln w="9525">
              <a:solidFill>
                <a:schemeClr val="tx1"/>
              </a:solidFill>
              <a:miter lim="800000"/>
              <a:headEnd/>
              <a:tailEnd/>
            </a:ln>
          </p:spPr>
          <p:txBody>
            <a:bodyPr wrap="none" anchor="ctr"/>
            <a:lstStyle/>
            <a:p>
              <a:endParaRPr lang="en-US"/>
            </a:p>
          </p:txBody>
        </p:sp>
        <p:sp>
          <p:nvSpPr>
            <p:cNvPr id="7245" name="Text Box 15"/>
            <p:cNvSpPr txBox="1">
              <a:spLocks noChangeArrowheads="1"/>
            </p:cNvSpPr>
            <p:nvPr/>
          </p:nvSpPr>
          <p:spPr bwMode="auto">
            <a:xfrm>
              <a:off x="1191" y="2884"/>
              <a:ext cx="531" cy="375"/>
            </a:xfrm>
            <a:prstGeom prst="rect">
              <a:avLst/>
            </a:prstGeom>
            <a:noFill/>
            <a:ln w="9525">
              <a:noFill/>
              <a:miter lim="800000"/>
              <a:headEnd/>
              <a:tailEnd/>
            </a:ln>
          </p:spPr>
          <p:txBody>
            <a:bodyPr wrap="none">
              <a:spAutoFit/>
            </a:bodyPr>
            <a:lstStyle/>
            <a:p>
              <a:pPr algn="ctr"/>
              <a:r>
                <a:rPr lang="en-US" sz="1400"/>
                <a:t>b=3</a:t>
              </a:r>
            </a:p>
            <a:p>
              <a:pPr algn="ctr"/>
              <a:r>
                <a:rPr lang="en-US" sz="1400"/>
                <a:t>slack=    </a:t>
              </a:r>
            </a:p>
          </p:txBody>
        </p:sp>
        <p:sp>
          <p:nvSpPr>
            <p:cNvPr id="7246" name="Rectangle 16"/>
            <p:cNvSpPr>
              <a:spLocks noChangeArrowheads="1"/>
            </p:cNvSpPr>
            <p:nvPr/>
          </p:nvSpPr>
          <p:spPr bwMode="auto">
            <a:xfrm>
              <a:off x="2217" y="377"/>
              <a:ext cx="521" cy="329"/>
            </a:xfrm>
            <a:prstGeom prst="rect">
              <a:avLst/>
            </a:prstGeom>
            <a:noFill/>
            <a:ln w="9525">
              <a:solidFill>
                <a:schemeClr val="tx1"/>
              </a:solidFill>
              <a:miter lim="800000"/>
              <a:headEnd/>
              <a:tailEnd/>
            </a:ln>
          </p:spPr>
          <p:txBody>
            <a:bodyPr wrap="none" anchor="ctr"/>
            <a:lstStyle/>
            <a:p>
              <a:endParaRPr lang="en-US"/>
            </a:p>
          </p:txBody>
        </p:sp>
        <p:sp>
          <p:nvSpPr>
            <p:cNvPr id="7247" name="Text Box 17"/>
            <p:cNvSpPr txBox="1">
              <a:spLocks noChangeArrowheads="1"/>
            </p:cNvSpPr>
            <p:nvPr/>
          </p:nvSpPr>
          <p:spPr bwMode="auto">
            <a:xfrm>
              <a:off x="2211" y="359"/>
              <a:ext cx="530" cy="375"/>
            </a:xfrm>
            <a:prstGeom prst="rect">
              <a:avLst/>
            </a:prstGeom>
            <a:noFill/>
            <a:ln w="9525">
              <a:noFill/>
              <a:miter lim="800000"/>
              <a:headEnd/>
              <a:tailEnd/>
            </a:ln>
          </p:spPr>
          <p:txBody>
            <a:bodyPr wrap="none">
              <a:spAutoFit/>
            </a:bodyPr>
            <a:lstStyle/>
            <a:p>
              <a:pPr algn="ctr"/>
              <a:r>
                <a:rPr lang="en-US" sz="1400"/>
                <a:t>c=3</a:t>
              </a:r>
            </a:p>
            <a:p>
              <a:pPr algn="ctr"/>
              <a:r>
                <a:rPr lang="en-US" sz="1400"/>
                <a:t>slack=    </a:t>
              </a:r>
            </a:p>
          </p:txBody>
        </p:sp>
        <p:sp>
          <p:nvSpPr>
            <p:cNvPr id="7248" name="Rectangle 18"/>
            <p:cNvSpPr>
              <a:spLocks noChangeArrowheads="1"/>
            </p:cNvSpPr>
            <p:nvPr/>
          </p:nvSpPr>
          <p:spPr bwMode="auto">
            <a:xfrm>
              <a:off x="2199" y="1492"/>
              <a:ext cx="521" cy="329"/>
            </a:xfrm>
            <a:prstGeom prst="rect">
              <a:avLst/>
            </a:prstGeom>
            <a:noFill/>
            <a:ln w="9525">
              <a:solidFill>
                <a:schemeClr val="tx1"/>
              </a:solidFill>
              <a:miter lim="800000"/>
              <a:headEnd/>
              <a:tailEnd/>
            </a:ln>
          </p:spPr>
          <p:txBody>
            <a:bodyPr wrap="none" anchor="ctr"/>
            <a:lstStyle/>
            <a:p>
              <a:endParaRPr lang="en-US"/>
            </a:p>
          </p:txBody>
        </p:sp>
        <p:sp>
          <p:nvSpPr>
            <p:cNvPr id="7249" name="Text Box 19"/>
            <p:cNvSpPr txBox="1">
              <a:spLocks noChangeArrowheads="1"/>
            </p:cNvSpPr>
            <p:nvPr/>
          </p:nvSpPr>
          <p:spPr bwMode="auto">
            <a:xfrm>
              <a:off x="2192" y="1475"/>
              <a:ext cx="531" cy="375"/>
            </a:xfrm>
            <a:prstGeom prst="rect">
              <a:avLst/>
            </a:prstGeom>
            <a:noFill/>
            <a:ln w="9525">
              <a:noFill/>
              <a:miter lim="800000"/>
              <a:headEnd/>
              <a:tailEnd/>
            </a:ln>
          </p:spPr>
          <p:txBody>
            <a:bodyPr wrap="none">
              <a:spAutoFit/>
            </a:bodyPr>
            <a:lstStyle/>
            <a:p>
              <a:pPr algn="ctr"/>
              <a:r>
                <a:rPr lang="en-US" sz="1400"/>
                <a:t>d=2</a:t>
              </a:r>
            </a:p>
            <a:p>
              <a:pPr algn="ctr"/>
              <a:r>
                <a:rPr lang="en-US" sz="1400"/>
                <a:t>slack=    </a:t>
              </a:r>
            </a:p>
          </p:txBody>
        </p:sp>
        <p:sp>
          <p:nvSpPr>
            <p:cNvPr id="7250" name="Rectangle 20"/>
            <p:cNvSpPr>
              <a:spLocks noChangeArrowheads="1"/>
            </p:cNvSpPr>
            <p:nvPr/>
          </p:nvSpPr>
          <p:spPr bwMode="auto">
            <a:xfrm>
              <a:off x="2180" y="2343"/>
              <a:ext cx="521" cy="329"/>
            </a:xfrm>
            <a:prstGeom prst="rect">
              <a:avLst/>
            </a:prstGeom>
            <a:noFill/>
            <a:ln w="9525">
              <a:solidFill>
                <a:schemeClr val="tx1"/>
              </a:solidFill>
              <a:miter lim="800000"/>
              <a:headEnd/>
              <a:tailEnd/>
            </a:ln>
          </p:spPr>
          <p:txBody>
            <a:bodyPr wrap="none" anchor="ctr"/>
            <a:lstStyle/>
            <a:p>
              <a:endParaRPr lang="en-US"/>
            </a:p>
          </p:txBody>
        </p:sp>
        <p:sp>
          <p:nvSpPr>
            <p:cNvPr id="7251" name="Text Box 21"/>
            <p:cNvSpPr txBox="1">
              <a:spLocks noChangeArrowheads="1"/>
            </p:cNvSpPr>
            <p:nvPr/>
          </p:nvSpPr>
          <p:spPr bwMode="auto">
            <a:xfrm>
              <a:off x="2173" y="2325"/>
              <a:ext cx="531" cy="376"/>
            </a:xfrm>
            <a:prstGeom prst="rect">
              <a:avLst/>
            </a:prstGeom>
            <a:noFill/>
            <a:ln w="9525">
              <a:noFill/>
              <a:miter lim="800000"/>
              <a:headEnd/>
              <a:tailEnd/>
            </a:ln>
          </p:spPr>
          <p:txBody>
            <a:bodyPr wrap="none">
              <a:spAutoFit/>
            </a:bodyPr>
            <a:lstStyle/>
            <a:p>
              <a:pPr algn="ctr"/>
              <a:r>
                <a:rPr lang="en-US" sz="1400"/>
                <a:t>e=6</a:t>
              </a:r>
            </a:p>
            <a:p>
              <a:pPr algn="ctr"/>
              <a:r>
                <a:rPr lang="en-US" sz="1400"/>
                <a:t>slack=    </a:t>
              </a:r>
            </a:p>
          </p:txBody>
        </p:sp>
        <p:sp>
          <p:nvSpPr>
            <p:cNvPr id="7252" name="Rectangle 22"/>
            <p:cNvSpPr>
              <a:spLocks noChangeArrowheads="1"/>
            </p:cNvSpPr>
            <p:nvPr/>
          </p:nvSpPr>
          <p:spPr bwMode="auto">
            <a:xfrm>
              <a:off x="2180" y="3394"/>
              <a:ext cx="521" cy="329"/>
            </a:xfrm>
            <a:prstGeom prst="rect">
              <a:avLst/>
            </a:prstGeom>
            <a:noFill/>
            <a:ln w="9525">
              <a:solidFill>
                <a:schemeClr val="tx1"/>
              </a:solidFill>
              <a:miter lim="800000"/>
              <a:headEnd/>
              <a:tailEnd/>
            </a:ln>
          </p:spPr>
          <p:txBody>
            <a:bodyPr wrap="none" anchor="ctr"/>
            <a:lstStyle/>
            <a:p>
              <a:endParaRPr lang="en-US"/>
            </a:p>
          </p:txBody>
        </p:sp>
        <p:sp>
          <p:nvSpPr>
            <p:cNvPr id="7253" name="Text Box 23"/>
            <p:cNvSpPr txBox="1">
              <a:spLocks noChangeArrowheads="1"/>
            </p:cNvSpPr>
            <p:nvPr/>
          </p:nvSpPr>
          <p:spPr bwMode="auto">
            <a:xfrm>
              <a:off x="2173" y="3376"/>
              <a:ext cx="531" cy="376"/>
            </a:xfrm>
            <a:prstGeom prst="rect">
              <a:avLst/>
            </a:prstGeom>
            <a:noFill/>
            <a:ln w="9525">
              <a:noFill/>
              <a:miter lim="800000"/>
              <a:headEnd/>
              <a:tailEnd/>
            </a:ln>
          </p:spPr>
          <p:txBody>
            <a:bodyPr wrap="none">
              <a:spAutoFit/>
            </a:bodyPr>
            <a:lstStyle/>
            <a:p>
              <a:pPr algn="ctr"/>
              <a:r>
                <a:rPr lang="en-US" sz="1400"/>
                <a:t>f=4</a:t>
              </a:r>
            </a:p>
            <a:p>
              <a:pPr algn="ctr"/>
              <a:r>
                <a:rPr lang="en-US" sz="1400"/>
                <a:t>slack=    </a:t>
              </a:r>
            </a:p>
          </p:txBody>
        </p:sp>
        <p:sp>
          <p:nvSpPr>
            <p:cNvPr id="7254" name="Rectangle 24"/>
            <p:cNvSpPr>
              <a:spLocks noChangeArrowheads="1"/>
            </p:cNvSpPr>
            <p:nvPr/>
          </p:nvSpPr>
          <p:spPr bwMode="auto">
            <a:xfrm>
              <a:off x="3204" y="971"/>
              <a:ext cx="521" cy="329"/>
            </a:xfrm>
            <a:prstGeom prst="rect">
              <a:avLst/>
            </a:prstGeom>
            <a:noFill/>
            <a:ln w="9525">
              <a:solidFill>
                <a:schemeClr val="tx1"/>
              </a:solidFill>
              <a:miter lim="800000"/>
              <a:headEnd/>
              <a:tailEnd/>
            </a:ln>
          </p:spPr>
          <p:txBody>
            <a:bodyPr wrap="none" anchor="ctr"/>
            <a:lstStyle/>
            <a:p>
              <a:endParaRPr lang="en-US"/>
            </a:p>
          </p:txBody>
        </p:sp>
        <p:sp>
          <p:nvSpPr>
            <p:cNvPr id="7255" name="Text Box 25"/>
            <p:cNvSpPr txBox="1">
              <a:spLocks noChangeArrowheads="1"/>
            </p:cNvSpPr>
            <p:nvPr/>
          </p:nvSpPr>
          <p:spPr bwMode="auto">
            <a:xfrm>
              <a:off x="3198" y="953"/>
              <a:ext cx="530" cy="375"/>
            </a:xfrm>
            <a:prstGeom prst="rect">
              <a:avLst/>
            </a:prstGeom>
            <a:noFill/>
            <a:ln w="9525">
              <a:noFill/>
              <a:miter lim="800000"/>
              <a:headEnd/>
              <a:tailEnd/>
            </a:ln>
          </p:spPr>
          <p:txBody>
            <a:bodyPr wrap="none">
              <a:spAutoFit/>
            </a:bodyPr>
            <a:lstStyle/>
            <a:p>
              <a:pPr algn="ctr"/>
              <a:r>
                <a:rPr lang="en-US" sz="1400"/>
                <a:t>g=1</a:t>
              </a:r>
            </a:p>
            <a:p>
              <a:pPr algn="ctr"/>
              <a:r>
                <a:rPr lang="en-US" sz="1400"/>
                <a:t>slack=    </a:t>
              </a:r>
            </a:p>
          </p:txBody>
        </p:sp>
        <p:sp>
          <p:nvSpPr>
            <p:cNvPr id="7256" name="Rectangle 26"/>
            <p:cNvSpPr>
              <a:spLocks noChangeArrowheads="1"/>
            </p:cNvSpPr>
            <p:nvPr/>
          </p:nvSpPr>
          <p:spPr bwMode="auto">
            <a:xfrm>
              <a:off x="3213" y="2553"/>
              <a:ext cx="521" cy="329"/>
            </a:xfrm>
            <a:prstGeom prst="rect">
              <a:avLst/>
            </a:prstGeom>
            <a:noFill/>
            <a:ln w="9525">
              <a:solidFill>
                <a:schemeClr val="tx1"/>
              </a:solidFill>
              <a:miter lim="800000"/>
              <a:headEnd/>
              <a:tailEnd/>
            </a:ln>
          </p:spPr>
          <p:txBody>
            <a:bodyPr wrap="none" anchor="ctr"/>
            <a:lstStyle/>
            <a:p>
              <a:endParaRPr lang="en-US"/>
            </a:p>
          </p:txBody>
        </p:sp>
        <p:sp>
          <p:nvSpPr>
            <p:cNvPr id="7257" name="Text Box 27"/>
            <p:cNvSpPr txBox="1">
              <a:spLocks noChangeArrowheads="1"/>
            </p:cNvSpPr>
            <p:nvPr/>
          </p:nvSpPr>
          <p:spPr bwMode="auto">
            <a:xfrm>
              <a:off x="3207" y="2535"/>
              <a:ext cx="530" cy="375"/>
            </a:xfrm>
            <a:prstGeom prst="rect">
              <a:avLst/>
            </a:prstGeom>
            <a:noFill/>
            <a:ln w="9525">
              <a:noFill/>
              <a:miter lim="800000"/>
              <a:headEnd/>
              <a:tailEnd/>
            </a:ln>
          </p:spPr>
          <p:txBody>
            <a:bodyPr wrap="none">
              <a:spAutoFit/>
            </a:bodyPr>
            <a:lstStyle/>
            <a:p>
              <a:pPr algn="ctr"/>
              <a:r>
                <a:rPr lang="en-US" sz="1400"/>
                <a:t>h=4</a:t>
              </a:r>
            </a:p>
            <a:p>
              <a:pPr algn="ctr"/>
              <a:r>
                <a:rPr lang="en-US" sz="1400"/>
                <a:t>slack=    </a:t>
              </a:r>
            </a:p>
          </p:txBody>
        </p:sp>
        <p:sp>
          <p:nvSpPr>
            <p:cNvPr id="7258" name="Rectangle 28"/>
            <p:cNvSpPr>
              <a:spLocks noChangeArrowheads="1"/>
            </p:cNvSpPr>
            <p:nvPr/>
          </p:nvSpPr>
          <p:spPr bwMode="auto">
            <a:xfrm>
              <a:off x="3204" y="3413"/>
              <a:ext cx="521" cy="329"/>
            </a:xfrm>
            <a:prstGeom prst="rect">
              <a:avLst/>
            </a:prstGeom>
            <a:noFill/>
            <a:ln w="9525">
              <a:solidFill>
                <a:schemeClr val="tx1"/>
              </a:solidFill>
              <a:miter lim="800000"/>
              <a:headEnd/>
              <a:tailEnd/>
            </a:ln>
          </p:spPr>
          <p:txBody>
            <a:bodyPr wrap="none" anchor="ctr"/>
            <a:lstStyle/>
            <a:p>
              <a:endParaRPr lang="en-US"/>
            </a:p>
          </p:txBody>
        </p:sp>
        <p:sp>
          <p:nvSpPr>
            <p:cNvPr id="7259" name="Text Box 29"/>
            <p:cNvSpPr txBox="1">
              <a:spLocks noChangeArrowheads="1"/>
            </p:cNvSpPr>
            <p:nvPr/>
          </p:nvSpPr>
          <p:spPr bwMode="auto">
            <a:xfrm>
              <a:off x="3198" y="3395"/>
              <a:ext cx="530" cy="375"/>
            </a:xfrm>
            <a:prstGeom prst="rect">
              <a:avLst/>
            </a:prstGeom>
            <a:noFill/>
            <a:ln w="9525">
              <a:noFill/>
              <a:miter lim="800000"/>
              <a:headEnd/>
              <a:tailEnd/>
            </a:ln>
          </p:spPr>
          <p:txBody>
            <a:bodyPr wrap="none">
              <a:spAutoFit/>
            </a:bodyPr>
            <a:lstStyle/>
            <a:p>
              <a:pPr algn="ctr"/>
              <a:r>
                <a:rPr lang="en-US" sz="1400"/>
                <a:t>i=5</a:t>
              </a:r>
            </a:p>
            <a:p>
              <a:pPr algn="ctr"/>
              <a:r>
                <a:rPr lang="en-US" sz="1400"/>
                <a:t>slack=    </a:t>
              </a:r>
            </a:p>
          </p:txBody>
        </p:sp>
        <p:sp>
          <p:nvSpPr>
            <p:cNvPr id="7260" name="Rectangle 30"/>
            <p:cNvSpPr>
              <a:spLocks noChangeArrowheads="1"/>
            </p:cNvSpPr>
            <p:nvPr/>
          </p:nvSpPr>
          <p:spPr bwMode="auto">
            <a:xfrm>
              <a:off x="4045" y="1392"/>
              <a:ext cx="521" cy="329"/>
            </a:xfrm>
            <a:prstGeom prst="rect">
              <a:avLst/>
            </a:prstGeom>
            <a:noFill/>
            <a:ln w="9525">
              <a:solidFill>
                <a:schemeClr val="tx1"/>
              </a:solidFill>
              <a:miter lim="800000"/>
              <a:headEnd/>
              <a:tailEnd/>
            </a:ln>
          </p:spPr>
          <p:txBody>
            <a:bodyPr wrap="none" anchor="ctr"/>
            <a:lstStyle/>
            <a:p>
              <a:endParaRPr lang="en-US"/>
            </a:p>
          </p:txBody>
        </p:sp>
        <p:sp>
          <p:nvSpPr>
            <p:cNvPr id="7261" name="Text Box 31"/>
            <p:cNvSpPr txBox="1">
              <a:spLocks noChangeArrowheads="1"/>
            </p:cNvSpPr>
            <p:nvPr/>
          </p:nvSpPr>
          <p:spPr bwMode="auto">
            <a:xfrm>
              <a:off x="4038" y="1374"/>
              <a:ext cx="531" cy="376"/>
            </a:xfrm>
            <a:prstGeom prst="rect">
              <a:avLst/>
            </a:prstGeom>
            <a:noFill/>
            <a:ln w="9525">
              <a:noFill/>
              <a:miter lim="800000"/>
              <a:headEnd/>
              <a:tailEnd/>
            </a:ln>
          </p:spPr>
          <p:txBody>
            <a:bodyPr wrap="none">
              <a:spAutoFit/>
            </a:bodyPr>
            <a:lstStyle/>
            <a:p>
              <a:pPr algn="ctr"/>
              <a:r>
                <a:rPr lang="en-US" sz="1400"/>
                <a:t>j=6</a:t>
              </a:r>
            </a:p>
            <a:p>
              <a:pPr algn="ctr"/>
              <a:r>
                <a:rPr lang="en-US" sz="1400"/>
                <a:t>slack=    </a:t>
              </a:r>
            </a:p>
          </p:txBody>
        </p:sp>
        <p:sp>
          <p:nvSpPr>
            <p:cNvPr id="7262" name="Rectangle 32"/>
            <p:cNvSpPr>
              <a:spLocks noChangeArrowheads="1"/>
            </p:cNvSpPr>
            <p:nvPr/>
          </p:nvSpPr>
          <p:spPr bwMode="auto">
            <a:xfrm>
              <a:off x="4036" y="2956"/>
              <a:ext cx="521" cy="329"/>
            </a:xfrm>
            <a:prstGeom prst="rect">
              <a:avLst/>
            </a:prstGeom>
            <a:noFill/>
            <a:ln w="9525">
              <a:solidFill>
                <a:schemeClr val="tx1"/>
              </a:solidFill>
              <a:miter lim="800000"/>
              <a:headEnd/>
              <a:tailEnd/>
            </a:ln>
          </p:spPr>
          <p:txBody>
            <a:bodyPr wrap="none" anchor="ctr"/>
            <a:lstStyle/>
            <a:p>
              <a:endParaRPr lang="en-US"/>
            </a:p>
          </p:txBody>
        </p:sp>
        <p:sp>
          <p:nvSpPr>
            <p:cNvPr id="7263" name="Text Box 33"/>
            <p:cNvSpPr txBox="1">
              <a:spLocks noChangeArrowheads="1"/>
            </p:cNvSpPr>
            <p:nvPr/>
          </p:nvSpPr>
          <p:spPr bwMode="auto">
            <a:xfrm>
              <a:off x="4030" y="2937"/>
              <a:ext cx="530" cy="375"/>
            </a:xfrm>
            <a:prstGeom prst="rect">
              <a:avLst/>
            </a:prstGeom>
            <a:noFill/>
            <a:ln w="9525">
              <a:noFill/>
              <a:miter lim="800000"/>
              <a:headEnd/>
              <a:tailEnd/>
            </a:ln>
          </p:spPr>
          <p:txBody>
            <a:bodyPr wrap="none">
              <a:spAutoFit/>
            </a:bodyPr>
            <a:lstStyle/>
            <a:p>
              <a:pPr algn="ctr"/>
              <a:r>
                <a:rPr lang="en-US" sz="1400"/>
                <a:t>k=1</a:t>
              </a:r>
            </a:p>
            <a:p>
              <a:pPr algn="ctr"/>
              <a:r>
                <a:rPr lang="en-US" sz="1400"/>
                <a:t>slack=    </a:t>
              </a:r>
            </a:p>
          </p:txBody>
        </p:sp>
        <p:sp>
          <p:nvSpPr>
            <p:cNvPr id="7264" name="Line 34"/>
            <p:cNvSpPr>
              <a:spLocks noChangeShapeType="1"/>
            </p:cNvSpPr>
            <p:nvPr/>
          </p:nvSpPr>
          <p:spPr bwMode="auto">
            <a:xfrm flipV="1">
              <a:off x="678" y="1231"/>
              <a:ext cx="515" cy="747"/>
            </a:xfrm>
            <a:prstGeom prst="line">
              <a:avLst/>
            </a:prstGeom>
            <a:noFill/>
            <a:ln w="9525">
              <a:solidFill>
                <a:schemeClr val="tx1"/>
              </a:solidFill>
              <a:round/>
              <a:headEnd/>
              <a:tailEnd type="triangle" w="med" len="med"/>
            </a:ln>
          </p:spPr>
          <p:txBody>
            <a:bodyPr/>
            <a:lstStyle/>
            <a:p>
              <a:endParaRPr lang="en-US"/>
            </a:p>
          </p:txBody>
        </p:sp>
        <p:sp>
          <p:nvSpPr>
            <p:cNvPr id="7265" name="Line 35"/>
            <p:cNvSpPr>
              <a:spLocks noChangeShapeType="1"/>
            </p:cNvSpPr>
            <p:nvPr/>
          </p:nvSpPr>
          <p:spPr bwMode="auto">
            <a:xfrm>
              <a:off x="683" y="2240"/>
              <a:ext cx="518" cy="768"/>
            </a:xfrm>
            <a:prstGeom prst="line">
              <a:avLst/>
            </a:prstGeom>
            <a:noFill/>
            <a:ln w="9525">
              <a:solidFill>
                <a:schemeClr val="tx1"/>
              </a:solidFill>
              <a:round/>
              <a:headEnd/>
              <a:tailEnd type="triangle" w="med" len="med"/>
            </a:ln>
          </p:spPr>
          <p:txBody>
            <a:bodyPr/>
            <a:lstStyle/>
            <a:p>
              <a:endParaRPr lang="en-US"/>
            </a:p>
          </p:txBody>
        </p:sp>
        <p:sp>
          <p:nvSpPr>
            <p:cNvPr id="7266" name="Line 36"/>
            <p:cNvSpPr>
              <a:spLocks noChangeShapeType="1"/>
            </p:cNvSpPr>
            <p:nvPr/>
          </p:nvSpPr>
          <p:spPr bwMode="auto">
            <a:xfrm flipV="1">
              <a:off x="1719" y="576"/>
              <a:ext cx="494" cy="558"/>
            </a:xfrm>
            <a:prstGeom prst="line">
              <a:avLst/>
            </a:prstGeom>
            <a:noFill/>
            <a:ln w="9525">
              <a:solidFill>
                <a:schemeClr val="tx1"/>
              </a:solidFill>
              <a:round/>
              <a:headEnd/>
              <a:tailEnd type="triangle" w="med" len="med"/>
            </a:ln>
          </p:spPr>
          <p:txBody>
            <a:bodyPr/>
            <a:lstStyle/>
            <a:p>
              <a:endParaRPr lang="en-US"/>
            </a:p>
          </p:txBody>
        </p:sp>
        <p:sp>
          <p:nvSpPr>
            <p:cNvPr id="7267" name="Line 37"/>
            <p:cNvSpPr>
              <a:spLocks noChangeShapeType="1"/>
            </p:cNvSpPr>
            <p:nvPr/>
          </p:nvSpPr>
          <p:spPr bwMode="auto">
            <a:xfrm>
              <a:off x="1719" y="1213"/>
              <a:ext cx="484" cy="399"/>
            </a:xfrm>
            <a:prstGeom prst="line">
              <a:avLst/>
            </a:prstGeom>
            <a:noFill/>
            <a:ln w="9525">
              <a:solidFill>
                <a:schemeClr val="tx1"/>
              </a:solidFill>
              <a:round/>
              <a:headEnd/>
              <a:tailEnd type="triangle" w="med" len="med"/>
            </a:ln>
          </p:spPr>
          <p:txBody>
            <a:bodyPr/>
            <a:lstStyle/>
            <a:p>
              <a:endParaRPr lang="en-US"/>
            </a:p>
          </p:txBody>
        </p:sp>
        <p:sp>
          <p:nvSpPr>
            <p:cNvPr id="7268" name="Line 38"/>
            <p:cNvSpPr>
              <a:spLocks noChangeShapeType="1"/>
            </p:cNvSpPr>
            <p:nvPr/>
          </p:nvSpPr>
          <p:spPr bwMode="auto">
            <a:xfrm>
              <a:off x="2737" y="585"/>
              <a:ext cx="463" cy="503"/>
            </a:xfrm>
            <a:prstGeom prst="line">
              <a:avLst/>
            </a:prstGeom>
            <a:noFill/>
            <a:ln w="9525">
              <a:solidFill>
                <a:schemeClr val="tx1"/>
              </a:solidFill>
              <a:round/>
              <a:headEnd/>
              <a:tailEnd type="triangle" w="med" len="med"/>
            </a:ln>
          </p:spPr>
          <p:txBody>
            <a:bodyPr/>
            <a:lstStyle/>
            <a:p>
              <a:endParaRPr lang="en-US"/>
            </a:p>
          </p:txBody>
        </p:sp>
        <p:sp>
          <p:nvSpPr>
            <p:cNvPr id="7269" name="Line 39"/>
            <p:cNvSpPr>
              <a:spLocks noChangeShapeType="1"/>
            </p:cNvSpPr>
            <p:nvPr/>
          </p:nvSpPr>
          <p:spPr bwMode="auto">
            <a:xfrm flipV="1">
              <a:off x="2718" y="1164"/>
              <a:ext cx="482" cy="451"/>
            </a:xfrm>
            <a:prstGeom prst="line">
              <a:avLst/>
            </a:prstGeom>
            <a:noFill/>
            <a:ln w="9525">
              <a:solidFill>
                <a:schemeClr val="tx1"/>
              </a:solidFill>
              <a:round/>
              <a:headEnd/>
              <a:tailEnd type="triangle" w="med" len="med"/>
            </a:ln>
          </p:spPr>
          <p:txBody>
            <a:bodyPr/>
            <a:lstStyle/>
            <a:p>
              <a:endParaRPr lang="en-US"/>
            </a:p>
          </p:txBody>
        </p:sp>
        <p:sp>
          <p:nvSpPr>
            <p:cNvPr id="7270" name="Line 40"/>
            <p:cNvSpPr>
              <a:spLocks noChangeShapeType="1"/>
            </p:cNvSpPr>
            <p:nvPr/>
          </p:nvSpPr>
          <p:spPr bwMode="auto">
            <a:xfrm>
              <a:off x="3727" y="1200"/>
              <a:ext cx="317" cy="282"/>
            </a:xfrm>
            <a:prstGeom prst="line">
              <a:avLst/>
            </a:prstGeom>
            <a:noFill/>
            <a:ln w="9525">
              <a:solidFill>
                <a:schemeClr val="tx1"/>
              </a:solidFill>
              <a:round/>
              <a:headEnd/>
              <a:tailEnd type="triangle" w="med" len="med"/>
            </a:ln>
          </p:spPr>
          <p:txBody>
            <a:bodyPr/>
            <a:lstStyle/>
            <a:p>
              <a:endParaRPr lang="en-US"/>
            </a:p>
          </p:txBody>
        </p:sp>
        <p:sp>
          <p:nvSpPr>
            <p:cNvPr id="7271" name="Line 41"/>
            <p:cNvSpPr>
              <a:spLocks noChangeShapeType="1"/>
            </p:cNvSpPr>
            <p:nvPr/>
          </p:nvSpPr>
          <p:spPr bwMode="auto">
            <a:xfrm flipV="1">
              <a:off x="1719" y="2523"/>
              <a:ext cx="463" cy="503"/>
            </a:xfrm>
            <a:prstGeom prst="line">
              <a:avLst/>
            </a:prstGeom>
            <a:noFill/>
            <a:ln w="9525">
              <a:solidFill>
                <a:schemeClr val="tx1"/>
              </a:solidFill>
              <a:round/>
              <a:headEnd/>
              <a:tailEnd type="triangle" w="med" len="med"/>
            </a:ln>
          </p:spPr>
          <p:txBody>
            <a:bodyPr/>
            <a:lstStyle/>
            <a:p>
              <a:endParaRPr lang="en-US"/>
            </a:p>
          </p:txBody>
        </p:sp>
        <p:sp>
          <p:nvSpPr>
            <p:cNvPr id="7272" name="Line 42"/>
            <p:cNvSpPr>
              <a:spLocks noChangeShapeType="1"/>
            </p:cNvSpPr>
            <p:nvPr/>
          </p:nvSpPr>
          <p:spPr bwMode="auto">
            <a:xfrm>
              <a:off x="1719" y="3099"/>
              <a:ext cx="457" cy="439"/>
            </a:xfrm>
            <a:prstGeom prst="line">
              <a:avLst/>
            </a:prstGeom>
            <a:noFill/>
            <a:ln w="9525">
              <a:solidFill>
                <a:schemeClr val="tx1"/>
              </a:solidFill>
              <a:round/>
              <a:headEnd/>
              <a:tailEnd type="triangle" w="med" len="med"/>
            </a:ln>
          </p:spPr>
          <p:txBody>
            <a:bodyPr/>
            <a:lstStyle/>
            <a:p>
              <a:endParaRPr lang="en-US"/>
            </a:p>
          </p:txBody>
        </p:sp>
        <p:sp>
          <p:nvSpPr>
            <p:cNvPr id="7273" name="Line 43"/>
            <p:cNvSpPr>
              <a:spLocks noChangeShapeType="1"/>
            </p:cNvSpPr>
            <p:nvPr/>
          </p:nvSpPr>
          <p:spPr bwMode="auto">
            <a:xfrm>
              <a:off x="2706" y="2542"/>
              <a:ext cx="506" cy="114"/>
            </a:xfrm>
            <a:prstGeom prst="line">
              <a:avLst/>
            </a:prstGeom>
            <a:noFill/>
            <a:ln w="9525">
              <a:solidFill>
                <a:schemeClr val="tx1"/>
              </a:solidFill>
              <a:round/>
              <a:headEnd/>
              <a:tailEnd type="triangle" w="med" len="med"/>
            </a:ln>
          </p:spPr>
          <p:txBody>
            <a:bodyPr/>
            <a:lstStyle/>
            <a:p>
              <a:endParaRPr lang="en-US"/>
            </a:p>
          </p:txBody>
        </p:sp>
        <p:sp>
          <p:nvSpPr>
            <p:cNvPr id="7274" name="Line 44"/>
            <p:cNvSpPr>
              <a:spLocks noChangeShapeType="1"/>
            </p:cNvSpPr>
            <p:nvPr/>
          </p:nvSpPr>
          <p:spPr bwMode="auto">
            <a:xfrm flipV="1">
              <a:off x="2697" y="1612"/>
              <a:ext cx="1347" cy="824"/>
            </a:xfrm>
            <a:prstGeom prst="line">
              <a:avLst/>
            </a:prstGeom>
            <a:noFill/>
            <a:ln w="9525">
              <a:solidFill>
                <a:schemeClr val="tx1"/>
              </a:solidFill>
              <a:round/>
              <a:headEnd/>
              <a:tailEnd type="triangle" w="med" len="med"/>
            </a:ln>
          </p:spPr>
          <p:txBody>
            <a:bodyPr/>
            <a:lstStyle/>
            <a:p>
              <a:endParaRPr lang="en-US"/>
            </a:p>
          </p:txBody>
        </p:sp>
        <p:sp>
          <p:nvSpPr>
            <p:cNvPr id="7275" name="Line 45"/>
            <p:cNvSpPr>
              <a:spLocks noChangeShapeType="1"/>
            </p:cNvSpPr>
            <p:nvPr/>
          </p:nvSpPr>
          <p:spPr bwMode="auto">
            <a:xfrm>
              <a:off x="2697" y="3557"/>
              <a:ext cx="503" cy="0"/>
            </a:xfrm>
            <a:prstGeom prst="line">
              <a:avLst/>
            </a:prstGeom>
            <a:noFill/>
            <a:ln w="9525">
              <a:solidFill>
                <a:schemeClr val="tx1"/>
              </a:solidFill>
              <a:round/>
              <a:headEnd/>
              <a:tailEnd type="triangle" w="med" len="med"/>
            </a:ln>
          </p:spPr>
          <p:txBody>
            <a:bodyPr/>
            <a:lstStyle/>
            <a:p>
              <a:endParaRPr lang="en-US"/>
            </a:p>
          </p:txBody>
        </p:sp>
        <p:sp>
          <p:nvSpPr>
            <p:cNvPr id="7276" name="Line 46"/>
            <p:cNvSpPr>
              <a:spLocks noChangeShapeType="1"/>
            </p:cNvSpPr>
            <p:nvPr/>
          </p:nvSpPr>
          <p:spPr bwMode="auto">
            <a:xfrm flipV="1">
              <a:off x="3727" y="3181"/>
              <a:ext cx="305" cy="340"/>
            </a:xfrm>
            <a:prstGeom prst="line">
              <a:avLst/>
            </a:prstGeom>
            <a:noFill/>
            <a:ln w="9525">
              <a:solidFill>
                <a:schemeClr val="tx1"/>
              </a:solidFill>
              <a:round/>
              <a:headEnd/>
              <a:tailEnd type="triangle" w="med" len="med"/>
            </a:ln>
          </p:spPr>
          <p:txBody>
            <a:bodyPr/>
            <a:lstStyle/>
            <a:p>
              <a:endParaRPr lang="en-US"/>
            </a:p>
          </p:txBody>
        </p:sp>
        <p:sp>
          <p:nvSpPr>
            <p:cNvPr id="7277" name="Line 47"/>
            <p:cNvSpPr>
              <a:spLocks noChangeShapeType="1"/>
            </p:cNvSpPr>
            <p:nvPr/>
          </p:nvSpPr>
          <p:spPr bwMode="auto">
            <a:xfrm>
              <a:off x="3733" y="2788"/>
              <a:ext cx="299" cy="266"/>
            </a:xfrm>
            <a:prstGeom prst="line">
              <a:avLst/>
            </a:prstGeom>
            <a:noFill/>
            <a:ln w="9525">
              <a:solidFill>
                <a:schemeClr val="tx1"/>
              </a:solidFill>
              <a:round/>
              <a:headEnd/>
              <a:tailEnd type="triangle" w="med" len="med"/>
            </a:ln>
          </p:spPr>
          <p:txBody>
            <a:bodyPr/>
            <a:lstStyle/>
            <a:p>
              <a:endParaRPr lang="en-US"/>
            </a:p>
          </p:txBody>
        </p:sp>
        <p:sp>
          <p:nvSpPr>
            <p:cNvPr id="7278" name="Line 48"/>
            <p:cNvSpPr>
              <a:spLocks noChangeShapeType="1"/>
            </p:cNvSpPr>
            <p:nvPr/>
          </p:nvSpPr>
          <p:spPr bwMode="auto">
            <a:xfrm flipV="1">
              <a:off x="4556" y="2216"/>
              <a:ext cx="426" cy="826"/>
            </a:xfrm>
            <a:prstGeom prst="line">
              <a:avLst/>
            </a:prstGeom>
            <a:noFill/>
            <a:ln w="9525">
              <a:solidFill>
                <a:schemeClr val="tx1"/>
              </a:solidFill>
              <a:round/>
              <a:headEnd/>
              <a:tailEnd type="triangle" w="med" len="med"/>
            </a:ln>
          </p:spPr>
          <p:txBody>
            <a:bodyPr/>
            <a:lstStyle/>
            <a:p>
              <a:endParaRPr lang="en-US"/>
            </a:p>
          </p:txBody>
        </p:sp>
        <p:sp>
          <p:nvSpPr>
            <p:cNvPr id="7279" name="Line 49"/>
            <p:cNvSpPr>
              <a:spLocks noChangeShapeType="1"/>
            </p:cNvSpPr>
            <p:nvPr/>
          </p:nvSpPr>
          <p:spPr bwMode="auto">
            <a:xfrm>
              <a:off x="4565" y="1600"/>
              <a:ext cx="422" cy="386"/>
            </a:xfrm>
            <a:prstGeom prst="line">
              <a:avLst/>
            </a:prstGeom>
            <a:noFill/>
            <a:ln w="9525">
              <a:solidFill>
                <a:schemeClr val="tx1"/>
              </a:solidFill>
              <a:round/>
              <a:headEnd/>
              <a:tailEnd type="triangle" w="med" len="med"/>
            </a:ln>
          </p:spPr>
          <p:txBody>
            <a:bodyPr/>
            <a:lstStyle/>
            <a:p>
              <a:endParaRPr lang="en-US"/>
            </a:p>
          </p:txBody>
        </p:sp>
        <p:grpSp>
          <p:nvGrpSpPr>
            <p:cNvPr id="3" name="Group 50"/>
            <p:cNvGrpSpPr>
              <a:grpSpLocks/>
            </p:cNvGrpSpPr>
            <p:nvPr/>
          </p:nvGrpSpPr>
          <p:grpSpPr bwMode="auto">
            <a:xfrm>
              <a:off x="4848" y="403"/>
              <a:ext cx="840" cy="681"/>
              <a:chOff x="4848" y="355"/>
              <a:chExt cx="840" cy="681"/>
            </a:xfrm>
          </p:grpSpPr>
          <p:sp>
            <p:nvSpPr>
              <p:cNvPr id="7281" name="Rectangle 51"/>
              <p:cNvSpPr>
                <a:spLocks noChangeArrowheads="1"/>
              </p:cNvSpPr>
              <p:nvPr/>
            </p:nvSpPr>
            <p:spPr bwMode="auto">
              <a:xfrm>
                <a:off x="4925" y="506"/>
                <a:ext cx="521" cy="329"/>
              </a:xfrm>
              <a:prstGeom prst="rect">
                <a:avLst/>
              </a:prstGeom>
              <a:noFill/>
              <a:ln w="9525">
                <a:solidFill>
                  <a:schemeClr val="tx1"/>
                </a:solidFill>
                <a:miter lim="800000"/>
                <a:headEnd/>
                <a:tailEnd/>
              </a:ln>
            </p:spPr>
            <p:txBody>
              <a:bodyPr wrap="none" anchor="ctr"/>
              <a:lstStyle/>
              <a:p>
                <a:endParaRPr lang="en-US"/>
              </a:p>
            </p:txBody>
          </p:sp>
          <p:sp>
            <p:nvSpPr>
              <p:cNvPr id="7282" name="Text Box 52"/>
              <p:cNvSpPr txBox="1">
                <a:spLocks noChangeArrowheads="1"/>
              </p:cNvSpPr>
              <p:nvPr/>
            </p:nvSpPr>
            <p:spPr bwMode="auto">
              <a:xfrm>
                <a:off x="4889" y="488"/>
                <a:ext cx="588" cy="376"/>
              </a:xfrm>
              <a:prstGeom prst="rect">
                <a:avLst/>
              </a:prstGeom>
              <a:noFill/>
              <a:ln w="9525">
                <a:noFill/>
                <a:miter lim="800000"/>
                <a:headEnd/>
                <a:tailEnd/>
              </a:ln>
            </p:spPr>
            <p:txBody>
              <a:bodyPr wrap="none">
                <a:spAutoFit/>
              </a:bodyPr>
              <a:lstStyle/>
              <a:p>
                <a:pPr algn="ctr"/>
                <a:r>
                  <a:rPr lang="en-US" sz="1400"/>
                  <a:t>Task=dur</a:t>
                </a:r>
              </a:p>
              <a:p>
                <a:pPr algn="ctr"/>
                <a:r>
                  <a:rPr lang="en-US" sz="1400"/>
                  <a:t>slack=xxx</a:t>
                </a:r>
              </a:p>
            </p:txBody>
          </p:sp>
          <p:sp>
            <p:nvSpPr>
              <p:cNvPr id="7283" name="Text Box 53"/>
              <p:cNvSpPr txBox="1">
                <a:spLocks noChangeArrowheads="1"/>
              </p:cNvSpPr>
              <p:nvPr/>
            </p:nvSpPr>
            <p:spPr bwMode="auto">
              <a:xfrm>
                <a:off x="4848" y="355"/>
                <a:ext cx="351" cy="201"/>
              </a:xfrm>
              <a:prstGeom prst="rect">
                <a:avLst/>
              </a:prstGeom>
              <a:noFill/>
              <a:ln w="9525">
                <a:noFill/>
                <a:miter lim="800000"/>
                <a:headEnd/>
                <a:tailEnd/>
              </a:ln>
            </p:spPr>
            <p:txBody>
              <a:bodyPr>
                <a:spAutoFit/>
              </a:bodyPr>
              <a:lstStyle/>
              <a:p>
                <a:pPr>
                  <a:spcBef>
                    <a:spcPct val="50000"/>
                  </a:spcBef>
                </a:pPr>
                <a:r>
                  <a:rPr lang="en-US" sz="1200"/>
                  <a:t>LST</a:t>
                </a:r>
              </a:p>
            </p:txBody>
          </p:sp>
          <p:sp>
            <p:nvSpPr>
              <p:cNvPr id="7284" name="Text Box 54"/>
              <p:cNvSpPr txBox="1">
                <a:spLocks noChangeArrowheads="1"/>
              </p:cNvSpPr>
              <p:nvPr/>
            </p:nvSpPr>
            <p:spPr bwMode="auto">
              <a:xfrm>
                <a:off x="5232" y="355"/>
                <a:ext cx="358" cy="201"/>
              </a:xfrm>
              <a:prstGeom prst="rect">
                <a:avLst/>
              </a:prstGeom>
              <a:noFill/>
              <a:ln w="9525">
                <a:noFill/>
                <a:miter lim="800000"/>
                <a:headEnd/>
                <a:tailEnd/>
              </a:ln>
            </p:spPr>
            <p:txBody>
              <a:bodyPr>
                <a:spAutoFit/>
              </a:bodyPr>
              <a:lstStyle/>
              <a:p>
                <a:pPr>
                  <a:spcBef>
                    <a:spcPct val="50000"/>
                  </a:spcBef>
                </a:pPr>
                <a:r>
                  <a:rPr lang="en-US" sz="1200"/>
                  <a:t>LFT</a:t>
                </a:r>
              </a:p>
            </p:txBody>
          </p:sp>
          <p:sp>
            <p:nvSpPr>
              <p:cNvPr id="7285" name="Text Box 55"/>
              <p:cNvSpPr txBox="1">
                <a:spLocks noChangeArrowheads="1"/>
              </p:cNvSpPr>
              <p:nvPr/>
            </p:nvSpPr>
            <p:spPr bwMode="auto">
              <a:xfrm>
                <a:off x="5232" y="835"/>
                <a:ext cx="456" cy="201"/>
              </a:xfrm>
              <a:prstGeom prst="rect">
                <a:avLst/>
              </a:prstGeom>
              <a:noFill/>
              <a:ln w="9525">
                <a:noFill/>
                <a:miter lim="800000"/>
                <a:headEnd/>
                <a:tailEnd/>
              </a:ln>
            </p:spPr>
            <p:txBody>
              <a:bodyPr>
                <a:spAutoFit/>
              </a:bodyPr>
              <a:lstStyle/>
              <a:p>
                <a:pPr>
                  <a:spcBef>
                    <a:spcPct val="50000"/>
                  </a:spcBef>
                </a:pPr>
                <a:r>
                  <a:rPr lang="en-US" sz="1200"/>
                  <a:t>EFT</a:t>
                </a:r>
              </a:p>
            </p:txBody>
          </p:sp>
          <p:sp>
            <p:nvSpPr>
              <p:cNvPr id="7286" name="Text Box 56"/>
              <p:cNvSpPr txBox="1">
                <a:spLocks noChangeArrowheads="1"/>
              </p:cNvSpPr>
              <p:nvPr/>
            </p:nvSpPr>
            <p:spPr bwMode="auto">
              <a:xfrm>
                <a:off x="4848" y="835"/>
                <a:ext cx="400" cy="201"/>
              </a:xfrm>
              <a:prstGeom prst="rect">
                <a:avLst/>
              </a:prstGeom>
              <a:noFill/>
              <a:ln w="9525">
                <a:noFill/>
                <a:miter lim="800000"/>
                <a:headEnd/>
                <a:tailEnd/>
              </a:ln>
            </p:spPr>
            <p:txBody>
              <a:bodyPr>
                <a:spAutoFit/>
              </a:bodyPr>
              <a:lstStyle/>
              <a:p>
                <a:pPr>
                  <a:spcBef>
                    <a:spcPct val="50000"/>
                  </a:spcBef>
                </a:pPr>
                <a:r>
                  <a:rPr lang="en-US" sz="1200"/>
                  <a:t>EST</a:t>
                </a:r>
              </a:p>
            </p:txBody>
          </p:sp>
        </p:grpSp>
      </p:grpSp>
      <p:sp>
        <p:nvSpPr>
          <p:cNvPr id="60" name="Date Placeholder 59"/>
          <p:cNvSpPr>
            <a:spLocks noGrp="1"/>
          </p:cNvSpPr>
          <p:nvPr>
            <p:ph type="dt" sz="half" idx="4294967295"/>
          </p:nvPr>
        </p:nvSpPr>
        <p:spPr>
          <a:xfrm>
            <a:off x="228600" y="6520244"/>
            <a:ext cx="2133600" cy="365125"/>
          </a:xfrm>
          <a:prstGeom prst="rect">
            <a:avLst/>
          </a:prstGeom>
        </p:spPr>
        <p:txBody>
          <a:bodyPr/>
          <a:lstStyle/>
          <a:p>
            <a:r>
              <a:rPr lang="en-US" dirty="0" smtClean="0"/>
              <a:t>November 11, 2011</a:t>
            </a:r>
            <a:endParaRPr lang="en-US" dirty="0"/>
          </a:p>
        </p:txBody>
      </p:sp>
      <p:sp>
        <p:nvSpPr>
          <p:cNvPr id="61" name="Slide Number Placeholder 60"/>
          <p:cNvSpPr>
            <a:spLocks noGrp="1"/>
          </p:cNvSpPr>
          <p:nvPr>
            <p:ph type="sldNum" sz="quarter" idx="4294967295"/>
          </p:nvPr>
        </p:nvSpPr>
        <p:spPr>
          <a:xfrm>
            <a:off x="6781800" y="6520244"/>
            <a:ext cx="2133600" cy="365125"/>
          </a:xfrm>
          <a:prstGeom prst="rect">
            <a:avLst/>
          </a:prstGeom>
        </p:spPr>
        <p:txBody>
          <a:bodyPr/>
          <a:lstStyle/>
          <a:p>
            <a:fld id="{1D331E90-ED23-40F1-83B5-F035C5BC55BC}" type="slidenum">
              <a:rPr lang="en-US" smtClean="0"/>
              <a:pPr/>
              <a:t>20</a:t>
            </a:fld>
            <a:endParaRPr lang="en-US" dirty="0"/>
          </a:p>
        </p:txBody>
      </p:sp>
      <p:sp>
        <p:nvSpPr>
          <p:cNvPr id="62" name="Footer Placeholder 61"/>
          <p:cNvSpPr>
            <a:spLocks noGrp="1"/>
          </p:cNvSpPr>
          <p:nvPr>
            <p:ph type="ftr" sz="quarter" idx="4294967295"/>
          </p:nvPr>
        </p:nvSpPr>
        <p:spPr>
          <a:xfrm>
            <a:off x="3124200" y="6520244"/>
            <a:ext cx="2895600" cy="365125"/>
          </a:xfrm>
          <a:prstGeom prst="rect">
            <a:avLst/>
          </a:prstGeom>
        </p:spPr>
        <p:txBody>
          <a:bodyPr/>
          <a:lstStyle/>
          <a:p>
            <a:r>
              <a:rPr lang="en-US" smtClean="0"/>
              <a:t>Ardavan Asef-Vaziri</a:t>
            </a:r>
            <a:endParaRPr lang="en-US" dirty="0"/>
          </a:p>
        </p:txBody>
      </p:sp>
      <mc:AlternateContent xmlns:mc="http://schemas.openxmlformats.org/markup-compatibility/2006" xmlns:p14="http://schemas.microsoft.com/office/powerpoint/2010/main">
        <mc:Choice Requires="p14">
          <p:contentPart p14:bwMode="auto" r:id="rId3">
            <p14:nvContentPartPr>
              <p14:cNvPr id="112642" name="Ink 60"/>
              <p14:cNvContentPartPr>
                <a14:cpLocks xmlns:a14="http://schemas.microsoft.com/office/drawing/2010/main" noRot="1" noChangeAspect="1" noEditPoints="1" noChangeArrowheads="1" noChangeShapeType="1"/>
              </p14:cNvContentPartPr>
              <p14:nvPr/>
            </p14:nvContentPartPr>
            <p14:xfrm>
              <a:off x="1760538" y="2879725"/>
              <a:ext cx="114300" cy="138113"/>
            </p14:xfrm>
          </p:contentPart>
        </mc:Choice>
        <mc:Fallback xmlns="">
          <p:pic>
            <p:nvPicPr>
              <p:cNvPr id="112642" name="Ink 60"/>
              <p:cNvPicPr>
                <a:picLocks noRot="1" noChangeAspect="1" noEditPoints="1" noChangeArrowheads="1" noChangeShapeType="1"/>
              </p:cNvPicPr>
              <p:nvPr/>
            </p:nvPicPr>
            <p:blipFill>
              <a:blip r:embed="rId4"/>
              <a:stretch>
                <a:fillRect/>
              </a:stretch>
            </p:blipFill>
            <p:spPr>
              <a:xfrm>
                <a:off x="1754068" y="2873251"/>
                <a:ext cx="127240" cy="151061"/>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12643" name="Ink 61"/>
              <p14:cNvContentPartPr>
                <a14:cpLocks xmlns:a14="http://schemas.microsoft.com/office/drawing/2010/main" noRot="1" noChangeAspect="1" noEditPoints="1" noChangeArrowheads="1" noChangeShapeType="1"/>
              </p14:cNvContentPartPr>
              <p14:nvPr/>
            </p14:nvContentPartPr>
            <p14:xfrm>
              <a:off x="2457450" y="2914650"/>
              <a:ext cx="149225" cy="171450"/>
            </p14:xfrm>
          </p:contentPart>
        </mc:Choice>
        <mc:Fallback xmlns="">
          <p:pic>
            <p:nvPicPr>
              <p:cNvPr id="112643" name="Ink 61"/>
              <p:cNvPicPr>
                <a:picLocks noRot="1" noChangeAspect="1" noEditPoints="1" noChangeArrowheads="1" noChangeShapeType="1"/>
              </p:cNvPicPr>
              <p:nvPr/>
            </p:nvPicPr>
            <p:blipFill>
              <a:blip r:embed="rId6"/>
              <a:stretch>
                <a:fillRect/>
              </a:stretch>
            </p:blipFill>
            <p:spPr>
              <a:xfrm>
                <a:off x="2450978" y="2908180"/>
                <a:ext cx="162170" cy="18439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12644" name="Ink 62"/>
              <p14:cNvContentPartPr>
                <a14:cpLocks xmlns:a14="http://schemas.microsoft.com/office/drawing/2010/main" noRot="1" noChangeAspect="1" noEditPoints="1" noChangeArrowheads="1" noChangeShapeType="1"/>
              </p14:cNvContentPartPr>
              <p14:nvPr/>
            </p14:nvContentPartPr>
            <p14:xfrm>
              <a:off x="3360738" y="2046288"/>
              <a:ext cx="138112" cy="149225"/>
            </p14:xfrm>
          </p:contentPart>
        </mc:Choice>
        <mc:Fallback xmlns="">
          <p:pic>
            <p:nvPicPr>
              <p:cNvPr id="112644" name="Ink 62"/>
              <p:cNvPicPr>
                <a:picLocks noRot="1" noChangeAspect="1" noEditPoints="1" noChangeArrowheads="1" noChangeShapeType="1"/>
              </p:cNvPicPr>
              <p:nvPr/>
            </p:nvPicPr>
            <p:blipFill>
              <a:blip r:embed="rId8"/>
              <a:stretch>
                <a:fillRect/>
              </a:stretch>
            </p:blipFill>
            <p:spPr>
              <a:xfrm>
                <a:off x="3354247" y="2039800"/>
                <a:ext cx="151094" cy="162201"/>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12645" name="Ink 63"/>
              <p14:cNvContentPartPr>
                <a14:cpLocks xmlns:a14="http://schemas.microsoft.com/office/drawing/2010/main" noRot="1" noChangeAspect="1" noEditPoints="1" noChangeArrowheads="1" noChangeShapeType="1"/>
              </p14:cNvContentPartPr>
              <p14:nvPr/>
            </p14:nvContentPartPr>
            <p14:xfrm>
              <a:off x="3292475" y="3600450"/>
              <a:ext cx="171450" cy="252413"/>
            </p14:xfrm>
          </p:contentPart>
        </mc:Choice>
        <mc:Fallback xmlns="">
          <p:pic>
            <p:nvPicPr>
              <p:cNvPr id="112645" name="Ink 63"/>
              <p:cNvPicPr>
                <a:picLocks noRot="1" noChangeAspect="1" noEditPoints="1" noChangeArrowheads="1" noChangeShapeType="1"/>
              </p:cNvPicPr>
              <p:nvPr/>
            </p:nvPicPr>
            <p:blipFill>
              <a:blip r:embed="rId10"/>
              <a:stretch>
                <a:fillRect/>
              </a:stretch>
            </p:blipFill>
            <p:spPr>
              <a:xfrm>
                <a:off x="3285992" y="3593969"/>
                <a:ext cx="184417" cy="265376"/>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12646" name="Ink 64"/>
              <p14:cNvContentPartPr>
                <a14:cpLocks xmlns:a14="http://schemas.microsoft.com/office/drawing/2010/main" noRot="1" noChangeAspect="1" noEditPoints="1" noChangeArrowheads="1" noChangeShapeType="1"/>
              </p14:cNvContentPartPr>
              <p14:nvPr/>
            </p14:nvContentPartPr>
            <p14:xfrm>
              <a:off x="4035425" y="3611563"/>
              <a:ext cx="103188" cy="206375"/>
            </p14:xfrm>
          </p:contentPart>
        </mc:Choice>
        <mc:Fallback xmlns="">
          <p:pic>
            <p:nvPicPr>
              <p:cNvPr id="112646" name="Ink 64"/>
              <p:cNvPicPr>
                <a:picLocks noRot="1" noChangeAspect="1" noEditPoints="1" noChangeArrowheads="1" noChangeShapeType="1"/>
              </p:cNvPicPr>
              <p:nvPr/>
            </p:nvPicPr>
            <p:blipFill>
              <a:blip r:embed="rId12"/>
              <a:stretch>
                <a:fillRect/>
              </a:stretch>
            </p:blipFill>
            <p:spPr>
              <a:xfrm>
                <a:off x="4028953" y="3605080"/>
                <a:ext cx="116131" cy="219341"/>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12647" name="Ink 65"/>
              <p14:cNvContentPartPr>
                <a14:cpLocks xmlns:a14="http://schemas.microsoft.com/office/drawing/2010/main" noRot="1" noChangeAspect="1" noEditPoints="1" noChangeArrowheads="1" noChangeShapeType="1"/>
              </p14:cNvContentPartPr>
              <p14:nvPr/>
            </p14:nvContentPartPr>
            <p14:xfrm>
              <a:off x="4068763" y="2057400"/>
              <a:ext cx="149225" cy="171450"/>
            </p14:xfrm>
          </p:contentPart>
        </mc:Choice>
        <mc:Fallback xmlns="">
          <p:pic>
            <p:nvPicPr>
              <p:cNvPr id="112647" name="Ink 65"/>
              <p:cNvPicPr>
                <a:picLocks noRot="1" noChangeAspect="1" noEditPoints="1" noChangeArrowheads="1" noChangeShapeType="1"/>
              </p:cNvPicPr>
              <p:nvPr/>
            </p:nvPicPr>
            <p:blipFill>
              <a:blip r:embed="rId14"/>
              <a:stretch>
                <a:fillRect/>
              </a:stretch>
            </p:blipFill>
            <p:spPr>
              <a:xfrm>
                <a:off x="4062275" y="2050917"/>
                <a:ext cx="162201" cy="184417"/>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12648" name="Ink 66"/>
              <p14:cNvContentPartPr>
                <a14:cpLocks xmlns:a14="http://schemas.microsoft.com/office/drawing/2010/main" noRot="1" noChangeAspect="1" noEditPoints="1" noChangeArrowheads="1" noChangeShapeType="1"/>
              </p14:cNvContentPartPr>
              <p14:nvPr/>
            </p14:nvContentPartPr>
            <p14:xfrm>
              <a:off x="4651375" y="2422525"/>
              <a:ext cx="127000" cy="127000"/>
            </p14:xfrm>
          </p:contentPart>
        </mc:Choice>
        <mc:Fallback xmlns="">
          <p:pic>
            <p:nvPicPr>
              <p:cNvPr id="112648" name="Ink 66"/>
              <p:cNvPicPr>
                <a:picLocks noRot="1" noChangeAspect="1" noEditPoints="1" noChangeArrowheads="1" noChangeShapeType="1"/>
              </p:cNvPicPr>
              <p:nvPr/>
            </p:nvPicPr>
            <p:blipFill>
              <a:blip r:embed="rId16"/>
              <a:stretch>
                <a:fillRect/>
              </a:stretch>
            </p:blipFill>
            <p:spPr>
              <a:xfrm>
                <a:off x="4644881" y="2416049"/>
                <a:ext cx="139989" cy="139952"/>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112649" name="Ink 67"/>
              <p14:cNvContentPartPr>
                <a14:cpLocks xmlns:a14="http://schemas.microsoft.com/office/drawing/2010/main" noRot="1" noChangeAspect="1" noEditPoints="1" noChangeArrowheads="1" noChangeShapeType="1"/>
              </p14:cNvContentPartPr>
              <p14:nvPr/>
            </p14:nvContentPartPr>
            <p14:xfrm>
              <a:off x="4800600" y="2811463"/>
              <a:ext cx="342900" cy="263525"/>
            </p14:xfrm>
          </p:contentPart>
        </mc:Choice>
        <mc:Fallback xmlns="">
          <p:pic>
            <p:nvPicPr>
              <p:cNvPr id="112649" name="Ink 67"/>
              <p:cNvPicPr>
                <a:picLocks noRot="1" noChangeAspect="1" noEditPoints="1" noChangeArrowheads="1" noChangeShapeType="1"/>
              </p:cNvPicPr>
              <p:nvPr/>
            </p:nvPicPr>
            <p:blipFill>
              <a:blip r:embed="rId18"/>
              <a:stretch>
                <a:fillRect/>
              </a:stretch>
            </p:blipFill>
            <p:spPr>
              <a:xfrm>
                <a:off x="4794123" y="2804983"/>
                <a:ext cx="355853" cy="276485"/>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112650" name="Ink 68"/>
              <p14:cNvContentPartPr>
                <a14:cpLocks xmlns:a14="http://schemas.microsoft.com/office/drawing/2010/main" noRot="1" noChangeAspect="1" noEditPoints="1" noChangeArrowheads="1" noChangeShapeType="1"/>
              </p14:cNvContentPartPr>
              <p14:nvPr/>
            </p14:nvContentPartPr>
            <p14:xfrm>
              <a:off x="3325813" y="6275388"/>
              <a:ext cx="149225" cy="182562"/>
            </p14:xfrm>
          </p:contentPart>
        </mc:Choice>
        <mc:Fallback xmlns="">
          <p:pic>
            <p:nvPicPr>
              <p:cNvPr id="112650" name="Ink 68"/>
              <p:cNvPicPr>
                <a:picLocks noRot="1" noChangeAspect="1" noEditPoints="1" noChangeArrowheads="1" noChangeShapeType="1"/>
              </p:cNvPicPr>
              <p:nvPr/>
            </p:nvPicPr>
            <p:blipFill>
              <a:blip r:embed="rId20"/>
              <a:stretch>
                <a:fillRect/>
              </a:stretch>
            </p:blipFill>
            <p:spPr>
              <a:xfrm>
                <a:off x="3319341" y="6268919"/>
                <a:ext cx="162170" cy="195499"/>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112651" name="Ink 69"/>
              <p14:cNvContentPartPr>
                <a14:cpLocks xmlns:a14="http://schemas.microsoft.com/office/drawing/2010/main" noRot="1" noChangeAspect="1" noEditPoints="1" noChangeArrowheads="1" noChangeShapeType="1"/>
              </p14:cNvContentPartPr>
              <p14:nvPr/>
            </p14:nvContentPartPr>
            <p14:xfrm>
              <a:off x="4068763" y="6275388"/>
              <a:ext cx="195262" cy="171450"/>
            </p14:xfrm>
          </p:contentPart>
        </mc:Choice>
        <mc:Fallback xmlns="">
          <p:pic>
            <p:nvPicPr>
              <p:cNvPr id="112651" name="Ink 69"/>
              <p:cNvPicPr>
                <a:picLocks noRot="1" noChangeAspect="1" noEditPoints="1" noChangeArrowheads="1" noChangeShapeType="1"/>
              </p:cNvPicPr>
              <p:nvPr/>
            </p:nvPicPr>
            <p:blipFill>
              <a:blip r:embed="rId22"/>
              <a:stretch>
                <a:fillRect/>
              </a:stretch>
            </p:blipFill>
            <p:spPr>
              <a:xfrm>
                <a:off x="4062278" y="6268905"/>
                <a:ext cx="208231" cy="184417"/>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112652" name="Ink 70"/>
              <p14:cNvContentPartPr>
                <a14:cpLocks xmlns:a14="http://schemas.microsoft.com/office/drawing/2010/main" noRot="1" noChangeAspect="1" noEditPoints="1" noChangeArrowheads="1" noChangeShapeType="1"/>
              </p14:cNvContentPartPr>
              <p14:nvPr/>
            </p14:nvContentPartPr>
            <p14:xfrm>
              <a:off x="4914900" y="6275388"/>
              <a:ext cx="228600" cy="171450"/>
            </p14:xfrm>
          </p:contentPart>
        </mc:Choice>
        <mc:Fallback xmlns="">
          <p:pic>
            <p:nvPicPr>
              <p:cNvPr id="112652" name="Ink 70"/>
              <p:cNvPicPr>
                <a:picLocks noRot="1" noChangeAspect="1" noEditPoints="1" noChangeArrowheads="1" noChangeShapeType="1"/>
              </p:cNvPicPr>
              <p:nvPr/>
            </p:nvPicPr>
            <p:blipFill>
              <a:blip r:embed="rId24"/>
              <a:stretch>
                <a:fillRect/>
              </a:stretch>
            </p:blipFill>
            <p:spPr>
              <a:xfrm>
                <a:off x="4908420" y="6268905"/>
                <a:ext cx="241560" cy="184417"/>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112653" name="Ink 71"/>
              <p14:cNvContentPartPr>
                <a14:cpLocks xmlns:a14="http://schemas.microsoft.com/office/drawing/2010/main" noRot="1" noChangeAspect="1" noEditPoints="1" noChangeArrowheads="1" noChangeShapeType="1"/>
              </p14:cNvContentPartPr>
              <p14:nvPr/>
            </p14:nvContentPartPr>
            <p14:xfrm>
              <a:off x="5680075" y="6240463"/>
              <a:ext cx="206375" cy="195262"/>
            </p14:xfrm>
          </p:contentPart>
        </mc:Choice>
        <mc:Fallback xmlns="">
          <p:pic>
            <p:nvPicPr>
              <p:cNvPr id="112653" name="Ink 71"/>
              <p:cNvPicPr>
                <a:picLocks noRot="1" noChangeAspect="1" noEditPoints="1" noChangeArrowheads="1" noChangeShapeType="1"/>
              </p:cNvPicPr>
              <p:nvPr/>
            </p:nvPicPr>
            <p:blipFill>
              <a:blip r:embed="rId26"/>
              <a:stretch>
                <a:fillRect/>
              </a:stretch>
            </p:blipFill>
            <p:spPr>
              <a:xfrm>
                <a:off x="5673592" y="6233978"/>
                <a:ext cx="219341" cy="208231"/>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112654" name="Ink 72"/>
              <p14:cNvContentPartPr>
                <a14:cpLocks xmlns:a14="http://schemas.microsoft.com/office/drawing/2010/main" noRot="1" noChangeAspect="1" noEditPoints="1" noChangeArrowheads="1" noChangeShapeType="1"/>
              </p14:cNvContentPartPr>
              <p14:nvPr/>
            </p14:nvContentPartPr>
            <p14:xfrm>
              <a:off x="6950075" y="3497263"/>
              <a:ext cx="206375" cy="160337"/>
            </p14:xfrm>
          </p:contentPart>
        </mc:Choice>
        <mc:Fallback xmlns="">
          <p:pic>
            <p:nvPicPr>
              <p:cNvPr id="112654" name="Ink 72"/>
              <p:cNvPicPr>
                <a:picLocks noRot="1" noChangeAspect="1" noEditPoints="1" noChangeArrowheads="1" noChangeShapeType="1"/>
              </p:cNvPicPr>
              <p:nvPr/>
            </p:nvPicPr>
            <p:blipFill>
              <a:blip r:embed="rId28"/>
              <a:stretch>
                <a:fillRect/>
              </a:stretch>
            </p:blipFill>
            <p:spPr>
              <a:xfrm>
                <a:off x="6943592" y="3490777"/>
                <a:ext cx="219341" cy="173308"/>
              </a:xfrm>
              <a:prstGeom prst="rect">
                <a:avLst/>
              </a:prstGeom>
            </p:spPr>
          </p:pic>
        </mc:Fallback>
      </mc:AlternateContent>
      <mc:AlternateContent xmlns:mc="http://schemas.openxmlformats.org/markup-compatibility/2006" xmlns:p14="http://schemas.microsoft.com/office/powerpoint/2010/main">
        <mc:Choice Requires="p14">
          <p:contentPart p14:bwMode="auto" r:id="rId29">
            <p14:nvContentPartPr>
              <p14:cNvPr id="112655" name="Ink 73"/>
              <p14:cNvContentPartPr>
                <a14:cpLocks xmlns:a14="http://schemas.microsoft.com/office/drawing/2010/main" noRot="1" noChangeAspect="1" noEditPoints="1" noChangeArrowheads="1" noChangeShapeType="1"/>
              </p14:cNvContentPartPr>
              <p14:nvPr/>
            </p14:nvContentPartPr>
            <p14:xfrm>
              <a:off x="5589588" y="5097463"/>
              <a:ext cx="160337" cy="184150"/>
            </p14:xfrm>
          </p:contentPart>
        </mc:Choice>
        <mc:Fallback xmlns="">
          <p:pic>
            <p:nvPicPr>
              <p:cNvPr id="112655" name="Ink 73"/>
              <p:cNvPicPr>
                <a:picLocks noRot="1" noChangeAspect="1" noEditPoints="1" noChangeArrowheads="1" noChangeShapeType="1"/>
              </p:cNvPicPr>
              <p:nvPr/>
            </p:nvPicPr>
            <p:blipFill>
              <a:blip r:embed="rId30"/>
              <a:stretch>
                <a:fillRect/>
              </a:stretch>
            </p:blipFill>
            <p:spPr>
              <a:xfrm>
                <a:off x="5583102" y="5090989"/>
                <a:ext cx="173308" cy="197098"/>
              </a:xfrm>
              <a:prstGeom prst="rect">
                <a:avLst/>
              </a:prstGeom>
            </p:spPr>
          </p:pic>
        </mc:Fallback>
      </mc:AlternateContent>
      <mc:AlternateContent xmlns:mc="http://schemas.openxmlformats.org/markup-compatibility/2006" xmlns:p14="http://schemas.microsoft.com/office/powerpoint/2010/main">
        <mc:Choice Requires="p14">
          <p:contentPart p14:bwMode="auto" r:id="rId31">
            <p14:nvContentPartPr>
              <p14:cNvPr id="112656" name="Ink 74"/>
              <p14:cNvContentPartPr>
                <a14:cpLocks xmlns:a14="http://schemas.microsoft.com/office/drawing/2010/main" noRot="1" noChangeAspect="1" noEditPoints="1" noChangeArrowheads="1" noChangeShapeType="1"/>
              </p14:cNvContentPartPr>
              <p14:nvPr/>
            </p14:nvContentPartPr>
            <p14:xfrm>
              <a:off x="6000750" y="5222875"/>
              <a:ext cx="138113" cy="195263"/>
            </p14:xfrm>
          </p:contentPart>
        </mc:Choice>
        <mc:Fallback xmlns="">
          <p:pic>
            <p:nvPicPr>
              <p:cNvPr id="112656" name="Ink 74"/>
              <p:cNvPicPr>
                <a:picLocks noRot="1" noChangeAspect="1" noEditPoints="1" noChangeArrowheads="1" noChangeShapeType="1"/>
              </p:cNvPicPr>
              <p:nvPr/>
            </p:nvPicPr>
            <p:blipFill>
              <a:blip r:embed="rId32"/>
              <a:stretch>
                <a:fillRect/>
              </a:stretch>
            </p:blipFill>
            <p:spPr>
              <a:xfrm>
                <a:off x="5994276" y="5216390"/>
                <a:ext cx="151061" cy="208232"/>
              </a:xfrm>
              <a:prstGeom prst="rect">
                <a:avLst/>
              </a:prstGeom>
            </p:spPr>
          </p:pic>
        </mc:Fallback>
      </mc:AlternateContent>
      <mc:AlternateContent xmlns:mc="http://schemas.openxmlformats.org/markup-compatibility/2006" xmlns:p14="http://schemas.microsoft.com/office/powerpoint/2010/main">
        <mc:Choice Requires="p14">
          <p:contentPart p14:bwMode="auto" r:id="rId33">
            <p14:nvContentPartPr>
              <p14:cNvPr id="112657" name="Ink 75"/>
              <p14:cNvContentPartPr>
                <a14:cpLocks xmlns:a14="http://schemas.microsoft.com/office/drawing/2010/main" noRot="1" noChangeAspect="1" noEditPoints="1" noChangeArrowheads="1" noChangeShapeType="1"/>
              </p14:cNvContentPartPr>
              <p14:nvPr/>
            </p14:nvContentPartPr>
            <p14:xfrm>
              <a:off x="6332538" y="5646738"/>
              <a:ext cx="125412" cy="182562"/>
            </p14:xfrm>
          </p:contentPart>
        </mc:Choice>
        <mc:Fallback xmlns="">
          <p:pic>
            <p:nvPicPr>
              <p:cNvPr id="112657" name="Ink 75"/>
              <p:cNvPicPr>
                <a:picLocks noRot="1" noChangeAspect="1" noEditPoints="1" noChangeArrowheads="1" noChangeShapeType="1"/>
              </p:cNvPicPr>
              <p:nvPr/>
            </p:nvPicPr>
            <p:blipFill>
              <a:blip r:embed="rId34"/>
              <a:stretch>
                <a:fillRect/>
              </a:stretch>
            </p:blipFill>
            <p:spPr>
              <a:xfrm>
                <a:off x="6326051" y="5640269"/>
                <a:ext cx="138386" cy="195499"/>
              </a:xfrm>
              <a:prstGeom prst="rect">
                <a:avLst/>
              </a:prstGeom>
            </p:spPr>
          </p:pic>
        </mc:Fallback>
      </mc:AlternateContent>
      <mc:AlternateContent xmlns:mc="http://schemas.openxmlformats.org/markup-compatibility/2006" xmlns:p14="http://schemas.microsoft.com/office/powerpoint/2010/main">
        <mc:Choice Requires="p14">
          <p:contentPart p14:bwMode="auto" r:id="rId35">
            <p14:nvContentPartPr>
              <p14:cNvPr id="112658" name="Ink 76"/>
              <p14:cNvContentPartPr>
                <a14:cpLocks xmlns:a14="http://schemas.microsoft.com/office/drawing/2010/main" noRot="1" noChangeAspect="1" noEditPoints="1" noChangeArrowheads="1" noChangeShapeType="1"/>
              </p14:cNvContentPartPr>
              <p14:nvPr/>
            </p14:nvContentPartPr>
            <p14:xfrm>
              <a:off x="6926263" y="5600700"/>
              <a:ext cx="217487" cy="263525"/>
            </p14:xfrm>
          </p:contentPart>
        </mc:Choice>
        <mc:Fallback xmlns="">
          <p:pic>
            <p:nvPicPr>
              <p:cNvPr id="112658" name="Ink 76"/>
              <p:cNvPicPr>
                <a:picLocks noRot="1" noChangeAspect="1" noEditPoints="1" noChangeArrowheads="1" noChangeShapeType="1"/>
              </p:cNvPicPr>
              <p:nvPr/>
            </p:nvPicPr>
            <p:blipFill>
              <a:blip r:embed="rId36"/>
              <a:stretch>
                <a:fillRect/>
              </a:stretch>
            </p:blipFill>
            <p:spPr>
              <a:xfrm>
                <a:off x="6919782" y="5594229"/>
                <a:ext cx="230450" cy="276468"/>
              </a:xfrm>
              <a:prstGeom prst="rect">
                <a:avLst/>
              </a:prstGeom>
            </p:spPr>
          </p:pic>
        </mc:Fallback>
      </mc:AlternateContent>
      <mc:AlternateContent xmlns:mc="http://schemas.openxmlformats.org/markup-compatibility/2006" xmlns:p14="http://schemas.microsoft.com/office/powerpoint/2010/main">
        <mc:Choice Requires="p14">
          <p:contentPart p14:bwMode="auto" r:id="rId37">
            <p14:nvContentPartPr>
              <p14:cNvPr id="112659" name="Ink 77"/>
              <p14:cNvContentPartPr>
                <a14:cpLocks xmlns:a14="http://schemas.microsoft.com/office/drawing/2010/main" noRot="1" noChangeAspect="1" noEditPoints="1" noChangeArrowheads="1" noChangeShapeType="1"/>
              </p14:cNvContentPartPr>
              <p14:nvPr/>
            </p14:nvContentPartPr>
            <p14:xfrm>
              <a:off x="6103938" y="5680075"/>
              <a:ext cx="182562" cy="138113"/>
            </p14:xfrm>
          </p:contentPart>
        </mc:Choice>
        <mc:Fallback xmlns="">
          <p:pic>
            <p:nvPicPr>
              <p:cNvPr id="112659" name="Ink 77"/>
              <p:cNvPicPr>
                <a:picLocks noRot="1" noChangeAspect="1" noEditPoints="1" noChangeArrowheads="1" noChangeShapeType="1"/>
              </p:cNvPicPr>
              <p:nvPr/>
            </p:nvPicPr>
            <p:blipFill>
              <a:blip r:embed="rId38"/>
              <a:stretch>
                <a:fillRect/>
              </a:stretch>
            </p:blipFill>
            <p:spPr>
              <a:xfrm>
                <a:off x="6097469" y="5673601"/>
                <a:ext cx="195499" cy="151061"/>
              </a:xfrm>
              <a:prstGeom prst="rect">
                <a:avLst/>
              </a:prstGeom>
            </p:spPr>
          </p:pic>
        </mc:Fallback>
      </mc:AlternateContent>
      <mc:AlternateContent xmlns:mc="http://schemas.openxmlformats.org/markup-compatibility/2006" xmlns:p14="http://schemas.microsoft.com/office/powerpoint/2010/main">
        <mc:Choice Requires="p14">
          <p:contentPart p14:bwMode="auto" r:id="rId39">
            <p14:nvContentPartPr>
              <p14:cNvPr id="112660" name="Ink 78"/>
              <p14:cNvContentPartPr>
                <a14:cpLocks xmlns:a14="http://schemas.microsoft.com/office/drawing/2010/main" noRot="1" noChangeAspect="1" noEditPoints="1" noChangeArrowheads="1" noChangeShapeType="1"/>
              </p14:cNvContentPartPr>
              <p14:nvPr/>
            </p14:nvContentPartPr>
            <p14:xfrm>
              <a:off x="7600950" y="4194175"/>
              <a:ext cx="835025" cy="366713"/>
            </p14:xfrm>
          </p:contentPart>
        </mc:Choice>
        <mc:Fallback xmlns="">
          <p:pic>
            <p:nvPicPr>
              <p:cNvPr id="112660" name="Ink 78"/>
              <p:cNvPicPr>
                <a:picLocks noRot="1" noChangeAspect="1" noEditPoints="1" noChangeArrowheads="1" noChangeShapeType="1"/>
              </p:cNvPicPr>
              <p:nvPr/>
            </p:nvPicPr>
            <p:blipFill>
              <a:blip r:embed="rId40"/>
              <a:stretch>
                <a:fillRect/>
              </a:stretch>
            </p:blipFill>
            <p:spPr>
              <a:xfrm>
                <a:off x="7594469" y="4187697"/>
                <a:ext cx="847988" cy="379669"/>
              </a:xfrm>
              <a:prstGeom prst="rect">
                <a:avLst/>
              </a:prstGeom>
            </p:spPr>
          </p:pic>
        </mc:Fallback>
      </mc:AlternateContent>
      <mc:AlternateContent xmlns:mc="http://schemas.openxmlformats.org/markup-compatibility/2006" xmlns:p14="http://schemas.microsoft.com/office/powerpoint/2010/main">
        <mc:Choice Requires="p14">
          <p:contentPart p14:bwMode="auto" r:id="rId41">
            <p14:nvContentPartPr>
              <p14:cNvPr id="112661" name="Ink 79"/>
              <p14:cNvContentPartPr>
                <a14:cpLocks xmlns:a14="http://schemas.microsoft.com/office/drawing/2010/main" noRot="1" noChangeAspect="1" noEditPoints="1" noChangeArrowheads="1" noChangeShapeType="1"/>
              </p14:cNvContentPartPr>
              <p14:nvPr/>
            </p14:nvContentPartPr>
            <p14:xfrm>
              <a:off x="868363" y="3497263"/>
              <a:ext cx="92075" cy="149225"/>
            </p14:xfrm>
          </p:contentPart>
        </mc:Choice>
        <mc:Fallback xmlns="">
          <p:pic>
            <p:nvPicPr>
              <p:cNvPr id="112661" name="Ink 79"/>
              <p:cNvPicPr>
                <a:picLocks noRot="1" noChangeAspect="1" noEditPoints="1" noChangeArrowheads="1" noChangeShapeType="1"/>
              </p:cNvPicPr>
              <p:nvPr/>
            </p:nvPicPr>
            <p:blipFill>
              <a:blip r:embed="rId42"/>
              <a:stretch>
                <a:fillRect/>
              </a:stretch>
            </p:blipFill>
            <p:spPr>
              <a:xfrm>
                <a:off x="861889" y="3490791"/>
                <a:ext cx="105023" cy="162170"/>
              </a:xfrm>
              <a:prstGeom prst="rect">
                <a:avLst/>
              </a:prstGeom>
            </p:spPr>
          </p:pic>
        </mc:Fallback>
      </mc:AlternateContent>
      <mc:AlternateContent xmlns:mc="http://schemas.openxmlformats.org/markup-compatibility/2006" xmlns:p14="http://schemas.microsoft.com/office/powerpoint/2010/main">
        <mc:Choice Requires="p14">
          <p:contentPart p14:bwMode="auto" r:id="rId43">
            <p14:nvContentPartPr>
              <p14:cNvPr id="112662" name="Ink 80"/>
              <p14:cNvContentPartPr>
                <a14:cpLocks xmlns:a14="http://schemas.microsoft.com/office/drawing/2010/main" noRot="1" noChangeAspect="1" noEditPoints="1" noChangeArrowheads="1" noChangeShapeType="1"/>
              </p14:cNvContentPartPr>
              <p14:nvPr/>
            </p14:nvContentPartPr>
            <p14:xfrm>
              <a:off x="1804988" y="5611813"/>
              <a:ext cx="92075" cy="160337"/>
            </p14:xfrm>
          </p:contentPart>
        </mc:Choice>
        <mc:Fallback xmlns="">
          <p:pic>
            <p:nvPicPr>
              <p:cNvPr id="112662" name="Ink 80"/>
              <p:cNvPicPr>
                <a:picLocks noRot="1" noChangeAspect="1" noEditPoints="1" noChangeArrowheads="1" noChangeShapeType="1"/>
              </p:cNvPicPr>
              <p:nvPr/>
            </p:nvPicPr>
            <p:blipFill>
              <a:blip r:embed="rId44"/>
              <a:stretch>
                <a:fillRect/>
              </a:stretch>
            </p:blipFill>
            <p:spPr>
              <a:xfrm>
                <a:off x="1798489" y="5605327"/>
                <a:ext cx="105074" cy="173308"/>
              </a:xfrm>
              <a:prstGeom prst="rect">
                <a:avLst/>
              </a:prstGeom>
            </p:spPr>
          </p:pic>
        </mc:Fallback>
      </mc:AlternateContent>
      <mc:AlternateContent xmlns:mc="http://schemas.openxmlformats.org/markup-compatibility/2006" xmlns:p14="http://schemas.microsoft.com/office/powerpoint/2010/main">
        <mc:Choice Requires="p14">
          <p:contentPart p14:bwMode="auto" r:id="rId45">
            <p14:nvContentPartPr>
              <p14:cNvPr id="112663" name="Ink 81"/>
              <p14:cNvContentPartPr>
                <a14:cpLocks xmlns:a14="http://schemas.microsoft.com/office/drawing/2010/main" noRot="1" noChangeAspect="1" noEditPoints="1" noChangeArrowheads="1" noChangeShapeType="1"/>
              </p14:cNvContentPartPr>
              <p14:nvPr/>
            </p14:nvContentPartPr>
            <p14:xfrm>
              <a:off x="2457450" y="5589588"/>
              <a:ext cx="171450" cy="171450"/>
            </p14:xfrm>
          </p:contentPart>
        </mc:Choice>
        <mc:Fallback xmlns="">
          <p:pic>
            <p:nvPicPr>
              <p:cNvPr id="112663" name="Ink 81"/>
              <p:cNvPicPr>
                <a:picLocks noRot="1" noChangeAspect="1" noEditPoints="1" noChangeArrowheads="1" noChangeShapeType="1"/>
              </p:cNvPicPr>
              <p:nvPr/>
            </p:nvPicPr>
            <p:blipFill>
              <a:blip r:embed="rId46"/>
              <a:stretch>
                <a:fillRect/>
              </a:stretch>
            </p:blipFill>
            <p:spPr>
              <a:xfrm>
                <a:off x="2450980" y="5583105"/>
                <a:ext cx="184390" cy="184417"/>
              </a:xfrm>
              <a:prstGeom prst="rect">
                <a:avLst/>
              </a:prstGeom>
            </p:spPr>
          </p:pic>
        </mc:Fallback>
      </mc:AlternateContent>
      <mc:AlternateContent xmlns:mc="http://schemas.openxmlformats.org/markup-compatibility/2006" xmlns:p14="http://schemas.microsoft.com/office/powerpoint/2010/main">
        <mc:Choice Requires="p14">
          <p:contentPart p14:bwMode="auto" r:id="rId47">
            <p14:nvContentPartPr>
              <p14:cNvPr id="112664" name="Ink 82"/>
              <p14:cNvContentPartPr>
                <a14:cpLocks xmlns:a14="http://schemas.microsoft.com/office/drawing/2010/main" noRot="1" noChangeAspect="1" noEditPoints="1" noChangeArrowheads="1" noChangeShapeType="1"/>
              </p14:cNvContentPartPr>
              <p14:nvPr/>
            </p14:nvContentPartPr>
            <p14:xfrm>
              <a:off x="5646738" y="2879725"/>
              <a:ext cx="103187" cy="103188"/>
            </p14:xfrm>
          </p:contentPart>
        </mc:Choice>
        <mc:Fallback xmlns="">
          <p:pic>
            <p:nvPicPr>
              <p:cNvPr id="112664" name="Ink 82"/>
              <p:cNvPicPr>
                <a:picLocks noRot="1" noChangeAspect="1" noEditPoints="1" noChangeArrowheads="1" noChangeShapeType="1"/>
              </p:cNvPicPr>
              <p:nvPr/>
            </p:nvPicPr>
            <p:blipFill>
              <a:blip r:embed="rId48"/>
              <a:stretch>
                <a:fillRect/>
              </a:stretch>
            </p:blipFill>
            <p:spPr>
              <a:xfrm>
                <a:off x="5640266" y="2873231"/>
                <a:ext cx="116130" cy="116177"/>
              </a:xfrm>
              <a:prstGeom prst="rect">
                <a:avLst/>
              </a:prstGeom>
            </p:spPr>
          </p:pic>
        </mc:Fallback>
      </mc:AlternateContent>
      <mc:AlternateContent xmlns:mc="http://schemas.openxmlformats.org/markup-compatibility/2006" xmlns:p14="http://schemas.microsoft.com/office/powerpoint/2010/main">
        <mc:Choice Requires="p14">
          <p:contentPart p14:bwMode="auto" r:id="rId49">
            <p14:nvContentPartPr>
              <p14:cNvPr id="112665" name="Ink 83"/>
              <p14:cNvContentPartPr>
                <a14:cpLocks xmlns:a14="http://schemas.microsoft.com/office/drawing/2010/main" noRot="1" noChangeAspect="1" noEditPoints="1" noChangeArrowheads="1" noChangeShapeType="1"/>
              </p14:cNvContentPartPr>
              <p14:nvPr/>
            </p14:nvContentPartPr>
            <p14:xfrm>
              <a:off x="5589588" y="2982913"/>
              <a:ext cx="160337" cy="114300"/>
            </p14:xfrm>
          </p:contentPart>
        </mc:Choice>
        <mc:Fallback xmlns="">
          <p:pic>
            <p:nvPicPr>
              <p:cNvPr id="112665" name="Ink 83"/>
              <p:cNvPicPr>
                <a:picLocks noRot="1" noChangeAspect="1" noEditPoints="1" noChangeArrowheads="1" noChangeShapeType="1"/>
              </p:cNvPicPr>
              <p:nvPr/>
            </p:nvPicPr>
            <p:blipFill>
              <a:blip r:embed="rId50"/>
              <a:stretch>
                <a:fillRect/>
              </a:stretch>
            </p:blipFill>
            <p:spPr>
              <a:xfrm>
                <a:off x="5583102" y="2976443"/>
                <a:ext cx="173308" cy="127240"/>
              </a:xfrm>
              <a:prstGeom prst="rect">
                <a:avLst/>
              </a:prstGeom>
            </p:spPr>
          </p:pic>
        </mc:Fallback>
      </mc:AlternateContent>
      <mc:AlternateContent xmlns:mc="http://schemas.openxmlformats.org/markup-compatibility/2006" xmlns:p14="http://schemas.microsoft.com/office/powerpoint/2010/main">
        <mc:Choice Requires="p14">
          <p:contentPart p14:bwMode="auto" r:id="rId51">
            <p14:nvContentPartPr>
              <p14:cNvPr id="112666" name="Ink 84"/>
              <p14:cNvContentPartPr>
                <a14:cpLocks xmlns:a14="http://schemas.microsoft.com/office/drawing/2010/main" noRot="1" noChangeAspect="1" noEditPoints="1" noChangeArrowheads="1" noChangeShapeType="1"/>
              </p14:cNvContentPartPr>
              <p14:nvPr/>
            </p14:nvContentPartPr>
            <p14:xfrm>
              <a:off x="3325813" y="4800600"/>
              <a:ext cx="138112" cy="195263"/>
            </p14:xfrm>
          </p:contentPart>
        </mc:Choice>
        <mc:Fallback xmlns="">
          <p:pic>
            <p:nvPicPr>
              <p:cNvPr id="112666" name="Ink 84"/>
              <p:cNvPicPr>
                <a:picLocks noRot="1" noChangeAspect="1" noEditPoints="1" noChangeArrowheads="1" noChangeShapeType="1"/>
              </p:cNvPicPr>
              <p:nvPr/>
            </p:nvPicPr>
            <p:blipFill>
              <a:blip r:embed="rId52"/>
              <a:stretch>
                <a:fillRect/>
              </a:stretch>
            </p:blipFill>
            <p:spPr>
              <a:xfrm>
                <a:off x="3319339" y="4794115"/>
                <a:ext cx="151060" cy="208232"/>
              </a:xfrm>
              <a:prstGeom prst="rect">
                <a:avLst/>
              </a:prstGeom>
            </p:spPr>
          </p:pic>
        </mc:Fallback>
      </mc:AlternateContent>
      <mc:AlternateContent xmlns:mc="http://schemas.openxmlformats.org/markup-compatibility/2006" xmlns:p14="http://schemas.microsoft.com/office/powerpoint/2010/main">
        <mc:Choice Requires="p14">
          <p:contentPart p14:bwMode="auto" r:id="rId53">
            <p14:nvContentPartPr>
              <p14:cNvPr id="112667" name="Ink 85"/>
              <p14:cNvContentPartPr>
                <a14:cpLocks xmlns:a14="http://schemas.microsoft.com/office/drawing/2010/main" noRot="1" noChangeAspect="1" noEditPoints="1" noChangeArrowheads="1" noChangeShapeType="1"/>
              </p14:cNvContentPartPr>
              <p14:nvPr/>
            </p14:nvContentPartPr>
            <p14:xfrm>
              <a:off x="4035425" y="4800600"/>
              <a:ext cx="114300" cy="228600"/>
            </p14:xfrm>
          </p:contentPart>
        </mc:Choice>
        <mc:Fallback xmlns="">
          <p:pic>
            <p:nvPicPr>
              <p:cNvPr id="112667" name="Ink 85"/>
              <p:cNvPicPr>
                <a:picLocks noRot="1" noChangeAspect="1" noEditPoints="1" noChangeArrowheads="1" noChangeShapeType="1"/>
              </p:cNvPicPr>
              <p:nvPr/>
            </p:nvPicPr>
            <p:blipFill>
              <a:blip r:embed="rId54"/>
              <a:stretch>
                <a:fillRect/>
              </a:stretch>
            </p:blipFill>
            <p:spPr>
              <a:xfrm>
                <a:off x="4028955" y="4794120"/>
                <a:ext cx="127240" cy="241560"/>
              </a:xfrm>
              <a:prstGeom prst="rect">
                <a:avLst/>
              </a:prstGeom>
            </p:spPr>
          </p:pic>
        </mc:Fallback>
      </mc:AlternateContent>
      <mc:AlternateContent xmlns:mc="http://schemas.openxmlformats.org/markup-compatibility/2006" xmlns:p14="http://schemas.microsoft.com/office/powerpoint/2010/main">
        <mc:Choice Requires="p14">
          <p:contentPart p14:bwMode="auto" r:id="rId55">
            <p14:nvContentPartPr>
              <p14:cNvPr id="112668" name="Ink 86"/>
              <p14:cNvContentPartPr>
                <a14:cpLocks xmlns:a14="http://schemas.microsoft.com/office/drawing/2010/main" noRot="1" noChangeAspect="1" noEditPoints="1" noChangeArrowheads="1" noChangeShapeType="1"/>
              </p14:cNvContentPartPr>
              <p14:nvPr/>
            </p14:nvContentPartPr>
            <p14:xfrm>
              <a:off x="4926013" y="5086350"/>
              <a:ext cx="127000" cy="217488"/>
            </p14:xfrm>
          </p:contentPart>
        </mc:Choice>
        <mc:Fallback xmlns="">
          <p:pic>
            <p:nvPicPr>
              <p:cNvPr id="112668" name="Ink 86"/>
              <p:cNvPicPr>
                <a:picLocks noRot="1" noChangeAspect="1" noEditPoints="1" noChangeArrowheads="1" noChangeShapeType="1"/>
              </p:cNvPicPr>
              <p:nvPr/>
            </p:nvPicPr>
            <p:blipFill>
              <a:blip r:embed="rId56"/>
              <a:stretch>
                <a:fillRect/>
              </a:stretch>
            </p:blipFill>
            <p:spPr>
              <a:xfrm>
                <a:off x="4919537" y="5079869"/>
                <a:ext cx="139952" cy="230451"/>
              </a:xfrm>
              <a:prstGeom prst="rect">
                <a:avLst/>
              </a:prstGeom>
            </p:spPr>
          </p:pic>
        </mc:Fallback>
      </mc:AlternateContent>
      <mc:AlternateContent xmlns:mc="http://schemas.openxmlformats.org/markup-compatibility/2006" xmlns:p14="http://schemas.microsoft.com/office/powerpoint/2010/main">
        <mc:Choice Requires="p14">
          <p:contentPart p14:bwMode="auto" r:id="rId57">
            <p14:nvContentPartPr>
              <p14:cNvPr id="112669" name="Ink 87"/>
              <p14:cNvContentPartPr>
                <a14:cpLocks xmlns:a14="http://schemas.microsoft.com/office/drawing/2010/main" noRot="1" noChangeAspect="1" noEditPoints="1" noChangeArrowheads="1" noChangeShapeType="1"/>
              </p14:cNvContentPartPr>
              <p14:nvPr/>
            </p14:nvContentPartPr>
            <p14:xfrm>
              <a:off x="6000750" y="3006725"/>
              <a:ext cx="68263" cy="171450"/>
            </p14:xfrm>
          </p:contentPart>
        </mc:Choice>
        <mc:Fallback xmlns="">
          <p:pic>
            <p:nvPicPr>
              <p:cNvPr id="112669" name="Ink 87"/>
              <p:cNvPicPr>
                <a:picLocks noRot="1" noChangeAspect="1" noEditPoints="1" noChangeArrowheads="1" noChangeShapeType="1"/>
              </p:cNvPicPr>
              <p:nvPr/>
            </p:nvPicPr>
            <p:blipFill>
              <a:blip r:embed="rId58"/>
              <a:stretch>
                <a:fillRect/>
              </a:stretch>
            </p:blipFill>
            <p:spPr>
              <a:xfrm>
                <a:off x="5994283" y="3000242"/>
                <a:ext cx="81197" cy="184417"/>
              </a:xfrm>
              <a:prstGeom prst="rect">
                <a:avLst/>
              </a:prstGeom>
            </p:spPr>
          </p:pic>
        </mc:Fallback>
      </mc:AlternateContent>
      <mc:AlternateContent xmlns:mc="http://schemas.openxmlformats.org/markup-compatibility/2006" xmlns:p14="http://schemas.microsoft.com/office/powerpoint/2010/main">
        <mc:Choice Requires="p14">
          <p:contentPart p14:bwMode="auto" r:id="rId59">
            <p14:nvContentPartPr>
              <p14:cNvPr id="112670" name="Ink 88"/>
              <p14:cNvContentPartPr>
                <a14:cpLocks xmlns:a14="http://schemas.microsoft.com/office/drawing/2010/main" noRot="1" noChangeAspect="1" noEditPoints="1" noChangeArrowheads="1" noChangeShapeType="1"/>
              </p14:cNvContentPartPr>
              <p14:nvPr/>
            </p14:nvContentPartPr>
            <p14:xfrm>
              <a:off x="6011863" y="3429000"/>
              <a:ext cx="80962" cy="171450"/>
            </p14:xfrm>
          </p:contentPart>
        </mc:Choice>
        <mc:Fallback xmlns="">
          <p:pic>
            <p:nvPicPr>
              <p:cNvPr id="112670" name="Ink 88"/>
              <p:cNvPicPr>
                <a:picLocks noRot="1" noChangeAspect="1" noEditPoints="1" noChangeArrowheads="1" noChangeShapeType="1"/>
              </p:cNvPicPr>
              <p:nvPr/>
            </p:nvPicPr>
            <p:blipFill>
              <a:blip r:embed="rId60"/>
              <a:stretch>
                <a:fillRect/>
              </a:stretch>
            </p:blipFill>
            <p:spPr>
              <a:xfrm>
                <a:off x="6005386" y="3422517"/>
                <a:ext cx="93916" cy="184417"/>
              </a:xfrm>
              <a:prstGeom prst="rect">
                <a:avLst/>
              </a:prstGeom>
            </p:spPr>
          </p:pic>
        </mc:Fallback>
      </mc:AlternateContent>
      <mc:AlternateContent xmlns:mc="http://schemas.openxmlformats.org/markup-compatibility/2006" xmlns:p14="http://schemas.microsoft.com/office/powerpoint/2010/main">
        <mc:Choice Requires="p14">
          <p:contentPart p14:bwMode="auto" r:id="rId61">
            <p14:nvContentPartPr>
              <p14:cNvPr id="112671" name="Ink 89"/>
              <p14:cNvContentPartPr>
                <a14:cpLocks xmlns:a14="http://schemas.microsoft.com/office/drawing/2010/main" noRot="1" noChangeAspect="1" noEditPoints="1" noChangeArrowheads="1" noChangeShapeType="1"/>
              </p14:cNvContentPartPr>
              <p14:nvPr/>
            </p14:nvContentPartPr>
            <p14:xfrm>
              <a:off x="6286500" y="3463925"/>
              <a:ext cx="103188" cy="217488"/>
            </p14:xfrm>
          </p:contentPart>
        </mc:Choice>
        <mc:Fallback xmlns="">
          <p:pic>
            <p:nvPicPr>
              <p:cNvPr id="112671" name="Ink 89"/>
              <p:cNvPicPr>
                <a:picLocks noRot="1" noChangeAspect="1" noEditPoints="1" noChangeArrowheads="1" noChangeShapeType="1"/>
              </p:cNvPicPr>
              <p:nvPr/>
            </p:nvPicPr>
            <p:blipFill>
              <a:blip r:embed="rId62"/>
              <a:stretch>
                <a:fillRect/>
              </a:stretch>
            </p:blipFill>
            <p:spPr>
              <a:xfrm>
                <a:off x="6280028" y="3457444"/>
                <a:ext cx="116131" cy="230451"/>
              </a:xfrm>
              <a:prstGeom prst="rect">
                <a:avLst/>
              </a:prstGeom>
            </p:spPr>
          </p:pic>
        </mc:Fallback>
      </mc:AlternateContent>
      <mc:AlternateContent xmlns:mc="http://schemas.openxmlformats.org/markup-compatibility/2006" xmlns:p14="http://schemas.microsoft.com/office/powerpoint/2010/main">
        <mc:Choice Requires="p14">
          <p:contentPart p14:bwMode="auto" r:id="rId63">
            <p14:nvContentPartPr>
              <p14:cNvPr id="112672" name="Ink 32"/>
              <p14:cNvContentPartPr>
                <a14:cpLocks xmlns:a14="http://schemas.microsoft.com/office/drawing/2010/main" noRot="1" noChangeAspect="1" noEditPoints="1" noChangeArrowheads="1" noChangeShapeType="1"/>
              </p14:cNvContentPartPr>
              <p14:nvPr/>
            </p14:nvContentPartPr>
            <p14:xfrm>
              <a:off x="8001000" y="3257550"/>
              <a:ext cx="263525" cy="285750"/>
            </p14:xfrm>
          </p:contentPart>
        </mc:Choice>
        <mc:Fallback xmlns="">
          <p:pic>
            <p:nvPicPr>
              <p:cNvPr id="112672" name="Ink 32"/>
              <p:cNvPicPr>
                <a:picLocks noRot="1" noChangeAspect="1" noEditPoints="1" noChangeArrowheads="1" noChangeShapeType="1"/>
              </p:cNvPicPr>
              <p:nvPr/>
            </p:nvPicPr>
            <p:blipFill>
              <a:blip r:embed="rId64"/>
              <a:stretch>
                <a:fillRect/>
              </a:stretch>
            </p:blipFill>
            <p:spPr>
              <a:xfrm>
                <a:off x="7991640" y="3248193"/>
                <a:ext cx="282245" cy="304464"/>
              </a:xfrm>
              <a:prstGeom prst="rect">
                <a:avLst/>
              </a:prstGeom>
            </p:spPr>
          </p:pic>
        </mc:Fallback>
      </mc:AlternateContent>
      <mc:AlternateContent xmlns:mc="http://schemas.openxmlformats.org/markup-compatibility/2006" xmlns:p14="http://schemas.microsoft.com/office/powerpoint/2010/main">
        <mc:Choice Requires="p14">
          <p:contentPart p14:bwMode="auto" r:id="rId65">
            <p14:nvContentPartPr>
              <p14:cNvPr id="112673" name="Ink 33"/>
              <p14:cNvContentPartPr>
                <a14:cpLocks xmlns:a14="http://schemas.microsoft.com/office/drawing/2010/main" noRot="1" noChangeAspect="1" noEditPoints="1" noChangeArrowheads="1" noChangeShapeType="1"/>
              </p14:cNvContentPartPr>
              <p14:nvPr/>
            </p14:nvContentPartPr>
            <p14:xfrm>
              <a:off x="6240463" y="2697163"/>
              <a:ext cx="114300" cy="228600"/>
            </p14:xfrm>
          </p:contentPart>
        </mc:Choice>
        <mc:Fallback xmlns="">
          <p:pic>
            <p:nvPicPr>
              <p:cNvPr id="112673" name="Ink 33"/>
              <p:cNvPicPr>
                <a:picLocks noRot="1" noChangeAspect="1" noEditPoints="1" noChangeArrowheads="1" noChangeShapeType="1"/>
              </p:cNvPicPr>
              <p:nvPr/>
            </p:nvPicPr>
            <p:blipFill>
              <a:blip r:embed="rId66"/>
              <a:stretch>
                <a:fillRect/>
              </a:stretch>
            </p:blipFill>
            <p:spPr>
              <a:xfrm>
                <a:off x="6231118" y="2687803"/>
                <a:ext cx="132991" cy="247320"/>
              </a:xfrm>
              <a:prstGeom prst="rect">
                <a:avLst/>
              </a:prstGeom>
            </p:spPr>
          </p:pic>
        </mc:Fallback>
      </mc:AlternateContent>
      <mc:AlternateContent xmlns:mc="http://schemas.openxmlformats.org/markup-compatibility/2006" xmlns:p14="http://schemas.microsoft.com/office/powerpoint/2010/main">
        <mc:Choice Requires="p14">
          <p:contentPart p14:bwMode="auto" r:id="rId67">
            <p14:nvContentPartPr>
              <p14:cNvPr id="112674" name="Ink 34"/>
              <p14:cNvContentPartPr>
                <a14:cpLocks xmlns:a14="http://schemas.microsoft.com/office/drawing/2010/main" noRot="1" noChangeAspect="1" noEditPoints="1" noChangeArrowheads="1" noChangeShapeType="1"/>
              </p14:cNvContentPartPr>
              <p14:nvPr/>
            </p14:nvContentPartPr>
            <p14:xfrm>
              <a:off x="6915150" y="2606675"/>
              <a:ext cx="285750" cy="239713"/>
            </p14:xfrm>
          </p:contentPart>
        </mc:Choice>
        <mc:Fallback xmlns="">
          <p:pic>
            <p:nvPicPr>
              <p:cNvPr id="112674" name="Ink 34"/>
              <p:cNvPicPr>
                <a:picLocks noRot="1" noChangeAspect="1" noEditPoints="1" noChangeArrowheads="1" noChangeShapeType="1"/>
              </p:cNvPicPr>
              <p:nvPr/>
            </p:nvPicPr>
            <p:blipFill>
              <a:blip r:embed="rId68"/>
              <a:stretch>
                <a:fillRect/>
              </a:stretch>
            </p:blipFill>
            <p:spPr>
              <a:xfrm>
                <a:off x="6905793" y="2597317"/>
                <a:ext cx="304464" cy="258429"/>
              </a:xfrm>
              <a:prstGeom prst="rect">
                <a:avLst/>
              </a:prstGeom>
            </p:spPr>
          </p:pic>
        </mc:Fallback>
      </mc:AlternateContent>
      <mc:AlternateContent xmlns:mc="http://schemas.openxmlformats.org/markup-compatibility/2006" xmlns:p14="http://schemas.microsoft.com/office/powerpoint/2010/main">
        <mc:Choice Requires="p14">
          <p:contentPart p14:bwMode="auto" r:id="rId69">
            <p14:nvContentPartPr>
              <p14:cNvPr id="112675" name="Ink 35"/>
              <p14:cNvContentPartPr>
                <a14:cpLocks xmlns:a14="http://schemas.microsoft.com/office/drawing/2010/main" noRot="1" noChangeAspect="1" noEditPoints="1" noChangeArrowheads="1" noChangeShapeType="1"/>
              </p14:cNvContentPartPr>
              <p14:nvPr/>
            </p14:nvContentPartPr>
            <p14:xfrm>
              <a:off x="6207125" y="4835525"/>
              <a:ext cx="217488" cy="228600"/>
            </p14:xfrm>
          </p:contentPart>
        </mc:Choice>
        <mc:Fallback xmlns="">
          <p:pic>
            <p:nvPicPr>
              <p:cNvPr id="112675" name="Ink 35"/>
              <p:cNvPicPr>
                <a:picLocks noRot="1" noChangeAspect="1" noEditPoints="1" noChangeArrowheads="1" noChangeShapeType="1"/>
              </p:cNvPicPr>
              <p:nvPr/>
            </p:nvPicPr>
            <p:blipFill>
              <a:blip r:embed="rId70"/>
              <a:stretch>
                <a:fillRect/>
              </a:stretch>
            </p:blipFill>
            <p:spPr>
              <a:xfrm>
                <a:off x="6197763" y="4826165"/>
                <a:ext cx="236212" cy="247320"/>
              </a:xfrm>
              <a:prstGeom prst="rect">
                <a:avLst/>
              </a:prstGeom>
            </p:spPr>
          </p:pic>
        </mc:Fallback>
      </mc:AlternateContent>
      <mc:AlternateContent xmlns:mc="http://schemas.openxmlformats.org/markup-compatibility/2006" xmlns:p14="http://schemas.microsoft.com/office/powerpoint/2010/main">
        <mc:Choice Requires="p14">
          <p:contentPart p14:bwMode="auto" r:id="rId71">
            <p14:nvContentPartPr>
              <p14:cNvPr id="112676" name="Ink 36"/>
              <p14:cNvContentPartPr>
                <a14:cpLocks xmlns:a14="http://schemas.microsoft.com/office/drawing/2010/main" noRot="1" noChangeAspect="1" noEditPoints="1" noChangeArrowheads="1" noChangeShapeType="1"/>
              </p14:cNvContentPartPr>
              <p14:nvPr/>
            </p14:nvContentPartPr>
            <p14:xfrm>
              <a:off x="6858000" y="4811713"/>
              <a:ext cx="274638" cy="252412"/>
            </p14:xfrm>
          </p:contentPart>
        </mc:Choice>
        <mc:Fallback xmlns="">
          <p:pic>
            <p:nvPicPr>
              <p:cNvPr id="112676" name="Ink 36"/>
              <p:cNvPicPr>
                <a:picLocks noRot="1" noChangeAspect="1" noEditPoints="1" noChangeArrowheads="1" noChangeShapeType="1"/>
              </p:cNvPicPr>
              <p:nvPr/>
            </p:nvPicPr>
            <p:blipFill>
              <a:blip r:embed="rId72"/>
              <a:stretch>
                <a:fillRect/>
              </a:stretch>
            </p:blipFill>
            <p:spPr>
              <a:xfrm>
                <a:off x="6848641" y="4802351"/>
                <a:ext cx="293355" cy="271136"/>
              </a:xfrm>
              <a:prstGeom prst="rect">
                <a:avLst/>
              </a:prstGeom>
            </p:spPr>
          </p:pic>
        </mc:Fallback>
      </mc:AlternateContent>
      <mc:AlternateContent xmlns:mc="http://schemas.openxmlformats.org/markup-compatibility/2006" xmlns:p14="http://schemas.microsoft.com/office/powerpoint/2010/main">
        <mc:Choice Requires="p14">
          <p:contentPart p14:bwMode="auto" r:id="rId73">
            <p14:nvContentPartPr>
              <p14:cNvPr id="112677" name="Ink 37"/>
              <p14:cNvContentPartPr>
                <a14:cpLocks xmlns:a14="http://schemas.microsoft.com/office/drawing/2010/main" noRot="1" noChangeAspect="1" noEditPoints="1" noChangeArrowheads="1" noChangeShapeType="1"/>
              </p14:cNvContentPartPr>
              <p14:nvPr/>
            </p14:nvContentPartPr>
            <p14:xfrm>
              <a:off x="5578475" y="5510213"/>
              <a:ext cx="239713" cy="239712"/>
            </p14:xfrm>
          </p:contentPart>
        </mc:Choice>
        <mc:Fallback xmlns="">
          <p:pic>
            <p:nvPicPr>
              <p:cNvPr id="112677" name="Ink 37"/>
              <p:cNvPicPr>
                <a:picLocks noRot="1" noChangeAspect="1" noEditPoints="1" noChangeArrowheads="1" noChangeShapeType="1"/>
              </p:cNvPicPr>
              <p:nvPr/>
            </p:nvPicPr>
            <p:blipFill>
              <a:blip r:embed="rId74"/>
              <a:stretch>
                <a:fillRect/>
              </a:stretch>
            </p:blipFill>
            <p:spPr>
              <a:xfrm>
                <a:off x="5569117" y="5500855"/>
                <a:ext cx="258429" cy="258428"/>
              </a:xfrm>
              <a:prstGeom prst="rect">
                <a:avLst/>
              </a:prstGeom>
            </p:spPr>
          </p:pic>
        </mc:Fallback>
      </mc:AlternateContent>
      <mc:AlternateContent xmlns:mc="http://schemas.openxmlformats.org/markup-compatibility/2006" xmlns:p14="http://schemas.microsoft.com/office/powerpoint/2010/main">
        <mc:Choice Requires="p14">
          <p:contentPart p14:bwMode="auto" r:id="rId75">
            <p14:nvContentPartPr>
              <p14:cNvPr id="112678" name="Ink 38"/>
              <p14:cNvContentPartPr>
                <a14:cpLocks xmlns:a14="http://schemas.microsoft.com/office/drawing/2010/main" noRot="1" noChangeAspect="1" noEditPoints="1" noChangeArrowheads="1" noChangeShapeType="1"/>
              </p14:cNvContentPartPr>
              <p14:nvPr/>
            </p14:nvContentPartPr>
            <p14:xfrm>
              <a:off x="4949825" y="4286250"/>
              <a:ext cx="228600" cy="206375"/>
            </p14:xfrm>
          </p:contentPart>
        </mc:Choice>
        <mc:Fallback xmlns="">
          <p:pic>
            <p:nvPicPr>
              <p:cNvPr id="112678" name="Ink 38"/>
              <p:cNvPicPr>
                <a:picLocks noRot="1" noChangeAspect="1" noEditPoints="1" noChangeArrowheads="1" noChangeShapeType="1"/>
              </p:cNvPicPr>
              <p:nvPr/>
            </p:nvPicPr>
            <p:blipFill>
              <a:blip r:embed="rId76"/>
              <a:stretch>
                <a:fillRect/>
              </a:stretch>
            </p:blipFill>
            <p:spPr>
              <a:xfrm>
                <a:off x="4940465" y="4276886"/>
                <a:ext cx="247320" cy="225104"/>
              </a:xfrm>
              <a:prstGeom prst="rect">
                <a:avLst/>
              </a:prstGeom>
            </p:spPr>
          </p:pic>
        </mc:Fallback>
      </mc:AlternateContent>
      <mc:AlternateContent xmlns:mc="http://schemas.openxmlformats.org/markup-compatibility/2006" xmlns:p14="http://schemas.microsoft.com/office/powerpoint/2010/main">
        <mc:Choice Requires="p14">
          <p:contentPart p14:bwMode="auto" r:id="rId77">
            <p14:nvContentPartPr>
              <p14:cNvPr id="112679" name="Ink 39"/>
              <p14:cNvContentPartPr>
                <a14:cpLocks xmlns:a14="http://schemas.microsoft.com/office/drawing/2010/main" noRot="1" noChangeAspect="1" noEditPoints="1" noChangeArrowheads="1" noChangeShapeType="1"/>
              </p14:cNvContentPartPr>
              <p14:nvPr/>
            </p14:nvContentPartPr>
            <p14:xfrm>
              <a:off x="5600700" y="4264025"/>
              <a:ext cx="263525" cy="261938"/>
            </p14:xfrm>
          </p:contentPart>
        </mc:Choice>
        <mc:Fallback xmlns="">
          <p:pic>
            <p:nvPicPr>
              <p:cNvPr id="112679" name="Ink 39"/>
              <p:cNvPicPr>
                <a:picLocks noRot="1" noChangeAspect="1" noEditPoints="1" noChangeArrowheads="1" noChangeShapeType="1"/>
              </p:cNvPicPr>
              <p:nvPr/>
            </p:nvPicPr>
            <p:blipFill>
              <a:blip r:embed="rId78"/>
              <a:stretch>
                <a:fillRect/>
              </a:stretch>
            </p:blipFill>
            <p:spPr>
              <a:xfrm>
                <a:off x="5591340" y="4254670"/>
                <a:ext cx="282245" cy="280648"/>
              </a:xfrm>
              <a:prstGeom prst="rect">
                <a:avLst/>
              </a:prstGeom>
            </p:spPr>
          </p:pic>
        </mc:Fallback>
      </mc:AlternateContent>
      <mc:AlternateContent xmlns:mc="http://schemas.openxmlformats.org/markup-compatibility/2006" xmlns:p14="http://schemas.microsoft.com/office/powerpoint/2010/main">
        <mc:Choice Requires="p14">
          <p:contentPart p14:bwMode="auto" r:id="rId79">
            <p14:nvContentPartPr>
              <p14:cNvPr id="112680" name="Ink 40"/>
              <p14:cNvContentPartPr>
                <a14:cpLocks xmlns:a14="http://schemas.microsoft.com/office/drawing/2010/main" noRot="1" noChangeAspect="1" noEditPoints="1" noChangeArrowheads="1" noChangeShapeType="1"/>
              </p14:cNvContentPartPr>
              <p14:nvPr/>
            </p14:nvContentPartPr>
            <p14:xfrm>
              <a:off x="4011613" y="5486400"/>
              <a:ext cx="149225" cy="160338"/>
            </p14:xfrm>
          </p:contentPart>
        </mc:Choice>
        <mc:Fallback xmlns="">
          <p:pic>
            <p:nvPicPr>
              <p:cNvPr id="112680" name="Ink 40"/>
              <p:cNvPicPr>
                <a:picLocks noRot="1" noChangeAspect="1" noEditPoints="1" noChangeArrowheads="1" noChangeShapeType="1"/>
              </p:cNvPicPr>
              <p:nvPr/>
            </p:nvPicPr>
            <p:blipFill>
              <a:blip r:embed="rId80"/>
              <a:stretch>
                <a:fillRect/>
              </a:stretch>
            </p:blipFill>
            <p:spPr>
              <a:xfrm>
                <a:off x="4002241" y="5477032"/>
                <a:ext cx="167968" cy="179074"/>
              </a:xfrm>
              <a:prstGeom prst="rect">
                <a:avLst/>
              </a:prstGeom>
            </p:spPr>
          </p:pic>
        </mc:Fallback>
      </mc:AlternateContent>
      <mc:AlternateContent xmlns:mc="http://schemas.openxmlformats.org/markup-compatibility/2006" xmlns:p14="http://schemas.microsoft.com/office/powerpoint/2010/main">
        <mc:Choice Requires="p14">
          <p:contentPart p14:bwMode="auto" r:id="rId81">
            <p14:nvContentPartPr>
              <p14:cNvPr id="112681" name="Ink 41"/>
              <p14:cNvContentPartPr>
                <a14:cpLocks xmlns:a14="http://schemas.microsoft.com/office/drawing/2010/main" noRot="1" noChangeAspect="1" noEditPoints="1" noChangeArrowheads="1" noChangeShapeType="1"/>
              </p14:cNvContentPartPr>
              <p14:nvPr/>
            </p14:nvContentPartPr>
            <p14:xfrm>
              <a:off x="3314700" y="5497513"/>
              <a:ext cx="228600" cy="206375"/>
            </p14:xfrm>
          </p:contentPart>
        </mc:Choice>
        <mc:Fallback xmlns="">
          <p:pic>
            <p:nvPicPr>
              <p:cNvPr id="112681" name="Ink 41"/>
              <p:cNvPicPr>
                <a:picLocks noRot="1" noChangeAspect="1" noEditPoints="1" noChangeArrowheads="1" noChangeShapeType="1"/>
              </p:cNvPicPr>
              <p:nvPr/>
            </p:nvPicPr>
            <p:blipFill>
              <a:blip r:embed="rId82"/>
              <a:stretch>
                <a:fillRect/>
              </a:stretch>
            </p:blipFill>
            <p:spPr>
              <a:xfrm>
                <a:off x="3305340" y="5488149"/>
                <a:ext cx="247320" cy="225104"/>
              </a:xfrm>
              <a:prstGeom prst="rect">
                <a:avLst/>
              </a:prstGeom>
            </p:spPr>
          </p:pic>
        </mc:Fallback>
      </mc:AlternateContent>
      <mc:AlternateContent xmlns:mc="http://schemas.openxmlformats.org/markup-compatibility/2006" xmlns:p14="http://schemas.microsoft.com/office/powerpoint/2010/main">
        <mc:Choice Requires="p14">
          <p:contentPart p14:bwMode="auto" r:id="rId83">
            <p14:nvContentPartPr>
              <p14:cNvPr id="112682" name="Ink 42"/>
              <p14:cNvContentPartPr>
                <a14:cpLocks xmlns:a14="http://schemas.microsoft.com/office/drawing/2010/main" noRot="1" noChangeAspect="1" noEditPoints="1" noChangeArrowheads="1" noChangeShapeType="1"/>
              </p14:cNvContentPartPr>
              <p14:nvPr/>
            </p14:nvContentPartPr>
            <p14:xfrm>
              <a:off x="3463925" y="1314450"/>
              <a:ext cx="204788" cy="195263"/>
            </p14:xfrm>
          </p:contentPart>
        </mc:Choice>
        <mc:Fallback xmlns="">
          <p:pic>
            <p:nvPicPr>
              <p:cNvPr id="112682" name="Ink 42"/>
              <p:cNvPicPr>
                <a:picLocks noRot="1" noChangeAspect="1" noEditPoints="1" noChangeArrowheads="1" noChangeShapeType="1"/>
              </p:cNvPicPr>
              <p:nvPr/>
            </p:nvPicPr>
            <p:blipFill>
              <a:blip r:embed="rId84"/>
              <a:stretch>
                <a:fillRect/>
              </a:stretch>
            </p:blipFill>
            <p:spPr>
              <a:xfrm>
                <a:off x="3454567" y="1305083"/>
                <a:ext cx="223503" cy="213997"/>
              </a:xfrm>
              <a:prstGeom prst="rect">
                <a:avLst/>
              </a:prstGeom>
            </p:spPr>
          </p:pic>
        </mc:Fallback>
      </mc:AlternateContent>
      <mc:AlternateContent xmlns:mc="http://schemas.openxmlformats.org/markup-compatibility/2006" xmlns:p14="http://schemas.microsoft.com/office/powerpoint/2010/main">
        <mc:Choice Requires="p14">
          <p:contentPart p14:bwMode="auto" r:id="rId85">
            <p14:nvContentPartPr>
              <p14:cNvPr id="112683" name="Ink 43"/>
              <p14:cNvContentPartPr>
                <a14:cpLocks xmlns:a14="http://schemas.microsoft.com/office/drawing/2010/main" noRot="1" noChangeAspect="1" noEditPoints="1" noChangeArrowheads="1" noChangeShapeType="1"/>
              </p14:cNvContentPartPr>
              <p14:nvPr/>
            </p14:nvContentPartPr>
            <p14:xfrm>
              <a:off x="2743200" y="2606675"/>
              <a:ext cx="114300" cy="160338"/>
            </p14:xfrm>
          </p:contentPart>
        </mc:Choice>
        <mc:Fallback xmlns="">
          <p:pic>
            <p:nvPicPr>
              <p:cNvPr id="112683" name="Ink 43"/>
              <p:cNvPicPr>
                <a:picLocks noRot="1" noChangeAspect="1" noEditPoints="1" noChangeArrowheads="1" noChangeShapeType="1"/>
              </p:cNvPicPr>
              <p:nvPr/>
            </p:nvPicPr>
            <p:blipFill>
              <a:blip r:embed="rId86"/>
              <a:stretch>
                <a:fillRect/>
              </a:stretch>
            </p:blipFill>
            <p:spPr>
              <a:xfrm>
                <a:off x="2733855" y="2597307"/>
                <a:ext cx="132991" cy="179074"/>
              </a:xfrm>
              <a:prstGeom prst="rect">
                <a:avLst/>
              </a:prstGeom>
            </p:spPr>
          </p:pic>
        </mc:Fallback>
      </mc:AlternateContent>
      <mc:AlternateContent xmlns:mc="http://schemas.openxmlformats.org/markup-compatibility/2006" xmlns:p14="http://schemas.microsoft.com/office/powerpoint/2010/main">
        <mc:Choice Requires="p14">
          <p:contentPart p14:bwMode="auto" r:id="rId87">
            <p14:nvContentPartPr>
              <p14:cNvPr id="112684" name="Ink 44"/>
              <p14:cNvContentPartPr>
                <a14:cpLocks xmlns:a14="http://schemas.microsoft.com/office/drawing/2010/main" noRot="1" noChangeAspect="1" noEditPoints="1" noChangeArrowheads="1" noChangeShapeType="1"/>
              </p14:cNvContentPartPr>
              <p14:nvPr/>
            </p14:nvContentPartPr>
            <p14:xfrm>
              <a:off x="2457450" y="2160588"/>
              <a:ext cx="400050" cy="263525"/>
            </p14:xfrm>
          </p:contentPart>
        </mc:Choice>
        <mc:Fallback xmlns="">
          <p:pic>
            <p:nvPicPr>
              <p:cNvPr id="112684" name="Ink 44"/>
              <p:cNvPicPr>
                <a:picLocks noRot="1" noChangeAspect="1" noEditPoints="1" noChangeArrowheads="1" noChangeShapeType="1"/>
              </p:cNvPicPr>
              <p:nvPr/>
            </p:nvPicPr>
            <p:blipFill>
              <a:blip r:embed="rId88"/>
              <a:stretch>
                <a:fillRect/>
              </a:stretch>
            </p:blipFill>
            <p:spPr>
              <a:xfrm>
                <a:off x="2448088" y="2151228"/>
                <a:ext cx="418774" cy="282245"/>
              </a:xfrm>
              <a:prstGeom prst="rect">
                <a:avLst/>
              </a:prstGeom>
            </p:spPr>
          </p:pic>
        </mc:Fallback>
      </mc:AlternateContent>
      <mc:AlternateContent xmlns:mc="http://schemas.openxmlformats.org/markup-compatibility/2006" xmlns:p14="http://schemas.microsoft.com/office/powerpoint/2010/main">
        <mc:Choice Requires="p14">
          <p:contentPart p14:bwMode="auto" r:id="rId89">
            <p14:nvContentPartPr>
              <p14:cNvPr id="112685" name="Ink 45"/>
              <p14:cNvContentPartPr>
                <a14:cpLocks xmlns:a14="http://schemas.microsoft.com/office/drawing/2010/main" noRot="1" noChangeAspect="1" noEditPoints="1" noChangeArrowheads="1" noChangeShapeType="1"/>
              </p14:cNvContentPartPr>
              <p14:nvPr/>
            </p14:nvContentPartPr>
            <p14:xfrm>
              <a:off x="1908175" y="2206625"/>
              <a:ext cx="1588" cy="147638"/>
            </p14:xfrm>
          </p:contentPart>
        </mc:Choice>
        <mc:Fallback xmlns="">
          <p:pic>
            <p:nvPicPr>
              <p:cNvPr id="112685" name="Ink 45"/>
              <p:cNvPicPr>
                <a:picLocks noRot="1" noChangeAspect="1" noEditPoints="1" noChangeArrowheads="1" noChangeShapeType="1"/>
              </p:cNvPicPr>
              <p:nvPr/>
            </p:nvPicPr>
            <p:blipFill>
              <a:blip r:embed="rId90"/>
              <a:stretch>
                <a:fillRect/>
              </a:stretch>
            </p:blipFill>
            <p:spPr>
              <a:xfrm>
                <a:off x="1866887" y="2197263"/>
                <a:ext cx="84164" cy="166363"/>
              </a:xfrm>
              <a:prstGeom prst="rect">
                <a:avLst/>
              </a:prstGeom>
            </p:spPr>
          </p:pic>
        </mc:Fallback>
      </mc:AlternateContent>
      <mc:AlternateContent xmlns:mc="http://schemas.openxmlformats.org/markup-compatibility/2006" xmlns:p14="http://schemas.microsoft.com/office/powerpoint/2010/main">
        <mc:Choice Requires="p14">
          <p:contentPart p14:bwMode="auto" r:id="rId91">
            <p14:nvContentPartPr>
              <p14:cNvPr id="112686" name="Ink 46"/>
              <p14:cNvContentPartPr>
                <a14:cpLocks xmlns:a14="http://schemas.microsoft.com/office/drawing/2010/main" noRot="1" noChangeAspect="1" noEditPoints="1" noChangeArrowheads="1" noChangeShapeType="1"/>
              </p14:cNvContentPartPr>
              <p14:nvPr/>
            </p14:nvContentPartPr>
            <p14:xfrm>
              <a:off x="5622925" y="2125663"/>
              <a:ext cx="115888" cy="184150"/>
            </p14:xfrm>
          </p:contentPart>
        </mc:Choice>
        <mc:Fallback xmlns="">
          <p:pic>
            <p:nvPicPr>
              <p:cNvPr id="112686" name="Ink 46"/>
              <p:cNvPicPr>
                <a:picLocks noRot="1" noChangeAspect="1" noEditPoints="1" noChangeArrowheads="1" noChangeShapeType="1"/>
              </p:cNvPicPr>
              <p:nvPr/>
            </p:nvPicPr>
            <p:blipFill>
              <a:blip r:embed="rId92"/>
              <a:stretch>
                <a:fillRect/>
              </a:stretch>
            </p:blipFill>
            <p:spPr>
              <a:xfrm>
                <a:off x="5613538" y="2116312"/>
                <a:ext cx="134661" cy="202853"/>
              </a:xfrm>
              <a:prstGeom prst="rect">
                <a:avLst/>
              </a:prstGeom>
            </p:spPr>
          </p:pic>
        </mc:Fallback>
      </mc:AlternateContent>
      <mc:AlternateContent xmlns:mc="http://schemas.openxmlformats.org/markup-compatibility/2006" xmlns:p14="http://schemas.microsoft.com/office/powerpoint/2010/main">
        <mc:Choice Requires="p14">
          <p:contentPart p14:bwMode="auto" r:id="rId93">
            <p14:nvContentPartPr>
              <p14:cNvPr id="112687" name="Ink 47"/>
              <p14:cNvContentPartPr>
                <a14:cpLocks xmlns:a14="http://schemas.microsoft.com/office/drawing/2010/main" noRot="1" noChangeAspect="1" noEditPoints="1" noChangeArrowheads="1" noChangeShapeType="1"/>
              </p14:cNvContentPartPr>
              <p14:nvPr/>
            </p14:nvContentPartPr>
            <p14:xfrm>
              <a:off x="4914900" y="5510213"/>
              <a:ext cx="149225" cy="193675"/>
            </p14:xfrm>
          </p:contentPart>
        </mc:Choice>
        <mc:Fallback xmlns="">
          <p:pic>
            <p:nvPicPr>
              <p:cNvPr id="112687" name="Ink 47"/>
              <p:cNvPicPr>
                <a:picLocks noRot="1" noChangeAspect="1" noEditPoints="1" noChangeArrowheads="1" noChangeShapeType="1"/>
              </p:cNvPicPr>
              <p:nvPr/>
            </p:nvPicPr>
            <p:blipFill>
              <a:blip r:embed="rId94"/>
              <a:stretch>
                <a:fillRect/>
              </a:stretch>
            </p:blipFill>
            <p:spPr>
              <a:xfrm>
                <a:off x="4905551" y="5500853"/>
                <a:ext cx="167923" cy="212395"/>
              </a:xfrm>
              <a:prstGeom prst="rect">
                <a:avLst/>
              </a:prstGeom>
            </p:spPr>
          </p:pic>
        </mc:Fallback>
      </mc:AlternateContent>
      <mc:AlternateContent xmlns:mc="http://schemas.openxmlformats.org/markup-compatibility/2006" xmlns:p14="http://schemas.microsoft.com/office/powerpoint/2010/main">
        <mc:Choice Requires="p14">
          <p:contentPart p14:bwMode="auto" r:id="rId95">
            <p14:nvContentPartPr>
              <p14:cNvPr id="112688" name="Ink 48"/>
              <p14:cNvContentPartPr>
                <a14:cpLocks xmlns:a14="http://schemas.microsoft.com/office/drawing/2010/main" noRot="1" noChangeAspect="1" noEditPoints="1" noChangeArrowheads="1" noChangeShapeType="1"/>
              </p14:cNvContentPartPr>
              <p14:nvPr/>
            </p14:nvContentPartPr>
            <p14:xfrm>
              <a:off x="79889350" y="83083400"/>
              <a:ext cx="0" cy="0"/>
            </p14:xfrm>
          </p:contentPart>
        </mc:Choice>
        <mc:Fallback xmlns="">
          <p:pic>
            <p:nvPicPr>
              <p:cNvPr id="112688" name="Ink 48"/>
              <p:cNvPicPr>
                <a:picLocks noRot="1" noChangeAspect="1" noEditPoints="1" noChangeArrowheads="1" noChangeShapeType="1"/>
              </p:cNvPicPr>
              <p:nvPr/>
            </p:nvPicPr>
            <p:blipFill>
              <a:blip r:embed="rId96"/>
              <a:stretch>
                <a:fillRect/>
              </a:stretch>
            </p:blipFill>
            <p:spPr>
              <a:xfrm>
                <a:off x="79889350" y="83083400"/>
                <a:ext cx="0" cy="0"/>
              </a:xfrm>
              <a:prstGeom prst="rect">
                <a:avLst/>
              </a:prstGeom>
            </p:spPr>
          </p:pic>
        </mc:Fallback>
      </mc:AlternateContent>
      <mc:AlternateContent xmlns:mc="http://schemas.openxmlformats.org/markup-compatibility/2006" xmlns:p14="http://schemas.microsoft.com/office/powerpoint/2010/main">
        <mc:Choice Requires="p14">
          <p:contentPart p14:bwMode="auto" r:id="rId97">
            <p14:nvContentPartPr>
              <p14:cNvPr id="112689" name="Ink 49"/>
              <p14:cNvContentPartPr>
                <a14:cpLocks xmlns:a14="http://schemas.microsoft.com/office/drawing/2010/main" noRot="1" noChangeAspect="1" noEditPoints="1" noChangeArrowheads="1" noChangeShapeType="1"/>
              </p14:cNvContentPartPr>
              <p14:nvPr/>
            </p14:nvContentPartPr>
            <p14:xfrm>
              <a:off x="4240213" y="4457700"/>
              <a:ext cx="23812" cy="138113"/>
            </p14:xfrm>
          </p:contentPart>
        </mc:Choice>
        <mc:Fallback xmlns="">
          <p:pic>
            <p:nvPicPr>
              <p:cNvPr id="112689" name="Ink 49"/>
              <p:cNvPicPr>
                <a:picLocks noRot="1" noChangeAspect="1" noEditPoints="1" noChangeArrowheads="1" noChangeShapeType="1"/>
              </p:cNvPicPr>
              <p:nvPr/>
            </p:nvPicPr>
            <p:blipFill>
              <a:blip r:embed="rId98"/>
              <a:stretch>
                <a:fillRect/>
              </a:stretch>
            </p:blipFill>
            <p:spPr>
              <a:xfrm>
                <a:off x="4230833" y="4448349"/>
                <a:ext cx="42573" cy="156816"/>
              </a:xfrm>
              <a:prstGeom prst="rect">
                <a:avLst/>
              </a:prstGeom>
            </p:spPr>
          </p:pic>
        </mc:Fallback>
      </mc:AlternateContent>
      <mc:AlternateContent xmlns:mc="http://schemas.openxmlformats.org/markup-compatibility/2006" xmlns:p14="http://schemas.microsoft.com/office/powerpoint/2010/main">
        <mc:Choice Requires="p14">
          <p:contentPart p14:bwMode="auto" r:id="rId99">
            <p14:nvContentPartPr>
              <p14:cNvPr id="112690" name="Ink 50"/>
              <p14:cNvContentPartPr>
                <a14:cpLocks xmlns:a14="http://schemas.microsoft.com/office/drawing/2010/main" noRot="1" noChangeAspect="1" noEditPoints="1" noChangeArrowheads="1" noChangeShapeType="1"/>
              </p14:cNvContentPartPr>
              <p14:nvPr/>
            </p14:nvContentPartPr>
            <p14:xfrm>
              <a:off x="4308475" y="4492625"/>
              <a:ext cx="92075" cy="136525"/>
            </p14:xfrm>
          </p:contentPart>
        </mc:Choice>
        <mc:Fallback xmlns="">
          <p:pic>
            <p:nvPicPr>
              <p:cNvPr id="112690" name="Ink 50"/>
              <p:cNvPicPr>
                <a:picLocks noRot="1" noChangeAspect="1" noEditPoints="1" noChangeArrowheads="1" noChangeShapeType="1"/>
              </p:cNvPicPr>
              <p:nvPr/>
            </p:nvPicPr>
            <p:blipFill>
              <a:blip r:embed="rId100"/>
              <a:stretch>
                <a:fillRect/>
              </a:stretch>
            </p:blipFill>
            <p:spPr>
              <a:xfrm>
                <a:off x="4299087" y="4483259"/>
                <a:ext cx="110851" cy="155257"/>
              </a:xfrm>
              <a:prstGeom prst="rect">
                <a:avLst/>
              </a:prstGeom>
            </p:spPr>
          </p:pic>
        </mc:Fallback>
      </mc:AlternateContent>
      <mc:AlternateContent xmlns:mc="http://schemas.openxmlformats.org/markup-compatibility/2006" xmlns:p14="http://schemas.microsoft.com/office/powerpoint/2010/main">
        <mc:Choice Requires="p14">
          <p:contentPart p14:bwMode="auto" r:id="rId101">
            <p14:nvContentPartPr>
              <p14:cNvPr id="112691" name="Ink 51"/>
              <p14:cNvContentPartPr>
                <a14:cpLocks xmlns:a14="http://schemas.microsoft.com/office/drawing/2010/main" noRot="1" noChangeAspect="1" noEditPoints="1" noChangeArrowheads="1" noChangeShapeType="1"/>
              </p14:cNvContentPartPr>
              <p14:nvPr/>
            </p14:nvContentPartPr>
            <p14:xfrm>
              <a:off x="4286250" y="4046538"/>
              <a:ext cx="80963" cy="217487"/>
            </p14:xfrm>
          </p:contentPart>
        </mc:Choice>
        <mc:Fallback xmlns="">
          <p:pic>
            <p:nvPicPr>
              <p:cNvPr id="112691" name="Ink 51"/>
              <p:cNvPicPr>
                <a:picLocks noRot="1" noChangeAspect="1" noEditPoints="1" noChangeArrowheads="1" noChangeShapeType="1"/>
              </p:cNvPicPr>
              <p:nvPr/>
            </p:nvPicPr>
            <p:blipFill>
              <a:blip r:embed="rId102"/>
              <a:stretch>
                <a:fillRect/>
              </a:stretch>
            </p:blipFill>
            <p:spPr>
              <a:xfrm>
                <a:off x="4276894" y="4037176"/>
                <a:ext cx="99674" cy="236211"/>
              </a:xfrm>
              <a:prstGeom prst="rect">
                <a:avLst/>
              </a:prstGeom>
            </p:spPr>
          </p:pic>
        </mc:Fallback>
      </mc:AlternateContent>
      <mc:AlternateContent xmlns:mc="http://schemas.openxmlformats.org/markup-compatibility/2006" xmlns:p14="http://schemas.microsoft.com/office/powerpoint/2010/main">
        <mc:Choice Requires="p14">
          <p:contentPart p14:bwMode="auto" r:id="rId103">
            <p14:nvContentPartPr>
              <p14:cNvPr id="112692" name="Ink 52"/>
              <p14:cNvContentPartPr>
                <a14:cpLocks xmlns:a14="http://schemas.microsoft.com/office/drawing/2010/main" noRot="1" noChangeAspect="1" noEditPoints="1" noChangeArrowheads="1" noChangeShapeType="1"/>
              </p14:cNvContentPartPr>
              <p14:nvPr/>
            </p14:nvContentPartPr>
            <p14:xfrm>
              <a:off x="3932238" y="4057650"/>
              <a:ext cx="103187" cy="228600"/>
            </p14:xfrm>
          </p:contentPart>
        </mc:Choice>
        <mc:Fallback xmlns="">
          <p:pic>
            <p:nvPicPr>
              <p:cNvPr id="112692" name="Ink 52"/>
              <p:cNvPicPr>
                <a:picLocks noRot="1" noChangeAspect="1" noEditPoints="1" noChangeArrowheads="1" noChangeShapeType="1"/>
              </p:cNvPicPr>
              <p:nvPr/>
            </p:nvPicPr>
            <p:blipFill>
              <a:blip r:embed="rId104"/>
              <a:stretch>
                <a:fillRect/>
              </a:stretch>
            </p:blipFill>
            <p:spPr>
              <a:xfrm>
                <a:off x="3922890" y="4048305"/>
                <a:ext cx="121883" cy="247291"/>
              </a:xfrm>
              <a:prstGeom prst="rect">
                <a:avLst/>
              </a:prstGeom>
            </p:spPr>
          </p:pic>
        </mc:Fallback>
      </mc:AlternateContent>
      <mc:AlternateContent xmlns:mc="http://schemas.openxmlformats.org/markup-compatibility/2006" xmlns:p14="http://schemas.microsoft.com/office/powerpoint/2010/main">
        <mc:Choice Requires="p14">
          <p:contentPart p14:bwMode="auto" r:id="rId105">
            <p14:nvContentPartPr>
              <p14:cNvPr id="112693" name="Ink 53"/>
              <p14:cNvContentPartPr>
                <a14:cpLocks xmlns:a14="http://schemas.microsoft.com/office/drawing/2010/main" noRot="1" noChangeAspect="1" noEditPoints="1" noChangeArrowheads="1" noChangeShapeType="1"/>
              </p14:cNvContentPartPr>
              <p14:nvPr/>
            </p14:nvContentPartPr>
            <p14:xfrm>
              <a:off x="3336925" y="4035425"/>
              <a:ext cx="138113" cy="171450"/>
            </p14:xfrm>
          </p:contentPart>
        </mc:Choice>
        <mc:Fallback xmlns="">
          <p:pic>
            <p:nvPicPr>
              <p:cNvPr id="112693" name="Ink 53"/>
              <p:cNvPicPr>
                <a:picLocks noRot="1" noChangeAspect="1" noEditPoints="1" noChangeArrowheads="1" noChangeShapeType="1"/>
              </p:cNvPicPr>
              <p:nvPr/>
            </p:nvPicPr>
            <p:blipFill>
              <a:blip r:embed="rId106"/>
              <a:stretch>
                <a:fillRect/>
              </a:stretch>
            </p:blipFill>
            <p:spPr>
              <a:xfrm>
                <a:off x="3327549" y="4026060"/>
                <a:ext cx="156865" cy="190180"/>
              </a:xfrm>
              <a:prstGeom prst="rect">
                <a:avLst/>
              </a:prstGeom>
            </p:spPr>
          </p:pic>
        </mc:Fallback>
      </mc:AlternateContent>
      <mc:AlternateContent xmlns:mc="http://schemas.openxmlformats.org/markup-compatibility/2006" xmlns:p14="http://schemas.microsoft.com/office/powerpoint/2010/main">
        <mc:Choice Requires="p14">
          <p:contentPart p14:bwMode="auto" r:id="rId107">
            <p14:nvContentPartPr>
              <p14:cNvPr id="112694" name="Ink 54"/>
              <p14:cNvContentPartPr>
                <a14:cpLocks xmlns:a14="http://schemas.microsoft.com/office/drawing/2010/main" noRot="1" noChangeAspect="1" noEditPoints="1" noChangeArrowheads="1" noChangeShapeType="1"/>
              </p14:cNvContentPartPr>
              <p14:nvPr/>
            </p14:nvContentPartPr>
            <p14:xfrm>
              <a:off x="2686050" y="4879975"/>
              <a:ext cx="103188" cy="173038"/>
            </p14:xfrm>
          </p:contentPart>
        </mc:Choice>
        <mc:Fallback xmlns="">
          <p:pic>
            <p:nvPicPr>
              <p:cNvPr id="112694" name="Ink 54"/>
              <p:cNvPicPr>
                <a:picLocks noRot="1" noChangeAspect="1" noEditPoints="1" noChangeArrowheads="1" noChangeShapeType="1"/>
              </p:cNvPicPr>
              <p:nvPr/>
            </p:nvPicPr>
            <p:blipFill>
              <a:blip r:embed="rId108"/>
              <a:stretch>
                <a:fillRect/>
              </a:stretch>
            </p:blipFill>
            <p:spPr>
              <a:xfrm>
                <a:off x="2676669" y="4870622"/>
                <a:ext cx="121949" cy="191745"/>
              </a:xfrm>
              <a:prstGeom prst="rect">
                <a:avLst/>
              </a:prstGeom>
            </p:spPr>
          </p:pic>
        </mc:Fallback>
      </mc:AlternateContent>
      <mc:AlternateContent xmlns:mc="http://schemas.openxmlformats.org/markup-compatibility/2006" xmlns:p14="http://schemas.microsoft.com/office/powerpoint/2010/main">
        <mc:Choice Requires="p14">
          <p:contentPart p14:bwMode="auto" r:id="rId109">
            <p14:nvContentPartPr>
              <p14:cNvPr id="112695" name="Ink 55"/>
              <p14:cNvContentPartPr>
                <a14:cpLocks xmlns:a14="http://schemas.microsoft.com/office/drawing/2010/main" noRot="1" noChangeAspect="1" noEditPoints="1" noChangeArrowheads="1" noChangeShapeType="1"/>
              </p14:cNvContentPartPr>
              <p14:nvPr/>
            </p14:nvContentPartPr>
            <p14:xfrm>
              <a:off x="2732088" y="5280025"/>
              <a:ext cx="125412" cy="127000"/>
            </p14:xfrm>
          </p:contentPart>
        </mc:Choice>
        <mc:Fallback xmlns="">
          <p:pic>
            <p:nvPicPr>
              <p:cNvPr id="112695" name="Ink 55"/>
              <p:cNvPicPr>
                <a:picLocks noRot="1" noChangeAspect="1" noEditPoints="1" noChangeArrowheads="1" noChangeShapeType="1"/>
              </p:cNvPicPr>
              <p:nvPr/>
            </p:nvPicPr>
            <p:blipFill>
              <a:blip r:embed="rId110"/>
              <a:stretch>
                <a:fillRect/>
              </a:stretch>
            </p:blipFill>
            <p:spPr>
              <a:xfrm>
                <a:off x="2722718" y="5270671"/>
                <a:ext cx="144152" cy="145708"/>
              </a:xfrm>
              <a:prstGeom prst="rect">
                <a:avLst/>
              </a:prstGeom>
            </p:spPr>
          </p:pic>
        </mc:Fallback>
      </mc:AlternateContent>
      <mc:AlternateContent xmlns:mc="http://schemas.openxmlformats.org/markup-compatibility/2006" xmlns:p14="http://schemas.microsoft.com/office/powerpoint/2010/main">
        <mc:Choice Requires="p14">
          <p:contentPart p14:bwMode="auto" r:id="rId111">
            <p14:nvContentPartPr>
              <p14:cNvPr id="112696" name="Ink 56"/>
              <p14:cNvContentPartPr>
                <a14:cpLocks xmlns:a14="http://schemas.microsoft.com/office/drawing/2010/main" noRot="1" noChangeAspect="1" noEditPoints="1" noChangeArrowheads="1" noChangeShapeType="1"/>
              </p14:cNvContentPartPr>
              <p14:nvPr/>
            </p14:nvContentPartPr>
            <p14:xfrm>
              <a:off x="2732088" y="5246688"/>
              <a:ext cx="171450" cy="34925"/>
            </p14:xfrm>
          </p:contentPart>
        </mc:Choice>
        <mc:Fallback xmlns="">
          <p:pic>
            <p:nvPicPr>
              <p:cNvPr id="112696" name="Ink 56"/>
              <p:cNvPicPr>
                <a:picLocks noRot="1" noChangeAspect="1" noEditPoints="1" noChangeArrowheads="1" noChangeShapeType="1"/>
              </p:cNvPicPr>
              <p:nvPr/>
            </p:nvPicPr>
            <p:blipFill>
              <a:blip r:embed="rId112"/>
              <a:stretch>
                <a:fillRect/>
              </a:stretch>
            </p:blipFill>
            <p:spPr>
              <a:xfrm>
                <a:off x="2722743" y="5237327"/>
                <a:ext cx="190141" cy="53648"/>
              </a:xfrm>
              <a:prstGeom prst="rect">
                <a:avLst/>
              </a:prstGeom>
            </p:spPr>
          </p:pic>
        </mc:Fallback>
      </mc:AlternateContent>
      <mc:AlternateContent xmlns:mc="http://schemas.openxmlformats.org/markup-compatibility/2006" xmlns:p14="http://schemas.microsoft.com/office/powerpoint/2010/main">
        <mc:Choice Requires="p14">
          <p:contentPart p14:bwMode="auto" r:id="rId113">
            <p14:nvContentPartPr>
              <p14:cNvPr id="112697" name="Ink 57"/>
              <p14:cNvContentPartPr>
                <a14:cpLocks xmlns:a14="http://schemas.microsoft.com/office/drawing/2010/main" noRot="1" noChangeAspect="1" noEditPoints="1" noChangeArrowheads="1" noChangeShapeType="1"/>
              </p14:cNvContentPartPr>
              <p14:nvPr/>
            </p14:nvContentPartPr>
            <p14:xfrm>
              <a:off x="2422525" y="4822825"/>
              <a:ext cx="149225" cy="184150"/>
            </p14:xfrm>
          </p:contentPart>
        </mc:Choice>
        <mc:Fallback xmlns="">
          <p:pic>
            <p:nvPicPr>
              <p:cNvPr id="112697" name="Ink 57"/>
              <p:cNvPicPr>
                <a:picLocks noRot="1" noChangeAspect="1" noEditPoints="1" noChangeArrowheads="1" noChangeShapeType="1"/>
              </p:cNvPicPr>
              <p:nvPr/>
            </p:nvPicPr>
            <p:blipFill>
              <a:blip r:embed="rId114"/>
              <a:stretch>
                <a:fillRect/>
              </a:stretch>
            </p:blipFill>
            <p:spPr>
              <a:xfrm>
                <a:off x="2413176" y="4813455"/>
                <a:ext cx="167923" cy="202889"/>
              </a:xfrm>
              <a:prstGeom prst="rect">
                <a:avLst/>
              </a:prstGeom>
            </p:spPr>
          </p:pic>
        </mc:Fallback>
      </mc:AlternateContent>
      <mc:AlternateContent xmlns:mc="http://schemas.openxmlformats.org/markup-compatibility/2006" xmlns:p14="http://schemas.microsoft.com/office/powerpoint/2010/main">
        <mc:Choice Requires="p14">
          <p:contentPart p14:bwMode="auto" r:id="rId115">
            <p14:nvContentPartPr>
              <p14:cNvPr id="112698" name="Ink 58"/>
              <p14:cNvContentPartPr>
                <a14:cpLocks xmlns:a14="http://schemas.microsoft.com/office/drawing/2010/main" noRot="1" noChangeAspect="1" noEditPoints="1" noChangeArrowheads="1" noChangeShapeType="1"/>
              </p14:cNvContentPartPr>
              <p14:nvPr/>
            </p14:nvContentPartPr>
            <p14:xfrm>
              <a:off x="1793875" y="4822825"/>
              <a:ext cx="127000" cy="149225"/>
            </p14:xfrm>
          </p:contentPart>
        </mc:Choice>
        <mc:Fallback xmlns="">
          <p:pic>
            <p:nvPicPr>
              <p:cNvPr id="112698" name="Ink 58"/>
              <p:cNvPicPr>
                <a:picLocks noRot="1" noChangeAspect="1" noEditPoints="1" noChangeArrowheads="1" noChangeShapeType="1"/>
              </p:cNvPicPr>
              <p:nvPr/>
            </p:nvPicPr>
            <p:blipFill>
              <a:blip r:embed="rId116"/>
              <a:stretch>
                <a:fillRect/>
              </a:stretch>
            </p:blipFill>
            <p:spPr>
              <a:xfrm>
                <a:off x="1784521" y="4813476"/>
                <a:ext cx="145708" cy="167923"/>
              </a:xfrm>
              <a:prstGeom prst="rect">
                <a:avLst/>
              </a:prstGeom>
            </p:spPr>
          </p:pic>
        </mc:Fallback>
      </mc:AlternateContent>
      <mc:AlternateContent xmlns:mc="http://schemas.openxmlformats.org/markup-compatibility/2006" xmlns:p14="http://schemas.microsoft.com/office/powerpoint/2010/main">
        <mc:Choice Requires="p14">
          <p:contentPart p14:bwMode="auto" r:id="rId117">
            <p14:nvContentPartPr>
              <p14:cNvPr id="112699" name="Ink 59"/>
              <p14:cNvContentPartPr>
                <a14:cpLocks xmlns:a14="http://schemas.microsoft.com/office/drawing/2010/main" noRot="1" noChangeAspect="1" noEditPoints="1" noChangeArrowheads="1" noChangeShapeType="1"/>
              </p14:cNvContentPartPr>
              <p14:nvPr/>
            </p14:nvContentPartPr>
            <p14:xfrm>
              <a:off x="4937125" y="2114550"/>
              <a:ext cx="160338" cy="114300"/>
            </p14:xfrm>
          </p:contentPart>
        </mc:Choice>
        <mc:Fallback xmlns="">
          <p:pic>
            <p:nvPicPr>
              <p:cNvPr id="112699" name="Ink 59"/>
              <p:cNvPicPr>
                <a:picLocks noRot="1" noChangeAspect="1" noEditPoints="1" noChangeArrowheads="1" noChangeShapeType="1"/>
              </p:cNvPicPr>
              <p:nvPr/>
            </p:nvPicPr>
            <p:blipFill>
              <a:blip r:embed="rId118"/>
              <a:stretch>
                <a:fillRect/>
              </a:stretch>
            </p:blipFill>
            <p:spPr>
              <a:xfrm>
                <a:off x="4927757" y="2105205"/>
                <a:ext cx="179074" cy="132991"/>
              </a:xfrm>
              <a:prstGeom prst="rect">
                <a:avLst/>
              </a:prstGeom>
            </p:spPr>
          </p:pic>
        </mc:Fallback>
      </mc:AlternateContent>
      <mc:AlternateContent xmlns:mc="http://schemas.openxmlformats.org/markup-compatibility/2006" xmlns:p14="http://schemas.microsoft.com/office/powerpoint/2010/main">
        <mc:Choice Requires="p14">
          <p:contentPart p14:bwMode="auto" r:id="rId119">
            <p14:nvContentPartPr>
              <p14:cNvPr id="112700" name="Ink 60"/>
              <p14:cNvContentPartPr>
                <a14:cpLocks xmlns:a14="http://schemas.microsoft.com/office/drawing/2010/main" noRot="1" noChangeAspect="1" noEditPoints="1" noChangeArrowheads="1" noChangeShapeType="1"/>
              </p14:cNvContentPartPr>
              <p14:nvPr/>
            </p14:nvContentPartPr>
            <p14:xfrm>
              <a:off x="4914900" y="2171700"/>
              <a:ext cx="149225" cy="182563"/>
            </p14:xfrm>
          </p:contentPart>
        </mc:Choice>
        <mc:Fallback xmlns="">
          <p:pic>
            <p:nvPicPr>
              <p:cNvPr id="112700" name="Ink 60"/>
              <p:cNvPicPr>
                <a:picLocks noRot="1" noChangeAspect="1" noEditPoints="1" noChangeArrowheads="1" noChangeShapeType="1"/>
              </p:cNvPicPr>
              <p:nvPr/>
            </p:nvPicPr>
            <p:blipFill>
              <a:blip r:embed="rId120"/>
              <a:stretch>
                <a:fillRect/>
              </a:stretch>
            </p:blipFill>
            <p:spPr>
              <a:xfrm>
                <a:off x="4905551" y="2162356"/>
                <a:ext cx="167923" cy="201251"/>
              </a:xfrm>
              <a:prstGeom prst="rect">
                <a:avLst/>
              </a:prstGeom>
            </p:spPr>
          </p:pic>
        </mc:Fallback>
      </mc:AlternateContent>
      <mc:AlternateContent xmlns:mc="http://schemas.openxmlformats.org/markup-compatibility/2006" xmlns:p14="http://schemas.microsoft.com/office/powerpoint/2010/main">
        <mc:Choice Requires="p14">
          <p:contentPart p14:bwMode="auto" r:id="rId121">
            <p14:nvContentPartPr>
              <p14:cNvPr id="112701" name="Ink 61"/>
              <p14:cNvContentPartPr>
                <a14:cpLocks xmlns:a14="http://schemas.microsoft.com/office/drawing/2010/main" noRot="1" noChangeAspect="1" noEditPoints="1" noChangeArrowheads="1" noChangeShapeType="1"/>
              </p14:cNvContentPartPr>
              <p14:nvPr/>
            </p14:nvContentPartPr>
            <p14:xfrm>
              <a:off x="4011613" y="1347788"/>
              <a:ext cx="138112" cy="195262"/>
            </p14:xfrm>
          </p:contentPart>
        </mc:Choice>
        <mc:Fallback xmlns="">
          <p:pic>
            <p:nvPicPr>
              <p:cNvPr id="112701" name="Ink 61"/>
              <p:cNvPicPr>
                <a:picLocks noRot="1" noChangeAspect="1" noEditPoints="1" noChangeArrowheads="1" noChangeShapeType="1"/>
              </p:cNvPicPr>
              <p:nvPr/>
            </p:nvPicPr>
            <p:blipFill>
              <a:blip r:embed="rId122"/>
              <a:stretch>
                <a:fillRect/>
              </a:stretch>
            </p:blipFill>
            <p:spPr>
              <a:xfrm>
                <a:off x="4002237" y="1338421"/>
                <a:ext cx="156863" cy="213996"/>
              </a:xfrm>
              <a:prstGeom prst="rect">
                <a:avLst/>
              </a:prstGeom>
            </p:spPr>
          </p:pic>
        </mc:Fallback>
      </mc:AlternateContent>
      <mc:AlternateContent xmlns:mc="http://schemas.openxmlformats.org/markup-compatibility/2006" xmlns:p14="http://schemas.microsoft.com/office/powerpoint/2010/main">
        <mc:Choice Requires="p14">
          <p:contentPart p14:bwMode="auto" r:id="rId123">
            <p14:nvContentPartPr>
              <p14:cNvPr id="112702" name="Ink 62"/>
              <p14:cNvContentPartPr>
                <a14:cpLocks xmlns:a14="http://schemas.microsoft.com/office/drawing/2010/main" noRot="1" noChangeAspect="1" noEditPoints="1" noChangeArrowheads="1" noChangeShapeType="1"/>
              </p14:cNvContentPartPr>
              <p14:nvPr/>
            </p14:nvContentPartPr>
            <p14:xfrm>
              <a:off x="4046538" y="2822575"/>
              <a:ext cx="136525" cy="219075"/>
            </p14:xfrm>
          </p:contentPart>
        </mc:Choice>
        <mc:Fallback xmlns="">
          <p:pic>
            <p:nvPicPr>
              <p:cNvPr id="112702" name="Ink 62"/>
              <p:cNvPicPr>
                <a:picLocks noRot="1" noChangeAspect="1" noEditPoints="1" noChangeArrowheads="1" noChangeShapeType="1"/>
              </p:cNvPicPr>
              <p:nvPr/>
            </p:nvPicPr>
            <p:blipFill>
              <a:blip r:embed="rId124"/>
              <a:stretch>
                <a:fillRect/>
              </a:stretch>
            </p:blipFill>
            <p:spPr>
              <a:xfrm>
                <a:off x="4037197" y="2813207"/>
                <a:ext cx="155207" cy="237812"/>
              </a:xfrm>
              <a:prstGeom prst="rect">
                <a:avLst/>
              </a:prstGeom>
            </p:spPr>
          </p:pic>
        </mc:Fallback>
      </mc:AlternateContent>
      <mc:AlternateContent xmlns:mc="http://schemas.openxmlformats.org/markup-compatibility/2006" xmlns:p14="http://schemas.microsoft.com/office/powerpoint/2010/main">
        <mc:Choice Requires="p14">
          <p:contentPart p14:bwMode="auto" r:id="rId125">
            <p14:nvContentPartPr>
              <p14:cNvPr id="112703" name="Ink 63"/>
              <p14:cNvContentPartPr>
                <a14:cpLocks xmlns:a14="http://schemas.microsoft.com/office/drawing/2010/main" noRot="1" noChangeAspect="1" noEditPoints="1" noChangeArrowheads="1" noChangeShapeType="1"/>
              </p14:cNvContentPartPr>
              <p14:nvPr/>
            </p14:nvContentPartPr>
            <p14:xfrm>
              <a:off x="3429000" y="2800350"/>
              <a:ext cx="114300" cy="195263"/>
            </p14:xfrm>
          </p:contentPart>
        </mc:Choice>
        <mc:Fallback xmlns="">
          <p:pic>
            <p:nvPicPr>
              <p:cNvPr id="112703" name="Ink 63"/>
              <p:cNvPicPr>
                <a:picLocks noRot="1" noChangeAspect="1" noEditPoints="1" noChangeArrowheads="1" noChangeShapeType="1"/>
              </p:cNvPicPr>
              <p:nvPr/>
            </p:nvPicPr>
            <p:blipFill>
              <a:blip r:embed="rId126"/>
              <a:stretch>
                <a:fillRect/>
              </a:stretch>
            </p:blipFill>
            <p:spPr>
              <a:xfrm>
                <a:off x="3419655" y="2790983"/>
                <a:ext cx="132991" cy="213997"/>
              </a:xfrm>
              <a:prstGeom prst="rect">
                <a:avLst/>
              </a:prstGeom>
            </p:spPr>
          </p:pic>
        </mc:Fallback>
      </mc:AlternateContent>
    </p:spTree>
    <p:extLst>
      <p:ext uri="{BB962C8B-B14F-4D97-AF65-F5344CB8AC3E}">
        <p14:creationId xmlns:p14="http://schemas.microsoft.com/office/powerpoint/2010/main" val="3493400996"/>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61" name="Title 1"/>
          <p:cNvSpPr>
            <a:spLocks noGrp="1"/>
          </p:cNvSpPr>
          <p:nvPr>
            <p:ph type="title" idx="4294967295"/>
          </p:nvPr>
        </p:nvSpPr>
        <p:spPr/>
        <p:txBody>
          <a:bodyPr/>
          <a:lstStyle/>
          <a:p>
            <a:pPr eaLnBrk="1" hangingPunct="1"/>
            <a:r>
              <a:rPr lang="en-US" smtClean="0">
                <a:cs typeface="Arial" charset="0"/>
              </a:rPr>
              <a:t>Practice: Compute the Theoretical Flow Time</a:t>
            </a:r>
          </a:p>
        </p:txBody>
      </p:sp>
      <p:sp>
        <p:nvSpPr>
          <p:cNvPr id="8262" name="Content Placeholder 2"/>
          <p:cNvSpPr>
            <a:spLocks noGrp="1"/>
          </p:cNvSpPr>
          <p:nvPr>
            <p:ph idx="4294967295"/>
          </p:nvPr>
        </p:nvSpPr>
        <p:spPr/>
        <p:txBody>
          <a:bodyPr/>
          <a:lstStyle/>
          <a:p>
            <a:pPr eaLnBrk="1" hangingPunct="1">
              <a:buFont typeface="Wingdings" pitchFamily="2" charset="2"/>
              <a:buNone/>
            </a:pPr>
            <a:endParaRPr lang="en-US" smtClean="0">
              <a:cs typeface="Arial" charset="0"/>
            </a:endParaRPr>
          </a:p>
          <a:p>
            <a:pPr lvl="1" eaLnBrk="1" hangingPunct="1"/>
            <a:endParaRPr lang="en-US" smtClean="0">
              <a:cs typeface="Arial" charset="0"/>
            </a:endParaRPr>
          </a:p>
        </p:txBody>
      </p:sp>
      <p:grpSp>
        <p:nvGrpSpPr>
          <p:cNvPr id="2" name="Group 7"/>
          <p:cNvGrpSpPr>
            <a:grpSpLocks/>
          </p:cNvGrpSpPr>
          <p:nvPr/>
        </p:nvGrpSpPr>
        <p:grpSpPr bwMode="auto">
          <a:xfrm>
            <a:off x="381000" y="1524000"/>
            <a:ext cx="8458200" cy="4703763"/>
            <a:chOff x="261" y="359"/>
            <a:chExt cx="5427" cy="3411"/>
          </a:xfrm>
        </p:grpSpPr>
        <p:sp>
          <p:nvSpPr>
            <p:cNvPr id="8267" name="Oval 8"/>
            <p:cNvSpPr>
              <a:spLocks noChangeArrowheads="1"/>
            </p:cNvSpPr>
            <p:nvPr/>
          </p:nvSpPr>
          <p:spPr bwMode="auto">
            <a:xfrm>
              <a:off x="261" y="1940"/>
              <a:ext cx="510" cy="343"/>
            </a:xfrm>
            <a:prstGeom prst="ellipse">
              <a:avLst/>
            </a:prstGeom>
            <a:noFill/>
            <a:ln w="9525">
              <a:solidFill>
                <a:schemeClr val="tx1"/>
              </a:solidFill>
              <a:round/>
              <a:headEnd/>
              <a:tailEnd/>
            </a:ln>
          </p:spPr>
          <p:txBody>
            <a:bodyPr wrap="none" anchor="ctr"/>
            <a:lstStyle/>
            <a:p>
              <a:endParaRPr lang="en-US"/>
            </a:p>
          </p:txBody>
        </p:sp>
        <p:sp>
          <p:nvSpPr>
            <p:cNvPr id="8268" name="Text Box 9"/>
            <p:cNvSpPr txBox="1">
              <a:spLocks noChangeArrowheads="1"/>
            </p:cNvSpPr>
            <p:nvPr/>
          </p:nvSpPr>
          <p:spPr bwMode="auto">
            <a:xfrm>
              <a:off x="309" y="1978"/>
              <a:ext cx="426" cy="287"/>
            </a:xfrm>
            <a:prstGeom prst="rect">
              <a:avLst/>
            </a:prstGeom>
            <a:noFill/>
            <a:ln w="9525">
              <a:noFill/>
              <a:miter lim="800000"/>
              <a:headEnd/>
              <a:tailEnd/>
            </a:ln>
          </p:spPr>
          <p:txBody>
            <a:bodyPr wrap="none">
              <a:spAutoFit/>
            </a:bodyPr>
            <a:lstStyle/>
            <a:p>
              <a:r>
                <a:rPr lang="en-US" sz="2000"/>
                <a:t>Start</a:t>
              </a:r>
            </a:p>
          </p:txBody>
        </p:sp>
        <p:sp>
          <p:nvSpPr>
            <p:cNvPr id="8269" name="Oval 10"/>
            <p:cNvSpPr>
              <a:spLocks noChangeArrowheads="1"/>
            </p:cNvSpPr>
            <p:nvPr/>
          </p:nvSpPr>
          <p:spPr bwMode="auto">
            <a:xfrm>
              <a:off x="4917" y="1930"/>
              <a:ext cx="510" cy="343"/>
            </a:xfrm>
            <a:prstGeom prst="ellipse">
              <a:avLst/>
            </a:prstGeom>
            <a:noFill/>
            <a:ln w="9525">
              <a:solidFill>
                <a:schemeClr val="tx1"/>
              </a:solidFill>
              <a:round/>
              <a:headEnd/>
              <a:tailEnd/>
            </a:ln>
          </p:spPr>
          <p:txBody>
            <a:bodyPr wrap="none" anchor="ctr"/>
            <a:lstStyle/>
            <a:p>
              <a:endParaRPr lang="en-US"/>
            </a:p>
          </p:txBody>
        </p:sp>
        <p:sp>
          <p:nvSpPr>
            <p:cNvPr id="8270" name="Text Box 11"/>
            <p:cNvSpPr txBox="1">
              <a:spLocks noChangeArrowheads="1"/>
            </p:cNvSpPr>
            <p:nvPr/>
          </p:nvSpPr>
          <p:spPr bwMode="auto">
            <a:xfrm>
              <a:off x="4920" y="1968"/>
              <a:ext cx="526" cy="288"/>
            </a:xfrm>
            <a:prstGeom prst="rect">
              <a:avLst/>
            </a:prstGeom>
            <a:noFill/>
            <a:ln w="9525">
              <a:noFill/>
              <a:miter lim="800000"/>
              <a:headEnd/>
              <a:tailEnd/>
            </a:ln>
          </p:spPr>
          <p:txBody>
            <a:bodyPr wrap="none">
              <a:spAutoFit/>
            </a:bodyPr>
            <a:lstStyle/>
            <a:p>
              <a:r>
                <a:rPr lang="en-US" sz="2000"/>
                <a:t>Finish</a:t>
              </a:r>
            </a:p>
          </p:txBody>
        </p:sp>
        <p:sp>
          <p:nvSpPr>
            <p:cNvPr id="8271" name="Rectangle 12"/>
            <p:cNvSpPr>
              <a:spLocks noChangeArrowheads="1"/>
            </p:cNvSpPr>
            <p:nvPr/>
          </p:nvSpPr>
          <p:spPr bwMode="auto">
            <a:xfrm>
              <a:off x="1199" y="999"/>
              <a:ext cx="521" cy="329"/>
            </a:xfrm>
            <a:prstGeom prst="rect">
              <a:avLst/>
            </a:prstGeom>
            <a:noFill/>
            <a:ln w="9525">
              <a:solidFill>
                <a:schemeClr val="tx1"/>
              </a:solidFill>
              <a:miter lim="800000"/>
              <a:headEnd/>
              <a:tailEnd/>
            </a:ln>
          </p:spPr>
          <p:txBody>
            <a:bodyPr wrap="none" anchor="ctr"/>
            <a:lstStyle/>
            <a:p>
              <a:endParaRPr lang="en-US"/>
            </a:p>
          </p:txBody>
        </p:sp>
        <p:sp>
          <p:nvSpPr>
            <p:cNvPr id="8272" name="Text Box 13"/>
            <p:cNvSpPr txBox="1">
              <a:spLocks noChangeArrowheads="1"/>
            </p:cNvSpPr>
            <p:nvPr/>
          </p:nvSpPr>
          <p:spPr bwMode="auto">
            <a:xfrm>
              <a:off x="1192" y="981"/>
              <a:ext cx="531" cy="375"/>
            </a:xfrm>
            <a:prstGeom prst="rect">
              <a:avLst/>
            </a:prstGeom>
            <a:noFill/>
            <a:ln w="9525">
              <a:noFill/>
              <a:miter lim="800000"/>
              <a:headEnd/>
              <a:tailEnd/>
            </a:ln>
          </p:spPr>
          <p:txBody>
            <a:bodyPr wrap="none">
              <a:spAutoFit/>
            </a:bodyPr>
            <a:lstStyle/>
            <a:p>
              <a:pPr algn="ctr"/>
              <a:r>
                <a:rPr lang="en-US" sz="1400"/>
                <a:t>a=4</a:t>
              </a:r>
            </a:p>
            <a:p>
              <a:pPr algn="ctr"/>
              <a:r>
                <a:rPr lang="en-US" sz="1400"/>
                <a:t>slack=    </a:t>
              </a:r>
            </a:p>
          </p:txBody>
        </p:sp>
        <p:sp>
          <p:nvSpPr>
            <p:cNvPr id="8273" name="Rectangle 14"/>
            <p:cNvSpPr>
              <a:spLocks noChangeArrowheads="1"/>
            </p:cNvSpPr>
            <p:nvPr/>
          </p:nvSpPr>
          <p:spPr bwMode="auto">
            <a:xfrm>
              <a:off x="1198" y="2902"/>
              <a:ext cx="521" cy="329"/>
            </a:xfrm>
            <a:prstGeom prst="rect">
              <a:avLst/>
            </a:prstGeom>
            <a:noFill/>
            <a:ln w="9525">
              <a:solidFill>
                <a:schemeClr val="tx1"/>
              </a:solidFill>
              <a:miter lim="800000"/>
              <a:headEnd/>
              <a:tailEnd/>
            </a:ln>
          </p:spPr>
          <p:txBody>
            <a:bodyPr wrap="none" anchor="ctr"/>
            <a:lstStyle/>
            <a:p>
              <a:endParaRPr lang="en-US"/>
            </a:p>
          </p:txBody>
        </p:sp>
        <p:sp>
          <p:nvSpPr>
            <p:cNvPr id="8274" name="Text Box 15"/>
            <p:cNvSpPr txBox="1">
              <a:spLocks noChangeArrowheads="1"/>
            </p:cNvSpPr>
            <p:nvPr/>
          </p:nvSpPr>
          <p:spPr bwMode="auto">
            <a:xfrm>
              <a:off x="1191" y="2884"/>
              <a:ext cx="531" cy="375"/>
            </a:xfrm>
            <a:prstGeom prst="rect">
              <a:avLst/>
            </a:prstGeom>
            <a:noFill/>
            <a:ln w="9525">
              <a:noFill/>
              <a:miter lim="800000"/>
              <a:headEnd/>
              <a:tailEnd/>
            </a:ln>
          </p:spPr>
          <p:txBody>
            <a:bodyPr wrap="none">
              <a:spAutoFit/>
            </a:bodyPr>
            <a:lstStyle/>
            <a:p>
              <a:pPr algn="ctr"/>
              <a:r>
                <a:rPr lang="en-US" sz="1400"/>
                <a:t>b=3</a:t>
              </a:r>
            </a:p>
            <a:p>
              <a:pPr algn="ctr"/>
              <a:r>
                <a:rPr lang="en-US" sz="1400"/>
                <a:t>slack=    </a:t>
              </a:r>
            </a:p>
          </p:txBody>
        </p:sp>
        <p:sp>
          <p:nvSpPr>
            <p:cNvPr id="8275" name="Rectangle 16"/>
            <p:cNvSpPr>
              <a:spLocks noChangeArrowheads="1"/>
            </p:cNvSpPr>
            <p:nvPr/>
          </p:nvSpPr>
          <p:spPr bwMode="auto">
            <a:xfrm>
              <a:off x="2217" y="377"/>
              <a:ext cx="521" cy="329"/>
            </a:xfrm>
            <a:prstGeom prst="rect">
              <a:avLst/>
            </a:prstGeom>
            <a:noFill/>
            <a:ln w="9525">
              <a:solidFill>
                <a:schemeClr val="tx1"/>
              </a:solidFill>
              <a:miter lim="800000"/>
              <a:headEnd/>
              <a:tailEnd/>
            </a:ln>
          </p:spPr>
          <p:txBody>
            <a:bodyPr wrap="none" anchor="ctr"/>
            <a:lstStyle/>
            <a:p>
              <a:endParaRPr lang="en-US"/>
            </a:p>
          </p:txBody>
        </p:sp>
        <p:sp>
          <p:nvSpPr>
            <p:cNvPr id="8276" name="Text Box 17"/>
            <p:cNvSpPr txBox="1">
              <a:spLocks noChangeArrowheads="1"/>
            </p:cNvSpPr>
            <p:nvPr/>
          </p:nvSpPr>
          <p:spPr bwMode="auto">
            <a:xfrm>
              <a:off x="2211" y="359"/>
              <a:ext cx="530" cy="375"/>
            </a:xfrm>
            <a:prstGeom prst="rect">
              <a:avLst/>
            </a:prstGeom>
            <a:noFill/>
            <a:ln w="9525">
              <a:noFill/>
              <a:miter lim="800000"/>
              <a:headEnd/>
              <a:tailEnd/>
            </a:ln>
          </p:spPr>
          <p:txBody>
            <a:bodyPr wrap="none">
              <a:spAutoFit/>
            </a:bodyPr>
            <a:lstStyle/>
            <a:p>
              <a:pPr algn="ctr"/>
              <a:r>
                <a:rPr lang="en-US" sz="1400"/>
                <a:t>c=3</a:t>
              </a:r>
            </a:p>
            <a:p>
              <a:pPr algn="ctr"/>
              <a:r>
                <a:rPr lang="en-US" sz="1400"/>
                <a:t>slack=    </a:t>
              </a:r>
            </a:p>
          </p:txBody>
        </p:sp>
        <p:sp>
          <p:nvSpPr>
            <p:cNvPr id="8277" name="Rectangle 18"/>
            <p:cNvSpPr>
              <a:spLocks noChangeArrowheads="1"/>
            </p:cNvSpPr>
            <p:nvPr/>
          </p:nvSpPr>
          <p:spPr bwMode="auto">
            <a:xfrm>
              <a:off x="2199" y="1492"/>
              <a:ext cx="521" cy="329"/>
            </a:xfrm>
            <a:prstGeom prst="rect">
              <a:avLst/>
            </a:prstGeom>
            <a:noFill/>
            <a:ln w="9525">
              <a:solidFill>
                <a:schemeClr val="tx1"/>
              </a:solidFill>
              <a:miter lim="800000"/>
              <a:headEnd/>
              <a:tailEnd/>
            </a:ln>
          </p:spPr>
          <p:txBody>
            <a:bodyPr wrap="none" anchor="ctr"/>
            <a:lstStyle/>
            <a:p>
              <a:endParaRPr lang="en-US"/>
            </a:p>
          </p:txBody>
        </p:sp>
        <p:sp>
          <p:nvSpPr>
            <p:cNvPr id="8278" name="Text Box 19"/>
            <p:cNvSpPr txBox="1">
              <a:spLocks noChangeArrowheads="1"/>
            </p:cNvSpPr>
            <p:nvPr/>
          </p:nvSpPr>
          <p:spPr bwMode="auto">
            <a:xfrm>
              <a:off x="2192" y="1475"/>
              <a:ext cx="531" cy="375"/>
            </a:xfrm>
            <a:prstGeom prst="rect">
              <a:avLst/>
            </a:prstGeom>
            <a:noFill/>
            <a:ln w="9525">
              <a:noFill/>
              <a:miter lim="800000"/>
              <a:headEnd/>
              <a:tailEnd/>
            </a:ln>
          </p:spPr>
          <p:txBody>
            <a:bodyPr wrap="none">
              <a:spAutoFit/>
            </a:bodyPr>
            <a:lstStyle/>
            <a:p>
              <a:pPr algn="ctr"/>
              <a:r>
                <a:rPr lang="en-US" sz="1400"/>
                <a:t>d=2</a:t>
              </a:r>
            </a:p>
            <a:p>
              <a:pPr algn="ctr"/>
              <a:r>
                <a:rPr lang="en-US" sz="1400"/>
                <a:t>slack=    </a:t>
              </a:r>
            </a:p>
          </p:txBody>
        </p:sp>
        <p:sp>
          <p:nvSpPr>
            <p:cNvPr id="8279" name="Rectangle 20"/>
            <p:cNvSpPr>
              <a:spLocks noChangeArrowheads="1"/>
            </p:cNvSpPr>
            <p:nvPr/>
          </p:nvSpPr>
          <p:spPr bwMode="auto">
            <a:xfrm>
              <a:off x="2180" y="2343"/>
              <a:ext cx="521" cy="329"/>
            </a:xfrm>
            <a:prstGeom prst="rect">
              <a:avLst/>
            </a:prstGeom>
            <a:noFill/>
            <a:ln w="9525">
              <a:solidFill>
                <a:schemeClr val="tx1"/>
              </a:solidFill>
              <a:miter lim="800000"/>
              <a:headEnd/>
              <a:tailEnd/>
            </a:ln>
          </p:spPr>
          <p:txBody>
            <a:bodyPr wrap="none" anchor="ctr"/>
            <a:lstStyle/>
            <a:p>
              <a:endParaRPr lang="en-US"/>
            </a:p>
          </p:txBody>
        </p:sp>
        <p:sp>
          <p:nvSpPr>
            <p:cNvPr id="8280" name="Text Box 21"/>
            <p:cNvSpPr txBox="1">
              <a:spLocks noChangeArrowheads="1"/>
            </p:cNvSpPr>
            <p:nvPr/>
          </p:nvSpPr>
          <p:spPr bwMode="auto">
            <a:xfrm>
              <a:off x="2173" y="2325"/>
              <a:ext cx="531" cy="376"/>
            </a:xfrm>
            <a:prstGeom prst="rect">
              <a:avLst/>
            </a:prstGeom>
            <a:noFill/>
            <a:ln w="9525">
              <a:noFill/>
              <a:miter lim="800000"/>
              <a:headEnd/>
              <a:tailEnd/>
            </a:ln>
          </p:spPr>
          <p:txBody>
            <a:bodyPr wrap="none">
              <a:spAutoFit/>
            </a:bodyPr>
            <a:lstStyle/>
            <a:p>
              <a:pPr algn="ctr"/>
              <a:r>
                <a:rPr lang="en-US" sz="1400"/>
                <a:t>e=6</a:t>
              </a:r>
            </a:p>
            <a:p>
              <a:pPr algn="ctr"/>
              <a:r>
                <a:rPr lang="en-US" sz="1400"/>
                <a:t>slack=    </a:t>
              </a:r>
            </a:p>
          </p:txBody>
        </p:sp>
        <p:sp>
          <p:nvSpPr>
            <p:cNvPr id="8281" name="Rectangle 22"/>
            <p:cNvSpPr>
              <a:spLocks noChangeArrowheads="1"/>
            </p:cNvSpPr>
            <p:nvPr/>
          </p:nvSpPr>
          <p:spPr bwMode="auto">
            <a:xfrm>
              <a:off x="2180" y="3394"/>
              <a:ext cx="521" cy="329"/>
            </a:xfrm>
            <a:prstGeom prst="rect">
              <a:avLst/>
            </a:prstGeom>
            <a:noFill/>
            <a:ln w="9525">
              <a:solidFill>
                <a:schemeClr val="tx1"/>
              </a:solidFill>
              <a:miter lim="800000"/>
              <a:headEnd/>
              <a:tailEnd/>
            </a:ln>
          </p:spPr>
          <p:txBody>
            <a:bodyPr wrap="none" anchor="ctr"/>
            <a:lstStyle/>
            <a:p>
              <a:endParaRPr lang="en-US"/>
            </a:p>
          </p:txBody>
        </p:sp>
        <p:sp>
          <p:nvSpPr>
            <p:cNvPr id="8282" name="Text Box 23"/>
            <p:cNvSpPr txBox="1">
              <a:spLocks noChangeArrowheads="1"/>
            </p:cNvSpPr>
            <p:nvPr/>
          </p:nvSpPr>
          <p:spPr bwMode="auto">
            <a:xfrm>
              <a:off x="2173" y="3376"/>
              <a:ext cx="531" cy="376"/>
            </a:xfrm>
            <a:prstGeom prst="rect">
              <a:avLst/>
            </a:prstGeom>
            <a:noFill/>
            <a:ln w="9525">
              <a:noFill/>
              <a:miter lim="800000"/>
              <a:headEnd/>
              <a:tailEnd/>
            </a:ln>
          </p:spPr>
          <p:txBody>
            <a:bodyPr wrap="none">
              <a:spAutoFit/>
            </a:bodyPr>
            <a:lstStyle/>
            <a:p>
              <a:pPr algn="ctr"/>
              <a:r>
                <a:rPr lang="en-US" sz="1400"/>
                <a:t>f=4</a:t>
              </a:r>
            </a:p>
            <a:p>
              <a:pPr algn="ctr"/>
              <a:r>
                <a:rPr lang="en-US" sz="1400"/>
                <a:t>slack=    </a:t>
              </a:r>
            </a:p>
          </p:txBody>
        </p:sp>
        <p:sp>
          <p:nvSpPr>
            <p:cNvPr id="8283" name="Rectangle 24"/>
            <p:cNvSpPr>
              <a:spLocks noChangeArrowheads="1"/>
            </p:cNvSpPr>
            <p:nvPr/>
          </p:nvSpPr>
          <p:spPr bwMode="auto">
            <a:xfrm>
              <a:off x="3204" y="971"/>
              <a:ext cx="521" cy="329"/>
            </a:xfrm>
            <a:prstGeom prst="rect">
              <a:avLst/>
            </a:prstGeom>
            <a:noFill/>
            <a:ln w="9525">
              <a:solidFill>
                <a:schemeClr val="tx1"/>
              </a:solidFill>
              <a:miter lim="800000"/>
              <a:headEnd/>
              <a:tailEnd/>
            </a:ln>
          </p:spPr>
          <p:txBody>
            <a:bodyPr wrap="none" anchor="ctr"/>
            <a:lstStyle/>
            <a:p>
              <a:endParaRPr lang="en-US"/>
            </a:p>
          </p:txBody>
        </p:sp>
        <p:sp>
          <p:nvSpPr>
            <p:cNvPr id="8284" name="Text Box 25"/>
            <p:cNvSpPr txBox="1">
              <a:spLocks noChangeArrowheads="1"/>
            </p:cNvSpPr>
            <p:nvPr/>
          </p:nvSpPr>
          <p:spPr bwMode="auto">
            <a:xfrm>
              <a:off x="3198" y="953"/>
              <a:ext cx="530" cy="375"/>
            </a:xfrm>
            <a:prstGeom prst="rect">
              <a:avLst/>
            </a:prstGeom>
            <a:noFill/>
            <a:ln w="9525">
              <a:noFill/>
              <a:miter lim="800000"/>
              <a:headEnd/>
              <a:tailEnd/>
            </a:ln>
          </p:spPr>
          <p:txBody>
            <a:bodyPr wrap="none">
              <a:spAutoFit/>
            </a:bodyPr>
            <a:lstStyle/>
            <a:p>
              <a:pPr algn="ctr"/>
              <a:r>
                <a:rPr lang="en-US" sz="1400"/>
                <a:t>g=1</a:t>
              </a:r>
            </a:p>
            <a:p>
              <a:pPr algn="ctr"/>
              <a:r>
                <a:rPr lang="en-US" sz="1400"/>
                <a:t>slack=    </a:t>
              </a:r>
            </a:p>
          </p:txBody>
        </p:sp>
        <p:sp>
          <p:nvSpPr>
            <p:cNvPr id="8285" name="Rectangle 26"/>
            <p:cNvSpPr>
              <a:spLocks noChangeArrowheads="1"/>
            </p:cNvSpPr>
            <p:nvPr/>
          </p:nvSpPr>
          <p:spPr bwMode="auto">
            <a:xfrm>
              <a:off x="3213" y="2553"/>
              <a:ext cx="521" cy="329"/>
            </a:xfrm>
            <a:prstGeom prst="rect">
              <a:avLst/>
            </a:prstGeom>
            <a:noFill/>
            <a:ln w="9525">
              <a:solidFill>
                <a:schemeClr val="tx1"/>
              </a:solidFill>
              <a:miter lim="800000"/>
              <a:headEnd/>
              <a:tailEnd/>
            </a:ln>
          </p:spPr>
          <p:txBody>
            <a:bodyPr wrap="none" anchor="ctr"/>
            <a:lstStyle/>
            <a:p>
              <a:endParaRPr lang="en-US"/>
            </a:p>
          </p:txBody>
        </p:sp>
        <p:sp>
          <p:nvSpPr>
            <p:cNvPr id="8286" name="Text Box 27"/>
            <p:cNvSpPr txBox="1">
              <a:spLocks noChangeArrowheads="1"/>
            </p:cNvSpPr>
            <p:nvPr/>
          </p:nvSpPr>
          <p:spPr bwMode="auto">
            <a:xfrm>
              <a:off x="3207" y="2535"/>
              <a:ext cx="530" cy="375"/>
            </a:xfrm>
            <a:prstGeom prst="rect">
              <a:avLst/>
            </a:prstGeom>
            <a:noFill/>
            <a:ln w="9525">
              <a:noFill/>
              <a:miter lim="800000"/>
              <a:headEnd/>
              <a:tailEnd/>
            </a:ln>
          </p:spPr>
          <p:txBody>
            <a:bodyPr wrap="none">
              <a:spAutoFit/>
            </a:bodyPr>
            <a:lstStyle/>
            <a:p>
              <a:pPr algn="ctr"/>
              <a:r>
                <a:rPr lang="en-US" sz="1400"/>
                <a:t>h=4</a:t>
              </a:r>
            </a:p>
            <a:p>
              <a:pPr algn="ctr"/>
              <a:r>
                <a:rPr lang="en-US" sz="1400"/>
                <a:t>slack=    </a:t>
              </a:r>
            </a:p>
          </p:txBody>
        </p:sp>
        <p:sp>
          <p:nvSpPr>
            <p:cNvPr id="8287" name="Rectangle 28"/>
            <p:cNvSpPr>
              <a:spLocks noChangeArrowheads="1"/>
            </p:cNvSpPr>
            <p:nvPr/>
          </p:nvSpPr>
          <p:spPr bwMode="auto">
            <a:xfrm>
              <a:off x="3204" y="3413"/>
              <a:ext cx="521" cy="329"/>
            </a:xfrm>
            <a:prstGeom prst="rect">
              <a:avLst/>
            </a:prstGeom>
            <a:noFill/>
            <a:ln w="9525">
              <a:solidFill>
                <a:schemeClr val="tx1"/>
              </a:solidFill>
              <a:miter lim="800000"/>
              <a:headEnd/>
              <a:tailEnd/>
            </a:ln>
          </p:spPr>
          <p:txBody>
            <a:bodyPr wrap="none" anchor="ctr"/>
            <a:lstStyle/>
            <a:p>
              <a:endParaRPr lang="en-US"/>
            </a:p>
          </p:txBody>
        </p:sp>
        <p:sp>
          <p:nvSpPr>
            <p:cNvPr id="8288" name="Text Box 29"/>
            <p:cNvSpPr txBox="1">
              <a:spLocks noChangeArrowheads="1"/>
            </p:cNvSpPr>
            <p:nvPr/>
          </p:nvSpPr>
          <p:spPr bwMode="auto">
            <a:xfrm>
              <a:off x="3198" y="3395"/>
              <a:ext cx="530" cy="375"/>
            </a:xfrm>
            <a:prstGeom prst="rect">
              <a:avLst/>
            </a:prstGeom>
            <a:noFill/>
            <a:ln w="9525">
              <a:noFill/>
              <a:miter lim="800000"/>
              <a:headEnd/>
              <a:tailEnd/>
            </a:ln>
          </p:spPr>
          <p:txBody>
            <a:bodyPr wrap="none">
              <a:spAutoFit/>
            </a:bodyPr>
            <a:lstStyle/>
            <a:p>
              <a:pPr algn="ctr"/>
              <a:r>
                <a:rPr lang="en-US" sz="1400"/>
                <a:t>i=5</a:t>
              </a:r>
            </a:p>
            <a:p>
              <a:pPr algn="ctr"/>
              <a:r>
                <a:rPr lang="en-US" sz="1400"/>
                <a:t>slack=    </a:t>
              </a:r>
            </a:p>
          </p:txBody>
        </p:sp>
        <p:sp>
          <p:nvSpPr>
            <p:cNvPr id="8289" name="Rectangle 30"/>
            <p:cNvSpPr>
              <a:spLocks noChangeArrowheads="1"/>
            </p:cNvSpPr>
            <p:nvPr/>
          </p:nvSpPr>
          <p:spPr bwMode="auto">
            <a:xfrm>
              <a:off x="4045" y="1392"/>
              <a:ext cx="521" cy="329"/>
            </a:xfrm>
            <a:prstGeom prst="rect">
              <a:avLst/>
            </a:prstGeom>
            <a:noFill/>
            <a:ln w="9525">
              <a:solidFill>
                <a:schemeClr val="tx1"/>
              </a:solidFill>
              <a:miter lim="800000"/>
              <a:headEnd/>
              <a:tailEnd/>
            </a:ln>
          </p:spPr>
          <p:txBody>
            <a:bodyPr wrap="none" anchor="ctr"/>
            <a:lstStyle/>
            <a:p>
              <a:endParaRPr lang="en-US"/>
            </a:p>
          </p:txBody>
        </p:sp>
        <p:sp>
          <p:nvSpPr>
            <p:cNvPr id="8290" name="Text Box 31"/>
            <p:cNvSpPr txBox="1">
              <a:spLocks noChangeArrowheads="1"/>
            </p:cNvSpPr>
            <p:nvPr/>
          </p:nvSpPr>
          <p:spPr bwMode="auto">
            <a:xfrm>
              <a:off x="4038" y="1374"/>
              <a:ext cx="531" cy="376"/>
            </a:xfrm>
            <a:prstGeom prst="rect">
              <a:avLst/>
            </a:prstGeom>
            <a:noFill/>
            <a:ln w="9525">
              <a:noFill/>
              <a:miter lim="800000"/>
              <a:headEnd/>
              <a:tailEnd/>
            </a:ln>
          </p:spPr>
          <p:txBody>
            <a:bodyPr wrap="none">
              <a:spAutoFit/>
            </a:bodyPr>
            <a:lstStyle/>
            <a:p>
              <a:pPr algn="ctr"/>
              <a:r>
                <a:rPr lang="en-US" sz="1400"/>
                <a:t>j=6</a:t>
              </a:r>
            </a:p>
            <a:p>
              <a:pPr algn="ctr"/>
              <a:r>
                <a:rPr lang="en-US" sz="1400"/>
                <a:t>slack=    </a:t>
              </a:r>
            </a:p>
          </p:txBody>
        </p:sp>
        <p:sp>
          <p:nvSpPr>
            <p:cNvPr id="8291" name="Rectangle 32"/>
            <p:cNvSpPr>
              <a:spLocks noChangeArrowheads="1"/>
            </p:cNvSpPr>
            <p:nvPr/>
          </p:nvSpPr>
          <p:spPr bwMode="auto">
            <a:xfrm>
              <a:off x="4036" y="2956"/>
              <a:ext cx="521" cy="329"/>
            </a:xfrm>
            <a:prstGeom prst="rect">
              <a:avLst/>
            </a:prstGeom>
            <a:noFill/>
            <a:ln w="9525">
              <a:solidFill>
                <a:schemeClr val="tx1"/>
              </a:solidFill>
              <a:miter lim="800000"/>
              <a:headEnd/>
              <a:tailEnd/>
            </a:ln>
          </p:spPr>
          <p:txBody>
            <a:bodyPr wrap="none" anchor="ctr"/>
            <a:lstStyle/>
            <a:p>
              <a:endParaRPr lang="en-US"/>
            </a:p>
          </p:txBody>
        </p:sp>
        <p:sp>
          <p:nvSpPr>
            <p:cNvPr id="8292" name="Text Box 33"/>
            <p:cNvSpPr txBox="1">
              <a:spLocks noChangeArrowheads="1"/>
            </p:cNvSpPr>
            <p:nvPr/>
          </p:nvSpPr>
          <p:spPr bwMode="auto">
            <a:xfrm>
              <a:off x="4030" y="2937"/>
              <a:ext cx="530" cy="375"/>
            </a:xfrm>
            <a:prstGeom prst="rect">
              <a:avLst/>
            </a:prstGeom>
            <a:noFill/>
            <a:ln w="9525">
              <a:noFill/>
              <a:miter lim="800000"/>
              <a:headEnd/>
              <a:tailEnd/>
            </a:ln>
          </p:spPr>
          <p:txBody>
            <a:bodyPr wrap="none">
              <a:spAutoFit/>
            </a:bodyPr>
            <a:lstStyle/>
            <a:p>
              <a:pPr algn="ctr"/>
              <a:r>
                <a:rPr lang="en-US" sz="1400"/>
                <a:t>k=1</a:t>
              </a:r>
            </a:p>
            <a:p>
              <a:pPr algn="ctr"/>
              <a:r>
                <a:rPr lang="en-US" sz="1400"/>
                <a:t>slack=    </a:t>
              </a:r>
            </a:p>
          </p:txBody>
        </p:sp>
        <p:sp>
          <p:nvSpPr>
            <p:cNvPr id="8293" name="Line 34"/>
            <p:cNvSpPr>
              <a:spLocks noChangeShapeType="1"/>
            </p:cNvSpPr>
            <p:nvPr/>
          </p:nvSpPr>
          <p:spPr bwMode="auto">
            <a:xfrm flipV="1">
              <a:off x="678" y="1231"/>
              <a:ext cx="515" cy="747"/>
            </a:xfrm>
            <a:prstGeom prst="line">
              <a:avLst/>
            </a:prstGeom>
            <a:noFill/>
            <a:ln w="9525">
              <a:solidFill>
                <a:schemeClr val="tx1"/>
              </a:solidFill>
              <a:round/>
              <a:headEnd/>
              <a:tailEnd type="triangle" w="med" len="med"/>
            </a:ln>
          </p:spPr>
          <p:txBody>
            <a:bodyPr/>
            <a:lstStyle/>
            <a:p>
              <a:endParaRPr lang="en-US"/>
            </a:p>
          </p:txBody>
        </p:sp>
        <p:sp>
          <p:nvSpPr>
            <p:cNvPr id="8294" name="Line 35"/>
            <p:cNvSpPr>
              <a:spLocks noChangeShapeType="1"/>
            </p:cNvSpPr>
            <p:nvPr/>
          </p:nvSpPr>
          <p:spPr bwMode="auto">
            <a:xfrm>
              <a:off x="683" y="2240"/>
              <a:ext cx="518" cy="768"/>
            </a:xfrm>
            <a:prstGeom prst="line">
              <a:avLst/>
            </a:prstGeom>
            <a:noFill/>
            <a:ln w="9525">
              <a:solidFill>
                <a:schemeClr val="tx1"/>
              </a:solidFill>
              <a:round/>
              <a:headEnd/>
              <a:tailEnd type="triangle" w="med" len="med"/>
            </a:ln>
          </p:spPr>
          <p:txBody>
            <a:bodyPr/>
            <a:lstStyle/>
            <a:p>
              <a:endParaRPr lang="en-US"/>
            </a:p>
          </p:txBody>
        </p:sp>
        <p:sp>
          <p:nvSpPr>
            <p:cNvPr id="8295" name="Line 36"/>
            <p:cNvSpPr>
              <a:spLocks noChangeShapeType="1"/>
            </p:cNvSpPr>
            <p:nvPr/>
          </p:nvSpPr>
          <p:spPr bwMode="auto">
            <a:xfrm flipV="1">
              <a:off x="1719" y="576"/>
              <a:ext cx="494" cy="558"/>
            </a:xfrm>
            <a:prstGeom prst="line">
              <a:avLst/>
            </a:prstGeom>
            <a:noFill/>
            <a:ln w="9525">
              <a:solidFill>
                <a:schemeClr val="tx1"/>
              </a:solidFill>
              <a:round/>
              <a:headEnd/>
              <a:tailEnd type="triangle" w="med" len="med"/>
            </a:ln>
          </p:spPr>
          <p:txBody>
            <a:bodyPr/>
            <a:lstStyle/>
            <a:p>
              <a:endParaRPr lang="en-US"/>
            </a:p>
          </p:txBody>
        </p:sp>
        <p:sp>
          <p:nvSpPr>
            <p:cNvPr id="8296" name="Line 37"/>
            <p:cNvSpPr>
              <a:spLocks noChangeShapeType="1"/>
            </p:cNvSpPr>
            <p:nvPr/>
          </p:nvSpPr>
          <p:spPr bwMode="auto">
            <a:xfrm>
              <a:off x="1719" y="1213"/>
              <a:ext cx="484" cy="399"/>
            </a:xfrm>
            <a:prstGeom prst="line">
              <a:avLst/>
            </a:prstGeom>
            <a:noFill/>
            <a:ln w="9525">
              <a:solidFill>
                <a:schemeClr val="tx1"/>
              </a:solidFill>
              <a:round/>
              <a:headEnd/>
              <a:tailEnd type="triangle" w="med" len="med"/>
            </a:ln>
          </p:spPr>
          <p:txBody>
            <a:bodyPr/>
            <a:lstStyle/>
            <a:p>
              <a:endParaRPr lang="en-US"/>
            </a:p>
          </p:txBody>
        </p:sp>
        <p:sp>
          <p:nvSpPr>
            <p:cNvPr id="8297" name="Line 38"/>
            <p:cNvSpPr>
              <a:spLocks noChangeShapeType="1"/>
            </p:cNvSpPr>
            <p:nvPr/>
          </p:nvSpPr>
          <p:spPr bwMode="auto">
            <a:xfrm>
              <a:off x="2737" y="585"/>
              <a:ext cx="463" cy="503"/>
            </a:xfrm>
            <a:prstGeom prst="line">
              <a:avLst/>
            </a:prstGeom>
            <a:noFill/>
            <a:ln w="9525">
              <a:solidFill>
                <a:schemeClr val="tx1"/>
              </a:solidFill>
              <a:round/>
              <a:headEnd/>
              <a:tailEnd type="triangle" w="med" len="med"/>
            </a:ln>
          </p:spPr>
          <p:txBody>
            <a:bodyPr/>
            <a:lstStyle/>
            <a:p>
              <a:endParaRPr lang="en-US"/>
            </a:p>
          </p:txBody>
        </p:sp>
        <p:sp>
          <p:nvSpPr>
            <p:cNvPr id="8298" name="Line 39"/>
            <p:cNvSpPr>
              <a:spLocks noChangeShapeType="1"/>
            </p:cNvSpPr>
            <p:nvPr/>
          </p:nvSpPr>
          <p:spPr bwMode="auto">
            <a:xfrm flipV="1">
              <a:off x="2718" y="1164"/>
              <a:ext cx="482" cy="451"/>
            </a:xfrm>
            <a:prstGeom prst="line">
              <a:avLst/>
            </a:prstGeom>
            <a:noFill/>
            <a:ln w="9525">
              <a:solidFill>
                <a:schemeClr val="tx1"/>
              </a:solidFill>
              <a:round/>
              <a:headEnd/>
              <a:tailEnd type="triangle" w="med" len="med"/>
            </a:ln>
          </p:spPr>
          <p:txBody>
            <a:bodyPr/>
            <a:lstStyle/>
            <a:p>
              <a:endParaRPr lang="en-US"/>
            </a:p>
          </p:txBody>
        </p:sp>
        <p:sp>
          <p:nvSpPr>
            <p:cNvPr id="8299" name="Line 40"/>
            <p:cNvSpPr>
              <a:spLocks noChangeShapeType="1"/>
            </p:cNvSpPr>
            <p:nvPr/>
          </p:nvSpPr>
          <p:spPr bwMode="auto">
            <a:xfrm>
              <a:off x="3727" y="1200"/>
              <a:ext cx="317" cy="282"/>
            </a:xfrm>
            <a:prstGeom prst="line">
              <a:avLst/>
            </a:prstGeom>
            <a:noFill/>
            <a:ln w="9525">
              <a:solidFill>
                <a:schemeClr val="tx1"/>
              </a:solidFill>
              <a:round/>
              <a:headEnd/>
              <a:tailEnd type="triangle" w="med" len="med"/>
            </a:ln>
          </p:spPr>
          <p:txBody>
            <a:bodyPr/>
            <a:lstStyle/>
            <a:p>
              <a:endParaRPr lang="en-US"/>
            </a:p>
          </p:txBody>
        </p:sp>
        <p:sp>
          <p:nvSpPr>
            <p:cNvPr id="8300" name="Line 41"/>
            <p:cNvSpPr>
              <a:spLocks noChangeShapeType="1"/>
            </p:cNvSpPr>
            <p:nvPr/>
          </p:nvSpPr>
          <p:spPr bwMode="auto">
            <a:xfrm flipV="1">
              <a:off x="1719" y="2523"/>
              <a:ext cx="463" cy="503"/>
            </a:xfrm>
            <a:prstGeom prst="line">
              <a:avLst/>
            </a:prstGeom>
            <a:noFill/>
            <a:ln w="9525">
              <a:solidFill>
                <a:schemeClr val="tx1"/>
              </a:solidFill>
              <a:round/>
              <a:headEnd/>
              <a:tailEnd type="triangle" w="med" len="med"/>
            </a:ln>
          </p:spPr>
          <p:txBody>
            <a:bodyPr/>
            <a:lstStyle/>
            <a:p>
              <a:endParaRPr lang="en-US"/>
            </a:p>
          </p:txBody>
        </p:sp>
        <p:sp>
          <p:nvSpPr>
            <p:cNvPr id="8301" name="Line 42"/>
            <p:cNvSpPr>
              <a:spLocks noChangeShapeType="1"/>
            </p:cNvSpPr>
            <p:nvPr/>
          </p:nvSpPr>
          <p:spPr bwMode="auto">
            <a:xfrm>
              <a:off x="1719" y="3099"/>
              <a:ext cx="457" cy="439"/>
            </a:xfrm>
            <a:prstGeom prst="line">
              <a:avLst/>
            </a:prstGeom>
            <a:noFill/>
            <a:ln w="9525">
              <a:solidFill>
                <a:schemeClr val="tx1"/>
              </a:solidFill>
              <a:round/>
              <a:headEnd/>
              <a:tailEnd type="triangle" w="med" len="med"/>
            </a:ln>
          </p:spPr>
          <p:txBody>
            <a:bodyPr/>
            <a:lstStyle/>
            <a:p>
              <a:endParaRPr lang="en-US"/>
            </a:p>
          </p:txBody>
        </p:sp>
        <p:sp>
          <p:nvSpPr>
            <p:cNvPr id="8302" name="Line 43"/>
            <p:cNvSpPr>
              <a:spLocks noChangeShapeType="1"/>
            </p:cNvSpPr>
            <p:nvPr/>
          </p:nvSpPr>
          <p:spPr bwMode="auto">
            <a:xfrm>
              <a:off x="2706" y="2542"/>
              <a:ext cx="506" cy="114"/>
            </a:xfrm>
            <a:prstGeom prst="line">
              <a:avLst/>
            </a:prstGeom>
            <a:noFill/>
            <a:ln w="9525">
              <a:solidFill>
                <a:schemeClr val="tx1"/>
              </a:solidFill>
              <a:round/>
              <a:headEnd/>
              <a:tailEnd type="triangle" w="med" len="med"/>
            </a:ln>
          </p:spPr>
          <p:txBody>
            <a:bodyPr/>
            <a:lstStyle/>
            <a:p>
              <a:endParaRPr lang="en-US"/>
            </a:p>
          </p:txBody>
        </p:sp>
        <p:sp>
          <p:nvSpPr>
            <p:cNvPr id="8303" name="Line 44"/>
            <p:cNvSpPr>
              <a:spLocks noChangeShapeType="1"/>
            </p:cNvSpPr>
            <p:nvPr/>
          </p:nvSpPr>
          <p:spPr bwMode="auto">
            <a:xfrm flipV="1">
              <a:off x="2697" y="1612"/>
              <a:ext cx="1347" cy="824"/>
            </a:xfrm>
            <a:prstGeom prst="line">
              <a:avLst/>
            </a:prstGeom>
            <a:noFill/>
            <a:ln w="9525">
              <a:solidFill>
                <a:schemeClr val="tx1"/>
              </a:solidFill>
              <a:round/>
              <a:headEnd/>
              <a:tailEnd type="triangle" w="med" len="med"/>
            </a:ln>
          </p:spPr>
          <p:txBody>
            <a:bodyPr/>
            <a:lstStyle/>
            <a:p>
              <a:endParaRPr lang="en-US"/>
            </a:p>
          </p:txBody>
        </p:sp>
        <p:sp>
          <p:nvSpPr>
            <p:cNvPr id="8304" name="Line 45"/>
            <p:cNvSpPr>
              <a:spLocks noChangeShapeType="1"/>
            </p:cNvSpPr>
            <p:nvPr/>
          </p:nvSpPr>
          <p:spPr bwMode="auto">
            <a:xfrm>
              <a:off x="2697" y="3557"/>
              <a:ext cx="503" cy="0"/>
            </a:xfrm>
            <a:prstGeom prst="line">
              <a:avLst/>
            </a:prstGeom>
            <a:noFill/>
            <a:ln w="9525">
              <a:solidFill>
                <a:schemeClr val="tx1"/>
              </a:solidFill>
              <a:round/>
              <a:headEnd/>
              <a:tailEnd type="triangle" w="med" len="med"/>
            </a:ln>
          </p:spPr>
          <p:txBody>
            <a:bodyPr/>
            <a:lstStyle/>
            <a:p>
              <a:endParaRPr lang="en-US"/>
            </a:p>
          </p:txBody>
        </p:sp>
        <p:sp>
          <p:nvSpPr>
            <p:cNvPr id="8305" name="Line 46"/>
            <p:cNvSpPr>
              <a:spLocks noChangeShapeType="1"/>
            </p:cNvSpPr>
            <p:nvPr/>
          </p:nvSpPr>
          <p:spPr bwMode="auto">
            <a:xfrm flipV="1">
              <a:off x="3727" y="3181"/>
              <a:ext cx="305" cy="340"/>
            </a:xfrm>
            <a:prstGeom prst="line">
              <a:avLst/>
            </a:prstGeom>
            <a:noFill/>
            <a:ln w="9525">
              <a:solidFill>
                <a:schemeClr val="tx1"/>
              </a:solidFill>
              <a:round/>
              <a:headEnd/>
              <a:tailEnd type="triangle" w="med" len="med"/>
            </a:ln>
          </p:spPr>
          <p:txBody>
            <a:bodyPr/>
            <a:lstStyle/>
            <a:p>
              <a:endParaRPr lang="en-US"/>
            </a:p>
          </p:txBody>
        </p:sp>
        <p:sp>
          <p:nvSpPr>
            <p:cNvPr id="8306" name="Line 47"/>
            <p:cNvSpPr>
              <a:spLocks noChangeShapeType="1"/>
            </p:cNvSpPr>
            <p:nvPr/>
          </p:nvSpPr>
          <p:spPr bwMode="auto">
            <a:xfrm>
              <a:off x="3733" y="2788"/>
              <a:ext cx="299" cy="266"/>
            </a:xfrm>
            <a:prstGeom prst="line">
              <a:avLst/>
            </a:prstGeom>
            <a:noFill/>
            <a:ln w="9525">
              <a:solidFill>
                <a:schemeClr val="tx1"/>
              </a:solidFill>
              <a:round/>
              <a:headEnd/>
              <a:tailEnd type="triangle" w="med" len="med"/>
            </a:ln>
          </p:spPr>
          <p:txBody>
            <a:bodyPr/>
            <a:lstStyle/>
            <a:p>
              <a:endParaRPr lang="en-US"/>
            </a:p>
          </p:txBody>
        </p:sp>
        <p:sp>
          <p:nvSpPr>
            <p:cNvPr id="8307" name="Line 48"/>
            <p:cNvSpPr>
              <a:spLocks noChangeShapeType="1"/>
            </p:cNvSpPr>
            <p:nvPr/>
          </p:nvSpPr>
          <p:spPr bwMode="auto">
            <a:xfrm flipV="1">
              <a:off x="4556" y="2216"/>
              <a:ext cx="426" cy="826"/>
            </a:xfrm>
            <a:prstGeom prst="line">
              <a:avLst/>
            </a:prstGeom>
            <a:noFill/>
            <a:ln w="9525">
              <a:solidFill>
                <a:schemeClr val="tx1"/>
              </a:solidFill>
              <a:round/>
              <a:headEnd/>
              <a:tailEnd type="triangle" w="med" len="med"/>
            </a:ln>
          </p:spPr>
          <p:txBody>
            <a:bodyPr/>
            <a:lstStyle/>
            <a:p>
              <a:endParaRPr lang="en-US"/>
            </a:p>
          </p:txBody>
        </p:sp>
        <p:sp>
          <p:nvSpPr>
            <p:cNvPr id="8308" name="Line 49"/>
            <p:cNvSpPr>
              <a:spLocks noChangeShapeType="1"/>
            </p:cNvSpPr>
            <p:nvPr/>
          </p:nvSpPr>
          <p:spPr bwMode="auto">
            <a:xfrm>
              <a:off x="4565" y="1600"/>
              <a:ext cx="422" cy="386"/>
            </a:xfrm>
            <a:prstGeom prst="line">
              <a:avLst/>
            </a:prstGeom>
            <a:noFill/>
            <a:ln w="9525">
              <a:solidFill>
                <a:schemeClr val="tx1"/>
              </a:solidFill>
              <a:round/>
              <a:headEnd/>
              <a:tailEnd type="triangle" w="med" len="med"/>
            </a:ln>
          </p:spPr>
          <p:txBody>
            <a:bodyPr/>
            <a:lstStyle/>
            <a:p>
              <a:endParaRPr lang="en-US"/>
            </a:p>
          </p:txBody>
        </p:sp>
        <p:grpSp>
          <p:nvGrpSpPr>
            <p:cNvPr id="3" name="Group 50"/>
            <p:cNvGrpSpPr>
              <a:grpSpLocks/>
            </p:cNvGrpSpPr>
            <p:nvPr/>
          </p:nvGrpSpPr>
          <p:grpSpPr bwMode="auto">
            <a:xfrm>
              <a:off x="4848" y="403"/>
              <a:ext cx="840" cy="681"/>
              <a:chOff x="4848" y="355"/>
              <a:chExt cx="840" cy="681"/>
            </a:xfrm>
          </p:grpSpPr>
          <p:sp>
            <p:nvSpPr>
              <p:cNvPr id="8310" name="Rectangle 51"/>
              <p:cNvSpPr>
                <a:spLocks noChangeArrowheads="1"/>
              </p:cNvSpPr>
              <p:nvPr/>
            </p:nvSpPr>
            <p:spPr bwMode="auto">
              <a:xfrm>
                <a:off x="4925" y="506"/>
                <a:ext cx="521" cy="329"/>
              </a:xfrm>
              <a:prstGeom prst="rect">
                <a:avLst/>
              </a:prstGeom>
              <a:noFill/>
              <a:ln w="9525">
                <a:solidFill>
                  <a:schemeClr val="tx1"/>
                </a:solidFill>
                <a:miter lim="800000"/>
                <a:headEnd/>
                <a:tailEnd/>
              </a:ln>
            </p:spPr>
            <p:txBody>
              <a:bodyPr wrap="none" anchor="ctr"/>
              <a:lstStyle/>
              <a:p>
                <a:endParaRPr lang="en-US"/>
              </a:p>
            </p:txBody>
          </p:sp>
          <p:sp>
            <p:nvSpPr>
              <p:cNvPr id="8311" name="Text Box 52"/>
              <p:cNvSpPr txBox="1">
                <a:spLocks noChangeArrowheads="1"/>
              </p:cNvSpPr>
              <p:nvPr/>
            </p:nvSpPr>
            <p:spPr bwMode="auto">
              <a:xfrm>
                <a:off x="4889" y="488"/>
                <a:ext cx="588" cy="376"/>
              </a:xfrm>
              <a:prstGeom prst="rect">
                <a:avLst/>
              </a:prstGeom>
              <a:noFill/>
              <a:ln w="9525">
                <a:noFill/>
                <a:miter lim="800000"/>
                <a:headEnd/>
                <a:tailEnd/>
              </a:ln>
            </p:spPr>
            <p:txBody>
              <a:bodyPr wrap="none">
                <a:spAutoFit/>
              </a:bodyPr>
              <a:lstStyle/>
              <a:p>
                <a:pPr algn="ctr"/>
                <a:r>
                  <a:rPr lang="en-US" sz="1400"/>
                  <a:t>Task=dur</a:t>
                </a:r>
              </a:p>
              <a:p>
                <a:pPr algn="ctr"/>
                <a:r>
                  <a:rPr lang="en-US" sz="1400"/>
                  <a:t>slack=xxx</a:t>
                </a:r>
              </a:p>
            </p:txBody>
          </p:sp>
          <p:sp>
            <p:nvSpPr>
              <p:cNvPr id="8312" name="Text Box 53"/>
              <p:cNvSpPr txBox="1">
                <a:spLocks noChangeArrowheads="1"/>
              </p:cNvSpPr>
              <p:nvPr/>
            </p:nvSpPr>
            <p:spPr bwMode="auto">
              <a:xfrm>
                <a:off x="4848" y="355"/>
                <a:ext cx="351" cy="201"/>
              </a:xfrm>
              <a:prstGeom prst="rect">
                <a:avLst/>
              </a:prstGeom>
              <a:noFill/>
              <a:ln w="9525">
                <a:noFill/>
                <a:miter lim="800000"/>
                <a:headEnd/>
                <a:tailEnd/>
              </a:ln>
            </p:spPr>
            <p:txBody>
              <a:bodyPr>
                <a:spAutoFit/>
              </a:bodyPr>
              <a:lstStyle/>
              <a:p>
                <a:pPr>
                  <a:spcBef>
                    <a:spcPct val="50000"/>
                  </a:spcBef>
                </a:pPr>
                <a:r>
                  <a:rPr lang="en-US" sz="1200"/>
                  <a:t>LST</a:t>
                </a:r>
              </a:p>
            </p:txBody>
          </p:sp>
          <p:sp>
            <p:nvSpPr>
              <p:cNvPr id="8313" name="Text Box 54"/>
              <p:cNvSpPr txBox="1">
                <a:spLocks noChangeArrowheads="1"/>
              </p:cNvSpPr>
              <p:nvPr/>
            </p:nvSpPr>
            <p:spPr bwMode="auto">
              <a:xfrm>
                <a:off x="5232" y="355"/>
                <a:ext cx="358" cy="201"/>
              </a:xfrm>
              <a:prstGeom prst="rect">
                <a:avLst/>
              </a:prstGeom>
              <a:noFill/>
              <a:ln w="9525">
                <a:noFill/>
                <a:miter lim="800000"/>
                <a:headEnd/>
                <a:tailEnd/>
              </a:ln>
            </p:spPr>
            <p:txBody>
              <a:bodyPr>
                <a:spAutoFit/>
              </a:bodyPr>
              <a:lstStyle/>
              <a:p>
                <a:pPr>
                  <a:spcBef>
                    <a:spcPct val="50000"/>
                  </a:spcBef>
                </a:pPr>
                <a:r>
                  <a:rPr lang="en-US" sz="1200"/>
                  <a:t>LFT</a:t>
                </a:r>
              </a:p>
            </p:txBody>
          </p:sp>
          <p:sp>
            <p:nvSpPr>
              <p:cNvPr id="8314" name="Text Box 55"/>
              <p:cNvSpPr txBox="1">
                <a:spLocks noChangeArrowheads="1"/>
              </p:cNvSpPr>
              <p:nvPr/>
            </p:nvSpPr>
            <p:spPr bwMode="auto">
              <a:xfrm>
                <a:off x="5232" y="835"/>
                <a:ext cx="456" cy="201"/>
              </a:xfrm>
              <a:prstGeom prst="rect">
                <a:avLst/>
              </a:prstGeom>
              <a:noFill/>
              <a:ln w="9525">
                <a:noFill/>
                <a:miter lim="800000"/>
                <a:headEnd/>
                <a:tailEnd/>
              </a:ln>
            </p:spPr>
            <p:txBody>
              <a:bodyPr>
                <a:spAutoFit/>
              </a:bodyPr>
              <a:lstStyle/>
              <a:p>
                <a:pPr>
                  <a:spcBef>
                    <a:spcPct val="50000"/>
                  </a:spcBef>
                </a:pPr>
                <a:r>
                  <a:rPr lang="en-US" sz="1200"/>
                  <a:t>EFT</a:t>
                </a:r>
              </a:p>
            </p:txBody>
          </p:sp>
          <p:sp>
            <p:nvSpPr>
              <p:cNvPr id="8315" name="Text Box 56"/>
              <p:cNvSpPr txBox="1">
                <a:spLocks noChangeArrowheads="1"/>
              </p:cNvSpPr>
              <p:nvPr/>
            </p:nvSpPr>
            <p:spPr bwMode="auto">
              <a:xfrm>
                <a:off x="4848" y="835"/>
                <a:ext cx="400" cy="201"/>
              </a:xfrm>
              <a:prstGeom prst="rect">
                <a:avLst/>
              </a:prstGeom>
              <a:noFill/>
              <a:ln w="9525">
                <a:noFill/>
                <a:miter lim="800000"/>
                <a:headEnd/>
                <a:tailEnd/>
              </a:ln>
            </p:spPr>
            <p:txBody>
              <a:bodyPr>
                <a:spAutoFit/>
              </a:bodyPr>
              <a:lstStyle/>
              <a:p>
                <a:pPr>
                  <a:spcBef>
                    <a:spcPct val="50000"/>
                  </a:spcBef>
                </a:pPr>
                <a:r>
                  <a:rPr lang="en-US" sz="1200"/>
                  <a:t>EST</a:t>
                </a:r>
              </a:p>
            </p:txBody>
          </p:sp>
        </p:grpSp>
      </p:grpSp>
      <p:sp>
        <p:nvSpPr>
          <p:cNvPr id="60" name="Date Placeholder 59"/>
          <p:cNvSpPr>
            <a:spLocks noGrp="1"/>
          </p:cNvSpPr>
          <p:nvPr>
            <p:ph type="dt" sz="half" idx="4294967295"/>
          </p:nvPr>
        </p:nvSpPr>
        <p:spPr>
          <a:xfrm>
            <a:off x="228600" y="6520244"/>
            <a:ext cx="2133600" cy="365125"/>
          </a:xfrm>
          <a:prstGeom prst="rect">
            <a:avLst/>
          </a:prstGeom>
        </p:spPr>
        <p:txBody>
          <a:bodyPr/>
          <a:lstStyle/>
          <a:p>
            <a:r>
              <a:rPr lang="en-US" smtClean="0"/>
              <a:t>November 11, 2011</a:t>
            </a:r>
            <a:endParaRPr lang="en-US" dirty="0"/>
          </a:p>
        </p:txBody>
      </p:sp>
      <p:sp>
        <p:nvSpPr>
          <p:cNvPr id="61" name="Slide Number Placeholder 60"/>
          <p:cNvSpPr>
            <a:spLocks noGrp="1"/>
          </p:cNvSpPr>
          <p:nvPr>
            <p:ph type="sldNum" sz="quarter" idx="4294967295"/>
          </p:nvPr>
        </p:nvSpPr>
        <p:spPr>
          <a:xfrm>
            <a:off x="6781800" y="6520244"/>
            <a:ext cx="2133600" cy="365125"/>
          </a:xfrm>
          <a:prstGeom prst="rect">
            <a:avLst/>
          </a:prstGeom>
        </p:spPr>
        <p:txBody>
          <a:bodyPr/>
          <a:lstStyle/>
          <a:p>
            <a:fld id="{1D331E90-ED23-40F1-83B5-F035C5BC55BC}" type="slidenum">
              <a:rPr lang="en-US" smtClean="0"/>
              <a:pPr/>
              <a:t>21</a:t>
            </a:fld>
            <a:endParaRPr lang="en-US" dirty="0"/>
          </a:p>
        </p:txBody>
      </p:sp>
      <p:sp>
        <p:nvSpPr>
          <p:cNvPr id="62" name="Footer Placeholder 61"/>
          <p:cNvSpPr>
            <a:spLocks noGrp="1"/>
          </p:cNvSpPr>
          <p:nvPr>
            <p:ph type="ftr" sz="quarter" idx="4294967295"/>
          </p:nvPr>
        </p:nvSpPr>
        <p:spPr>
          <a:xfrm>
            <a:off x="3124200" y="6520244"/>
            <a:ext cx="2895600" cy="365125"/>
          </a:xfrm>
          <a:prstGeom prst="rect">
            <a:avLst/>
          </a:prstGeom>
        </p:spPr>
        <p:txBody>
          <a:bodyPr/>
          <a:lstStyle/>
          <a:p>
            <a:r>
              <a:rPr lang="en-US" smtClean="0"/>
              <a:t>Ardavan Asef-Vaziri</a:t>
            </a:r>
            <a:endParaRPr lang="en-US" dirty="0"/>
          </a:p>
        </p:txBody>
      </p:sp>
      <mc:AlternateContent xmlns:mc="http://schemas.openxmlformats.org/markup-compatibility/2006" xmlns:p14="http://schemas.microsoft.com/office/powerpoint/2010/main">
        <mc:Choice Requires="p14">
          <p:contentPart p14:bwMode="auto" r:id="rId3">
            <p14:nvContentPartPr>
              <p14:cNvPr id="113666" name="Ink 60"/>
              <p14:cNvContentPartPr>
                <a14:cpLocks xmlns:a14="http://schemas.microsoft.com/office/drawing/2010/main" noRot="1" noChangeAspect="1" noEditPoints="1" noChangeArrowheads="1" noChangeShapeType="1"/>
              </p14:cNvContentPartPr>
              <p14:nvPr/>
            </p14:nvContentPartPr>
            <p14:xfrm>
              <a:off x="1760538" y="2879725"/>
              <a:ext cx="114300" cy="138113"/>
            </p14:xfrm>
          </p:contentPart>
        </mc:Choice>
        <mc:Fallback xmlns="">
          <p:pic>
            <p:nvPicPr>
              <p:cNvPr id="113666" name="Ink 60"/>
              <p:cNvPicPr>
                <a:picLocks noRot="1" noChangeAspect="1" noEditPoints="1" noChangeArrowheads="1" noChangeShapeType="1"/>
              </p:cNvPicPr>
              <p:nvPr/>
            </p:nvPicPr>
            <p:blipFill>
              <a:blip r:embed="rId4"/>
              <a:stretch>
                <a:fillRect/>
              </a:stretch>
            </p:blipFill>
            <p:spPr>
              <a:xfrm>
                <a:off x="1754068" y="2873251"/>
                <a:ext cx="127240" cy="151061"/>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13667" name="Ink 61"/>
              <p14:cNvContentPartPr>
                <a14:cpLocks xmlns:a14="http://schemas.microsoft.com/office/drawing/2010/main" noRot="1" noChangeAspect="1" noEditPoints="1" noChangeArrowheads="1" noChangeShapeType="1"/>
              </p14:cNvContentPartPr>
              <p14:nvPr/>
            </p14:nvContentPartPr>
            <p14:xfrm>
              <a:off x="2457450" y="2914650"/>
              <a:ext cx="149225" cy="171450"/>
            </p14:xfrm>
          </p:contentPart>
        </mc:Choice>
        <mc:Fallback xmlns="">
          <p:pic>
            <p:nvPicPr>
              <p:cNvPr id="113667" name="Ink 61"/>
              <p:cNvPicPr>
                <a:picLocks noRot="1" noChangeAspect="1" noEditPoints="1" noChangeArrowheads="1" noChangeShapeType="1"/>
              </p:cNvPicPr>
              <p:nvPr/>
            </p:nvPicPr>
            <p:blipFill>
              <a:blip r:embed="rId6"/>
              <a:stretch>
                <a:fillRect/>
              </a:stretch>
            </p:blipFill>
            <p:spPr>
              <a:xfrm>
                <a:off x="2450978" y="2908180"/>
                <a:ext cx="162170" cy="18439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13668" name="Ink 62"/>
              <p14:cNvContentPartPr>
                <a14:cpLocks xmlns:a14="http://schemas.microsoft.com/office/drawing/2010/main" noRot="1" noChangeAspect="1" noEditPoints="1" noChangeArrowheads="1" noChangeShapeType="1"/>
              </p14:cNvContentPartPr>
              <p14:nvPr/>
            </p14:nvContentPartPr>
            <p14:xfrm>
              <a:off x="3360738" y="2046288"/>
              <a:ext cx="138112" cy="149225"/>
            </p14:xfrm>
          </p:contentPart>
        </mc:Choice>
        <mc:Fallback xmlns="">
          <p:pic>
            <p:nvPicPr>
              <p:cNvPr id="113668" name="Ink 62"/>
              <p:cNvPicPr>
                <a:picLocks noRot="1" noChangeAspect="1" noEditPoints="1" noChangeArrowheads="1" noChangeShapeType="1"/>
              </p:cNvPicPr>
              <p:nvPr/>
            </p:nvPicPr>
            <p:blipFill>
              <a:blip r:embed="rId8"/>
              <a:stretch>
                <a:fillRect/>
              </a:stretch>
            </p:blipFill>
            <p:spPr>
              <a:xfrm>
                <a:off x="3354247" y="2039800"/>
                <a:ext cx="151094" cy="162201"/>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13669" name="Ink 63"/>
              <p14:cNvContentPartPr>
                <a14:cpLocks xmlns:a14="http://schemas.microsoft.com/office/drawing/2010/main" noRot="1" noChangeAspect="1" noEditPoints="1" noChangeArrowheads="1" noChangeShapeType="1"/>
              </p14:cNvContentPartPr>
              <p14:nvPr/>
            </p14:nvContentPartPr>
            <p14:xfrm>
              <a:off x="3292475" y="3600450"/>
              <a:ext cx="171450" cy="252413"/>
            </p14:xfrm>
          </p:contentPart>
        </mc:Choice>
        <mc:Fallback xmlns="">
          <p:pic>
            <p:nvPicPr>
              <p:cNvPr id="113669" name="Ink 63"/>
              <p:cNvPicPr>
                <a:picLocks noRot="1" noChangeAspect="1" noEditPoints="1" noChangeArrowheads="1" noChangeShapeType="1"/>
              </p:cNvPicPr>
              <p:nvPr/>
            </p:nvPicPr>
            <p:blipFill>
              <a:blip r:embed="rId10"/>
              <a:stretch>
                <a:fillRect/>
              </a:stretch>
            </p:blipFill>
            <p:spPr>
              <a:xfrm>
                <a:off x="3285992" y="3593969"/>
                <a:ext cx="184417" cy="265376"/>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13670" name="Ink 64"/>
              <p14:cNvContentPartPr>
                <a14:cpLocks xmlns:a14="http://schemas.microsoft.com/office/drawing/2010/main" noRot="1" noChangeAspect="1" noEditPoints="1" noChangeArrowheads="1" noChangeShapeType="1"/>
              </p14:cNvContentPartPr>
              <p14:nvPr/>
            </p14:nvContentPartPr>
            <p14:xfrm>
              <a:off x="4035425" y="3611563"/>
              <a:ext cx="103188" cy="206375"/>
            </p14:xfrm>
          </p:contentPart>
        </mc:Choice>
        <mc:Fallback xmlns="">
          <p:pic>
            <p:nvPicPr>
              <p:cNvPr id="113670" name="Ink 64"/>
              <p:cNvPicPr>
                <a:picLocks noRot="1" noChangeAspect="1" noEditPoints="1" noChangeArrowheads="1" noChangeShapeType="1"/>
              </p:cNvPicPr>
              <p:nvPr/>
            </p:nvPicPr>
            <p:blipFill>
              <a:blip r:embed="rId12"/>
              <a:stretch>
                <a:fillRect/>
              </a:stretch>
            </p:blipFill>
            <p:spPr>
              <a:xfrm>
                <a:off x="4028953" y="3605080"/>
                <a:ext cx="116131" cy="219341"/>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13671" name="Ink 65"/>
              <p14:cNvContentPartPr>
                <a14:cpLocks xmlns:a14="http://schemas.microsoft.com/office/drawing/2010/main" noRot="1" noChangeAspect="1" noEditPoints="1" noChangeArrowheads="1" noChangeShapeType="1"/>
              </p14:cNvContentPartPr>
              <p14:nvPr/>
            </p14:nvContentPartPr>
            <p14:xfrm>
              <a:off x="4068763" y="2057400"/>
              <a:ext cx="149225" cy="171450"/>
            </p14:xfrm>
          </p:contentPart>
        </mc:Choice>
        <mc:Fallback xmlns="">
          <p:pic>
            <p:nvPicPr>
              <p:cNvPr id="113671" name="Ink 65"/>
              <p:cNvPicPr>
                <a:picLocks noRot="1" noChangeAspect="1" noEditPoints="1" noChangeArrowheads="1" noChangeShapeType="1"/>
              </p:cNvPicPr>
              <p:nvPr/>
            </p:nvPicPr>
            <p:blipFill>
              <a:blip r:embed="rId14"/>
              <a:stretch>
                <a:fillRect/>
              </a:stretch>
            </p:blipFill>
            <p:spPr>
              <a:xfrm>
                <a:off x="4062275" y="2050917"/>
                <a:ext cx="162201" cy="184417"/>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13672" name="Ink 66"/>
              <p14:cNvContentPartPr>
                <a14:cpLocks xmlns:a14="http://schemas.microsoft.com/office/drawing/2010/main" noRot="1" noChangeAspect="1" noEditPoints="1" noChangeArrowheads="1" noChangeShapeType="1"/>
              </p14:cNvContentPartPr>
              <p14:nvPr/>
            </p14:nvContentPartPr>
            <p14:xfrm>
              <a:off x="4651375" y="2422525"/>
              <a:ext cx="127000" cy="127000"/>
            </p14:xfrm>
          </p:contentPart>
        </mc:Choice>
        <mc:Fallback xmlns="">
          <p:pic>
            <p:nvPicPr>
              <p:cNvPr id="113672" name="Ink 66"/>
              <p:cNvPicPr>
                <a:picLocks noRot="1" noChangeAspect="1" noEditPoints="1" noChangeArrowheads="1" noChangeShapeType="1"/>
              </p:cNvPicPr>
              <p:nvPr/>
            </p:nvPicPr>
            <p:blipFill>
              <a:blip r:embed="rId16"/>
              <a:stretch>
                <a:fillRect/>
              </a:stretch>
            </p:blipFill>
            <p:spPr>
              <a:xfrm>
                <a:off x="4644881" y="2416049"/>
                <a:ext cx="139989" cy="139952"/>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113673" name="Ink 67"/>
              <p14:cNvContentPartPr>
                <a14:cpLocks xmlns:a14="http://schemas.microsoft.com/office/drawing/2010/main" noRot="1" noChangeAspect="1" noEditPoints="1" noChangeArrowheads="1" noChangeShapeType="1"/>
              </p14:cNvContentPartPr>
              <p14:nvPr/>
            </p14:nvContentPartPr>
            <p14:xfrm>
              <a:off x="4800600" y="2811463"/>
              <a:ext cx="342900" cy="263525"/>
            </p14:xfrm>
          </p:contentPart>
        </mc:Choice>
        <mc:Fallback xmlns="">
          <p:pic>
            <p:nvPicPr>
              <p:cNvPr id="113673" name="Ink 67"/>
              <p:cNvPicPr>
                <a:picLocks noRot="1" noChangeAspect="1" noEditPoints="1" noChangeArrowheads="1" noChangeShapeType="1"/>
              </p:cNvPicPr>
              <p:nvPr/>
            </p:nvPicPr>
            <p:blipFill>
              <a:blip r:embed="rId18"/>
              <a:stretch>
                <a:fillRect/>
              </a:stretch>
            </p:blipFill>
            <p:spPr>
              <a:xfrm>
                <a:off x="4794123" y="2804983"/>
                <a:ext cx="355853" cy="276485"/>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113674" name="Ink 68"/>
              <p14:cNvContentPartPr>
                <a14:cpLocks xmlns:a14="http://schemas.microsoft.com/office/drawing/2010/main" noRot="1" noChangeAspect="1" noEditPoints="1" noChangeArrowheads="1" noChangeShapeType="1"/>
              </p14:cNvContentPartPr>
              <p14:nvPr/>
            </p14:nvContentPartPr>
            <p14:xfrm>
              <a:off x="3325813" y="6275388"/>
              <a:ext cx="149225" cy="182562"/>
            </p14:xfrm>
          </p:contentPart>
        </mc:Choice>
        <mc:Fallback xmlns="">
          <p:pic>
            <p:nvPicPr>
              <p:cNvPr id="113674" name="Ink 68"/>
              <p:cNvPicPr>
                <a:picLocks noRot="1" noChangeAspect="1" noEditPoints="1" noChangeArrowheads="1" noChangeShapeType="1"/>
              </p:cNvPicPr>
              <p:nvPr/>
            </p:nvPicPr>
            <p:blipFill>
              <a:blip r:embed="rId20"/>
              <a:stretch>
                <a:fillRect/>
              </a:stretch>
            </p:blipFill>
            <p:spPr>
              <a:xfrm>
                <a:off x="3319341" y="6268919"/>
                <a:ext cx="162170" cy="195499"/>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113675" name="Ink 69"/>
              <p14:cNvContentPartPr>
                <a14:cpLocks xmlns:a14="http://schemas.microsoft.com/office/drawing/2010/main" noRot="1" noChangeAspect="1" noEditPoints="1" noChangeArrowheads="1" noChangeShapeType="1"/>
              </p14:cNvContentPartPr>
              <p14:nvPr/>
            </p14:nvContentPartPr>
            <p14:xfrm>
              <a:off x="4068763" y="6275388"/>
              <a:ext cx="195262" cy="171450"/>
            </p14:xfrm>
          </p:contentPart>
        </mc:Choice>
        <mc:Fallback xmlns="">
          <p:pic>
            <p:nvPicPr>
              <p:cNvPr id="113675" name="Ink 69"/>
              <p:cNvPicPr>
                <a:picLocks noRot="1" noChangeAspect="1" noEditPoints="1" noChangeArrowheads="1" noChangeShapeType="1"/>
              </p:cNvPicPr>
              <p:nvPr/>
            </p:nvPicPr>
            <p:blipFill>
              <a:blip r:embed="rId22"/>
              <a:stretch>
                <a:fillRect/>
              </a:stretch>
            </p:blipFill>
            <p:spPr>
              <a:xfrm>
                <a:off x="4062278" y="6268905"/>
                <a:ext cx="208231" cy="184417"/>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113676" name="Ink 70"/>
              <p14:cNvContentPartPr>
                <a14:cpLocks xmlns:a14="http://schemas.microsoft.com/office/drawing/2010/main" noRot="1" noChangeAspect="1" noEditPoints="1" noChangeArrowheads="1" noChangeShapeType="1"/>
              </p14:cNvContentPartPr>
              <p14:nvPr/>
            </p14:nvContentPartPr>
            <p14:xfrm>
              <a:off x="4914900" y="6275388"/>
              <a:ext cx="228600" cy="171450"/>
            </p14:xfrm>
          </p:contentPart>
        </mc:Choice>
        <mc:Fallback xmlns="">
          <p:pic>
            <p:nvPicPr>
              <p:cNvPr id="113676" name="Ink 70"/>
              <p:cNvPicPr>
                <a:picLocks noRot="1" noChangeAspect="1" noEditPoints="1" noChangeArrowheads="1" noChangeShapeType="1"/>
              </p:cNvPicPr>
              <p:nvPr/>
            </p:nvPicPr>
            <p:blipFill>
              <a:blip r:embed="rId24"/>
              <a:stretch>
                <a:fillRect/>
              </a:stretch>
            </p:blipFill>
            <p:spPr>
              <a:xfrm>
                <a:off x="4908420" y="6268905"/>
                <a:ext cx="241560" cy="184417"/>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113677" name="Ink 71"/>
              <p14:cNvContentPartPr>
                <a14:cpLocks xmlns:a14="http://schemas.microsoft.com/office/drawing/2010/main" noRot="1" noChangeAspect="1" noEditPoints="1" noChangeArrowheads="1" noChangeShapeType="1"/>
              </p14:cNvContentPartPr>
              <p14:nvPr/>
            </p14:nvContentPartPr>
            <p14:xfrm>
              <a:off x="5680075" y="6240463"/>
              <a:ext cx="206375" cy="195262"/>
            </p14:xfrm>
          </p:contentPart>
        </mc:Choice>
        <mc:Fallback xmlns="">
          <p:pic>
            <p:nvPicPr>
              <p:cNvPr id="113677" name="Ink 71"/>
              <p:cNvPicPr>
                <a:picLocks noRot="1" noChangeAspect="1" noEditPoints="1" noChangeArrowheads="1" noChangeShapeType="1"/>
              </p:cNvPicPr>
              <p:nvPr/>
            </p:nvPicPr>
            <p:blipFill>
              <a:blip r:embed="rId26"/>
              <a:stretch>
                <a:fillRect/>
              </a:stretch>
            </p:blipFill>
            <p:spPr>
              <a:xfrm>
                <a:off x="5673592" y="6233978"/>
                <a:ext cx="219341" cy="208231"/>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113678" name="Ink 72"/>
              <p14:cNvContentPartPr>
                <a14:cpLocks xmlns:a14="http://schemas.microsoft.com/office/drawing/2010/main" noRot="1" noChangeAspect="1" noEditPoints="1" noChangeArrowheads="1" noChangeShapeType="1"/>
              </p14:cNvContentPartPr>
              <p14:nvPr/>
            </p14:nvContentPartPr>
            <p14:xfrm>
              <a:off x="6950075" y="3497263"/>
              <a:ext cx="206375" cy="160337"/>
            </p14:xfrm>
          </p:contentPart>
        </mc:Choice>
        <mc:Fallback xmlns="">
          <p:pic>
            <p:nvPicPr>
              <p:cNvPr id="113678" name="Ink 72"/>
              <p:cNvPicPr>
                <a:picLocks noRot="1" noChangeAspect="1" noEditPoints="1" noChangeArrowheads="1" noChangeShapeType="1"/>
              </p:cNvPicPr>
              <p:nvPr/>
            </p:nvPicPr>
            <p:blipFill>
              <a:blip r:embed="rId28"/>
              <a:stretch>
                <a:fillRect/>
              </a:stretch>
            </p:blipFill>
            <p:spPr>
              <a:xfrm>
                <a:off x="6943592" y="3490777"/>
                <a:ext cx="219341" cy="173308"/>
              </a:xfrm>
              <a:prstGeom prst="rect">
                <a:avLst/>
              </a:prstGeom>
            </p:spPr>
          </p:pic>
        </mc:Fallback>
      </mc:AlternateContent>
      <mc:AlternateContent xmlns:mc="http://schemas.openxmlformats.org/markup-compatibility/2006" xmlns:p14="http://schemas.microsoft.com/office/powerpoint/2010/main">
        <mc:Choice Requires="p14">
          <p:contentPart p14:bwMode="auto" r:id="rId29">
            <p14:nvContentPartPr>
              <p14:cNvPr id="113679" name="Ink 73"/>
              <p14:cNvContentPartPr>
                <a14:cpLocks xmlns:a14="http://schemas.microsoft.com/office/drawing/2010/main" noRot="1" noChangeAspect="1" noEditPoints="1" noChangeArrowheads="1" noChangeShapeType="1"/>
              </p14:cNvContentPartPr>
              <p14:nvPr/>
            </p14:nvContentPartPr>
            <p14:xfrm>
              <a:off x="5589588" y="5097463"/>
              <a:ext cx="160337" cy="184150"/>
            </p14:xfrm>
          </p:contentPart>
        </mc:Choice>
        <mc:Fallback xmlns="">
          <p:pic>
            <p:nvPicPr>
              <p:cNvPr id="113679" name="Ink 73"/>
              <p:cNvPicPr>
                <a:picLocks noRot="1" noChangeAspect="1" noEditPoints="1" noChangeArrowheads="1" noChangeShapeType="1"/>
              </p:cNvPicPr>
              <p:nvPr/>
            </p:nvPicPr>
            <p:blipFill>
              <a:blip r:embed="rId30"/>
              <a:stretch>
                <a:fillRect/>
              </a:stretch>
            </p:blipFill>
            <p:spPr>
              <a:xfrm>
                <a:off x="5583102" y="5090989"/>
                <a:ext cx="173308" cy="197098"/>
              </a:xfrm>
              <a:prstGeom prst="rect">
                <a:avLst/>
              </a:prstGeom>
            </p:spPr>
          </p:pic>
        </mc:Fallback>
      </mc:AlternateContent>
      <mc:AlternateContent xmlns:mc="http://schemas.openxmlformats.org/markup-compatibility/2006" xmlns:p14="http://schemas.microsoft.com/office/powerpoint/2010/main">
        <mc:Choice Requires="p14">
          <p:contentPart p14:bwMode="auto" r:id="rId31">
            <p14:nvContentPartPr>
              <p14:cNvPr id="113680" name="Ink 74"/>
              <p14:cNvContentPartPr>
                <a14:cpLocks xmlns:a14="http://schemas.microsoft.com/office/drawing/2010/main" noRot="1" noChangeAspect="1" noEditPoints="1" noChangeArrowheads="1" noChangeShapeType="1"/>
              </p14:cNvContentPartPr>
              <p14:nvPr/>
            </p14:nvContentPartPr>
            <p14:xfrm>
              <a:off x="6000750" y="5222875"/>
              <a:ext cx="138113" cy="195263"/>
            </p14:xfrm>
          </p:contentPart>
        </mc:Choice>
        <mc:Fallback xmlns="">
          <p:pic>
            <p:nvPicPr>
              <p:cNvPr id="113680" name="Ink 74"/>
              <p:cNvPicPr>
                <a:picLocks noRot="1" noChangeAspect="1" noEditPoints="1" noChangeArrowheads="1" noChangeShapeType="1"/>
              </p:cNvPicPr>
              <p:nvPr/>
            </p:nvPicPr>
            <p:blipFill>
              <a:blip r:embed="rId32"/>
              <a:stretch>
                <a:fillRect/>
              </a:stretch>
            </p:blipFill>
            <p:spPr>
              <a:xfrm>
                <a:off x="5994276" y="5216390"/>
                <a:ext cx="151061" cy="208232"/>
              </a:xfrm>
              <a:prstGeom prst="rect">
                <a:avLst/>
              </a:prstGeom>
            </p:spPr>
          </p:pic>
        </mc:Fallback>
      </mc:AlternateContent>
      <mc:AlternateContent xmlns:mc="http://schemas.openxmlformats.org/markup-compatibility/2006" xmlns:p14="http://schemas.microsoft.com/office/powerpoint/2010/main">
        <mc:Choice Requires="p14">
          <p:contentPart p14:bwMode="auto" r:id="rId33">
            <p14:nvContentPartPr>
              <p14:cNvPr id="113681" name="Ink 75"/>
              <p14:cNvContentPartPr>
                <a14:cpLocks xmlns:a14="http://schemas.microsoft.com/office/drawing/2010/main" noRot="1" noChangeAspect="1" noEditPoints="1" noChangeArrowheads="1" noChangeShapeType="1"/>
              </p14:cNvContentPartPr>
              <p14:nvPr/>
            </p14:nvContentPartPr>
            <p14:xfrm>
              <a:off x="6332538" y="5646738"/>
              <a:ext cx="125412" cy="182562"/>
            </p14:xfrm>
          </p:contentPart>
        </mc:Choice>
        <mc:Fallback xmlns="">
          <p:pic>
            <p:nvPicPr>
              <p:cNvPr id="113681" name="Ink 75"/>
              <p:cNvPicPr>
                <a:picLocks noRot="1" noChangeAspect="1" noEditPoints="1" noChangeArrowheads="1" noChangeShapeType="1"/>
              </p:cNvPicPr>
              <p:nvPr/>
            </p:nvPicPr>
            <p:blipFill>
              <a:blip r:embed="rId34"/>
              <a:stretch>
                <a:fillRect/>
              </a:stretch>
            </p:blipFill>
            <p:spPr>
              <a:xfrm>
                <a:off x="6326051" y="5640269"/>
                <a:ext cx="138386" cy="195499"/>
              </a:xfrm>
              <a:prstGeom prst="rect">
                <a:avLst/>
              </a:prstGeom>
            </p:spPr>
          </p:pic>
        </mc:Fallback>
      </mc:AlternateContent>
      <mc:AlternateContent xmlns:mc="http://schemas.openxmlformats.org/markup-compatibility/2006" xmlns:p14="http://schemas.microsoft.com/office/powerpoint/2010/main">
        <mc:Choice Requires="p14">
          <p:contentPart p14:bwMode="auto" r:id="rId35">
            <p14:nvContentPartPr>
              <p14:cNvPr id="113682" name="Ink 76"/>
              <p14:cNvContentPartPr>
                <a14:cpLocks xmlns:a14="http://schemas.microsoft.com/office/drawing/2010/main" noRot="1" noChangeAspect="1" noEditPoints="1" noChangeArrowheads="1" noChangeShapeType="1"/>
              </p14:cNvContentPartPr>
              <p14:nvPr/>
            </p14:nvContentPartPr>
            <p14:xfrm>
              <a:off x="6926263" y="5600700"/>
              <a:ext cx="217487" cy="263525"/>
            </p14:xfrm>
          </p:contentPart>
        </mc:Choice>
        <mc:Fallback xmlns="">
          <p:pic>
            <p:nvPicPr>
              <p:cNvPr id="113682" name="Ink 76"/>
              <p:cNvPicPr>
                <a:picLocks noRot="1" noChangeAspect="1" noEditPoints="1" noChangeArrowheads="1" noChangeShapeType="1"/>
              </p:cNvPicPr>
              <p:nvPr/>
            </p:nvPicPr>
            <p:blipFill>
              <a:blip r:embed="rId36"/>
              <a:stretch>
                <a:fillRect/>
              </a:stretch>
            </p:blipFill>
            <p:spPr>
              <a:xfrm>
                <a:off x="6919782" y="5594229"/>
                <a:ext cx="230450" cy="276468"/>
              </a:xfrm>
              <a:prstGeom prst="rect">
                <a:avLst/>
              </a:prstGeom>
            </p:spPr>
          </p:pic>
        </mc:Fallback>
      </mc:AlternateContent>
      <mc:AlternateContent xmlns:mc="http://schemas.openxmlformats.org/markup-compatibility/2006" xmlns:p14="http://schemas.microsoft.com/office/powerpoint/2010/main">
        <mc:Choice Requires="p14">
          <p:contentPart p14:bwMode="auto" r:id="rId37">
            <p14:nvContentPartPr>
              <p14:cNvPr id="113683" name="Ink 77"/>
              <p14:cNvContentPartPr>
                <a14:cpLocks xmlns:a14="http://schemas.microsoft.com/office/drawing/2010/main" noRot="1" noChangeAspect="1" noEditPoints="1" noChangeArrowheads="1" noChangeShapeType="1"/>
              </p14:cNvContentPartPr>
              <p14:nvPr/>
            </p14:nvContentPartPr>
            <p14:xfrm>
              <a:off x="6103938" y="5680075"/>
              <a:ext cx="182562" cy="138113"/>
            </p14:xfrm>
          </p:contentPart>
        </mc:Choice>
        <mc:Fallback xmlns="">
          <p:pic>
            <p:nvPicPr>
              <p:cNvPr id="113683" name="Ink 77"/>
              <p:cNvPicPr>
                <a:picLocks noRot="1" noChangeAspect="1" noEditPoints="1" noChangeArrowheads="1" noChangeShapeType="1"/>
              </p:cNvPicPr>
              <p:nvPr/>
            </p:nvPicPr>
            <p:blipFill>
              <a:blip r:embed="rId38"/>
              <a:stretch>
                <a:fillRect/>
              </a:stretch>
            </p:blipFill>
            <p:spPr>
              <a:xfrm>
                <a:off x="6097469" y="5673601"/>
                <a:ext cx="195499" cy="151061"/>
              </a:xfrm>
              <a:prstGeom prst="rect">
                <a:avLst/>
              </a:prstGeom>
            </p:spPr>
          </p:pic>
        </mc:Fallback>
      </mc:AlternateContent>
      <mc:AlternateContent xmlns:mc="http://schemas.openxmlformats.org/markup-compatibility/2006" xmlns:p14="http://schemas.microsoft.com/office/powerpoint/2010/main">
        <mc:Choice Requires="p14">
          <p:contentPart p14:bwMode="auto" r:id="rId39">
            <p14:nvContentPartPr>
              <p14:cNvPr id="113684" name="Ink 78"/>
              <p14:cNvContentPartPr>
                <a14:cpLocks xmlns:a14="http://schemas.microsoft.com/office/drawing/2010/main" noRot="1" noChangeAspect="1" noEditPoints="1" noChangeArrowheads="1" noChangeShapeType="1"/>
              </p14:cNvContentPartPr>
              <p14:nvPr/>
            </p14:nvContentPartPr>
            <p14:xfrm>
              <a:off x="7600950" y="4194175"/>
              <a:ext cx="835025" cy="366713"/>
            </p14:xfrm>
          </p:contentPart>
        </mc:Choice>
        <mc:Fallback xmlns="">
          <p:pic>
            <p:nvPicPr>
              <p:cNvPr id="113684" name="Ink 78"/>
              <p:cNvPicPr>
                <a:picLocks noRot="1" noChangeAspect="1" noEditPoints="1" noChangeArrowheads="1" noChangeShapeType="1"/>
              </p:cNvPicPr>
              <p:nvPr/>
            </p:nvPicPr>
            <p:blipFill>
              <a:blip r:embed="rId40"/>
              <a:stretch>
                <a:fillRect/>
              </a:stretch>
            </p:blipFill>
            <p:spPr>
              <a:xfrm>
                <a:off x="7594469" y="4187697"/>
                <a:ext cx="847988" cy="379669"/>
              </a:xfrm>
              <a:prstGeom prst="rect">
                <a:avLst/>
              </a:prstGeom>
            </p:spPr>
          </p:pic>
        </mc:Fallback>
      </mc:AlternateContent>
      <mc:AlternateContent xmlns:mc="http://schemas.openxmlformats.org/markup-compatibility/2006" xmlns:p14="http://schemas.microsoft.com/office/powerpoint/2010/main">
        <mc:Choice Requires="p14">
          <p:contentPart p14:bwMode="auto" r:id="rId41">
            <p14:nvContentPartPr>
              <p14:cNvPr id="113685" name="Ink 79"/>
              <p14:cNvContentPartPr>
                <a14:cpLocks xmlns:a14="http://schemas.microsoft.com/office/drawing/2010/main" noRot="1" noChangeAspect="1" noEditPoints="1" noChangeArrowheads="1" noChangeShapeType="1"/>
              </p14:cNvContentPartPr>
              <p14:nvPr/>
            </p14:nvContentPartPr>
            <p14:xfrm>
              <a:off x="868363" y="3497263"/>
              <a:ext cx="92075" cy="149225"/>
            </p14:xfrm>
          </p:contentPart>
        </mc:Choice>
        <mc:Fallback xmlns="">
          <p:pic>
            <p:nvPicPr>
              <p:cNvPr id="113685" name="Ink 79"/>
              <p:cNvPicPr>
                <a:picLocks noRot="1" noChangeAspect="1" noEditPoints="1" noChangeArrowheads="1" noChangeShapeType="1"/>
              </p:cNvPicPr>
              <p:nvPr/>
            </p:nvPicPr>
            <p:blipFill>
              <a:blip r:embed="rId42"/>
              <a:stretch>
                <a:fillRect/>
              </a:stretch>
            </p:blipFill>
            <p:spPr>
              <a:xfrm>
                <a:off x="861889" y="3490791"/>
                <a:ext cx="105023" cy="162170"/>
              </a:xfrm>
              <a:prstGeom prst="rect">
                <a:avLst/>
              </a:prstGeom>
            </p:spPr>
          </p:pic>
        </mc:Fallback>
      </mc:AlternateContent>
      <mc:AlternateContent xmlns:mc="http://schemas.openxmlformats.org/markup-compatibility/2006" xmlns:p14="http://schemas.microsoft.com/office/powerpoint/2010/main">
        <mc:Choice Requires="p14">
          <p:contentPart p14:bwMode="auto" r:id="rId43">
            <p14:nvContentPartPr>
              <p14:cNvPr id="113686" name="Ink 80"/>
              <p14:cNvContentPartPr>
                <a14:cpLocks xmlns:a14="http://schemas.microsoft.com/office/drawing/2010/main" noRot="1" noChangeAspect="1" noEditPoints="1" noChangeArrowheads="1" noChangeShapeType="1"/>
              </p14:cNvContentPartPr>
              <p14:nvPr/>
            </p14:nvContentPartPr>
            <p14:xfrm>
              <a:off x="1804988" y="5611813"/>
              <a:ext cx="92075" cy="160337"/>
            </p14:xfrm>
          </p:contentPart>
        </mc:Choice>
        <mc:Fallback xmlns="">
          <p:pic>
            <p:nvPicPr>
              <p:cNvPr id="113686" name="Ink 80"/>
              <p:cNvPicPr>
                <a:picLocks noRot="1" noChangeAspect="1" noEditPoints="1" noChangeArrowheads="1" noChangeShapeType="1"/>
              </p:cNvPicPr>
              <p:nvPr/>
            </p:nvPicPr>
            <p:blipFill>
              <a:blip r:embed="rId44"/>
              <a:stretch>
                <a:fillRect/>
              </a:stretch>
            </p:blipFill>
            <p:spPr>
              <a:xfrm>
                <a:off x="1798489" y="5605327"/>
                <a:ext cx="105074" cy="173308"/>
              </a:xfrm>
              <a:prstGeom prst="rect">
                <a:avLst/>
              </a:prstGeom>
            </p:spPr>
          </p:pic>
        </mc:Fallback>
      </mc:AlternateContent>
      <mc:AlternateContent xmlns:mc="http://schemas.openxmlformats.org/markup-compatibility/2006" xmlns:p14="http://schemas.microsoft.com/office/powerpoint/2010/main">
        <mc:Choice Requires="p14">
          <p:contentPart p14:bwMode="auto" r:id="rId45">
            <p14:nvContentPartPr>
              <p14:cNvPr id="113687" name="Ink 81"/>
              <p14:cNvContentPartPr>
                <a14:cpLocks xmlns:a14="http://schemas.microsoft.com/office/drawing/2010/main" noRot="1" noChangeAspect="1" noEditPoints="1" noChangeArrowheads="1" noChangeShapeType="1"/>
              </p14:cNvContentPartPr>
              <p14:nvPr/>
            </p14:nvContentPartPr>
            <p14:xfrm>
              <a:off x="2457450" y="5589588"/>
              <a:ext cx="171450" cy="171450"/>
            </p14:xfrm>
          </p:contentPart>
        </mc:Choice>
        <mc:Fallback xmlns="">
          <p:pic>
            <p:nvPicPr>
              <p:cNvPr id="113687" name="Ink 81"/>
              <p:cNvPicPr>
                <a:picLocks noRot="1" noChangeAspect="1" noEditPoints="1" noChangeArrowheads="1" noChangeShapeType="1"/>
              </p:cNvPicPr>
              <p:nvPr/>
            </p:nvPicPr>
            <p:blipFill>
              <a:blip r:embed="rId46"/>
              <a:stretch>
                <a:fillRect/>
              </a:stretch>
            </p:blipFill>
            <p:spPr>
              <a:xfrm>
                <a:off x="2450980" y="5583105"/>
                <a:ext cx="184390" cy="184417"/>
              </a:xfrm>
              <a:prstGeom prst="rect">
                <a:avLst/>
              </a:prstGeom>
            </p:spPr>
          </p:pic>
        </mc:Fallback>
      </mc:AlternateContent>
      <mc:AlternateContent xmlns:mc="http://schemas.openxmlformats.org/markup-compatibility/2006" xmlns:p14="http://schemas.microsoft.com/office/powerpoint/2010/main">
        <mc:Choice Requires="p14">
          <p:contentPart p14:bwMode="auto" r:id="rId47">
            <p14:nvContentPartPr>
              <p14:cNvPr id="113688" name="Ink 82"/>
              <p14:cNvContentPartPr>
                <a14:cpLocks xmlns:a14="http://schemas.microsoft.com/office/drawing/2010/main" noRot="1" noChangeAspect="1" noEditPoints="1" noChangeArrowheads="1" noChangeShapeType="1"/>
              </p14:cNvContentPartPr>
              <p14:nvPr/>
            </p14:nvContentPartPr>
            <p14:xfrm>
              <a:off x="5646738" y="2879725"/>
              <a:ext cx="103187" cy="103188"/>
            </p14:xfrm>
          </p:contentPart>
        </mc:Choice>
        <mc:Fallback xmlns="">
          <p:pic>
            <p:nvPicPr>
              <p:cNvPr id="113688" name="Ink 82"/>
              <p:cNvPicPr>
                <a:picLocks noRot="1" noChangeAspect="1" noEditPoints="1" noChangeArrowheads="1" noChangeShapeType="1"/>
              </p:cNvPicPr>
              <p:nvPr/>
            </p:nvPicPr>
            <p:blipFill>
              <a:blip r:embed="rId48"/>
              <a:stretch>
                <a:fillRect/>
              </a:stretch>
            </p:blipFill>
            <p:spPr>
              <a:xfrm>
                <a:off x="5640266" y="2873231"/>
                <a:ext cx="116130" cy="116177"/>
              </a:xfrm>
              <a:prstGeom prst="rect">
                <a:avLst/>
              </a:prstGeom>
            </p:spPr>
          </p:pic>
        </mc:Fallback>
      </mc:AlternateContent>
      <mc:AlternateContent xmlns:mc="http://schemas.openxmlformats.org/markup-compatibility/2006" xmlns:p14="http://schemas.microsoft.com/office/powerpoint/2010/main">
        <mc:Choice Requires="p14">
          <p:contentPart p14:bwMode="auto" r:id="rId49">
            <p14:nvContentPartPr>
              <p14:cNvPr id="113689" name="Ink 83"/>
              <p14:cNvContentPartPr>
                <a14:cpLocks xmlns:a14="http://schemas.microsoft.com/office/drawing/2010/main" noRot="1" noChangeAspect="1" noEditPoints="1" noChangeArrowheads="1" noChangeShapeType="1"/>
              </p14:cNvContentPartPr>
              <p14:nvPr/>
            </p14:nvContentPartPr>
            <p14:xfrm>
              <a:off x="5589588" y="2982913"/>
              <a:ext cx="160337" cy="114300"/>
            </p14:xfrm>
          </p:contentPart>
        </mc:Choice>
        <mc:Fallback xmlns="">
          <p:pic>
            <p:nvPicPr>
              <p:cNvPr id="113689" name="Ink 83"/>
              <p:cNvPicPr>
                <a:picLocks noRot="1" noChangeAspect="1" noEditPoints="1" noChangeArrowheads="1" noChangeShapeType="1"/>
              </p:cNvPicPr>
              <p:nvPr/>
            </p:nvPicPr>
            <p:blipFill>
              <a:blip r:embed="rId50"/>
              <a:stretch>
                <a:fillRect/>
              </a:stretch>
            </p:blipFill>
            <p:spPr>
              <a:xfrm>
                <a:off x="5583102" y="2976443"/>
                <a:ext cx="173308" cy="127240"/>
              </a:xfrm>
              <a:prstGeom prst="rect">
                <a:avLst/>
              </a:prstGeom>
            </p:spPr>
          </p:pic>
        </mc:Fallback>
      </mc:AlternateContent>
      <mc:AlternateContent xmlns:mc="http://schemas.openxmlformats.org/markup-compatibility/2006" xmlns:p14="http://schemas.microsoft.com/office/powerpoint/2010/main">
        <mc:Choice Requires="p14">
          <p:contentPart p14:bwMode="auto" r:id="rId51">
            <p14:nvContentPartPr>
              <p14:cNvPr id="113690" name="Ink 84"/>
              <p14:cNvContentPartPr>
                <a14:cpLocks xmlns:a14="http://schemas.microsoft.com/office/drawing/2010/main" noRot="1" noChangeAspect="1" noEditPoints="1" noChangeArrowheads="1" noChangeShapeType="1"/>
              </p14:cNvContentPartPr>
              <p14:nvPr/>
            </p14:nvContentPartPr>
            <p14:xfrm>
              <a:off x="3325813" y="4800600"/>
              <a:ext cx="138112" cy="195263"/>
            </p14:xfrm>
          </p:contentPart>
        </mc:Choice>
        <mc:Fallback xmlns="">
          <p:pic>
            <p:nvPicPr>
              <p:cNvPr id="113690" name="Ink 84"/>
              <p:cNvPicPr>
                <a:picLocks noRot="1" noChangeAspect="1" noEditPoints="1" noChangeArrowheads="1" noChangeShapeType="1"/>
              </p:cNvPicPr>
              <p:nvPr/>
            </p:nvPicPr>
            <p:blipFill>
              <a:blip r:embed="rId52"/>
              <a:stretch>
                <a:fillRect/>
              </a:stretch>
            </p:blipFill>
            <p:spPr>
              <a:xfrm>
                <a:off x="3319339" y="4794115"/>
                <a:ext cx="151060" cy="208232"/>
              </a:xfrm>
              <a:prstGeom prst="rect">
                <a:avLst/>
              </a:prstGeom>
            </p:spPr>
          </p:pic>
        </mc:Fallback>
      </mc:AlternateContent>
      <mc:AlternateContent xmlns:mc="http://schemas.openxmlformats.org/markup-compatibility/2006" xmlns:p14="http://schemas.microsoft.com/office/powerpoint/2010/main">
        <mc:Choice Requires="p14">
          <p:contentPart p14:bwMode="auto" r:id="rId53">
            <p14:nvContentPartPr>
              <p14:cNvPr id="113691" name="Ink 85"/>
              <p14:cNvContentPartPr>
                <a14:cpLocks xmlns:a14="http://schemas.microsoft.com/office/drawing/2010/main" noRot="1" noChangeAspect="1" noEditPoints="1" noChangeArrowheads="1" noChangeShapeType="1"/>
              </p14:cNvContentPartPr>
              <p14:nvPr/>
            </p14:nvContentPartPr>
            <p14:xfrm>
              <a:off x="4035425" y="4800600"/>
              <a:ext cx="114300" cy="228600"/>
            </p14:xfrm>
          </p:contentPart>
        </mc:Choice>
        <mc:Fallback xmlns="">
          <p:pic>
            <p:nvPicPr>
              <p:cNvPr id="113691" name="Ink 85"/>
              <p:cNvPicPr>
                <a:picLocks noRot="1" noChangeAspect="1" noEditPoints="1" noChangeArrowheads="1" noChangeShapeType="1"/>
              </p:cNvPicPr>
              <p:nvPr/>
            </p:nvPicPr>
            <p:blipFill>
              <a:blip r:embed="rId54"/>
              <a:stretch>
                <a:fillRect/>
              </a:stretch>
            </p:blipFill>
            <p:spPr>
              <a:xfrm>
                <a:off x="4028955" y="4794120"/>
                <a:ext cx="127240" cy="241560"/>
              </a:xfrm>
              <a:prstGeom prst="rect">
                <a:avLst/>
              </a:prstGeom>
            </p:spPr>
          </p:pic>
        </mc:Fallback>
      </mc:AlternateContent>
      <mc:AlternateContent xmlns:mc="http://schemas.openxmlformats.org/markup-compatibility/2006" xmlns:p14="http://schemas.microsoft.com/office/powerpoint/2010/main">
        <mc:Choice Requires="p14">
          <p:contentPart p14:bwMode="auto" r:id="rId55">
            <p14:nvContentPartPr>
              <p14:cNvPr id="113692" name="Ink 86"/>
              <p14:cNvContentPartPr>
                <a14:cpLocks xmlns:a14="http://schemas.microsoft.com/office/drawing/2010/main" noRot="1" noChangeAspect="1" noEditPoints="1" noChangeArrowheads="1" noChangeShapeType="1"/>
              </p14:cNvContentPartPr>
              <p14:nvPr/>
            </p14:nvContentPartPr>
            <p14:xfrm>
              <a:off x="4926013" y="5086350"/>
              <a:ext cx="127000" cy="217488"/>
            </p14:xfrm>
          </p:contentPart>
        </mc:Choice>
        <mc:Fallback xmlns="">
          <p:pic>
            <p:nvPicPr>
              <p:cNvPr id="113692" name="Ink 86"/>
              <p:cNvPicPr>
                <a:picLocks noRot="1" noChangeAspect="1" noEditPoints="1" noChangeArrowheads="1" noChangeShapeType="1"/>
              </p:cNvPicPr>
              <p:nvPr/>
            </p:nvPicPr>
            <p:blipFill>
              <a:blip r:embed="rId56"/>
              <a:stretch>
                <a:fillRect/>
              </a:stretch>
            </p:blipFill>
            <p:spPr>
              <a:xfrm>
                <a:off x="4919537" y="5079869"/>
                <a:ext cx="139952" cy="230451"/>
              </a:xfrm>
              <a:prstGeom prst="rect">
                <a:avLst/>
              </a:prstGeom>
            </p:spPr>
          </p:pic>
        </mc:Fallback>
      </mc:AlternateContent>
      <mc:AlternateContent xmlns:mc="http://schemas.openxmlformats.org/markup-compatibility/2006" xmlns:p14="http://schemas.microsoft.com/office/powerpoint/2010/main">
        <mc:Choice Requires="p14">
          <p:contentPart p14:bwMode="auto" r:id="rId57">
            <p14:nvContentPartPr>
              <p14:cNvPr id="113693" name="Ink 87"/>
              <p14:cNvContentPartPr>
                <a14:cpLocks xmlns:a14="http://schemas.microsoft.com/office/drawing/2010/main" noRot="1" noChangeAspect="1" noEditPoints="1" noChangeArrowheads="1" noChangeShapeType="1"/>
              </p14:cNvContentPartPr>
              <p14:nvPr/>
            </p14:nvContentPartPr>
            <p14:xfrm>
              <a:off x="6000750" y="3006725"/>
              <a:ext cx="68263" cy="171450"/>
            </p14:xfrm>
          </p:contentPart>
        </mc:Choice>
        <mc:Fallback xmlns="">
          <p:pic>
            <p:nvPicPr>
              <p:cNvPr id="113693" name="Ink 87"/>
              <p:cNvPicPr>
                <a:picLocks noRot="1" noChangeAspect="1" noEditPoints="1" noChangeArrowheads="1" noChangeShapeType="1"/>
              </p:cNvPicPr>
              <p:nvPr/>
            </p:nvPicPr>
            <p:blipFill>
              <a:blip r:embed="rId58"/>
              <a:stretch>
                <a:fillRect/>
              </a:stretch>
            </p:blipFill>
            <p:spPr>
              <a:xfrm>
                <a:off x="5994283" y="3000242"/>
                <a:ext cx="81197" cy="184417"/>
              </a:xfrm>
              <a:prstGeom prst="rect">
                <a:avLst/>
              </a:prstGeom>
            </p:spPr>
          </p:pic>
        </mc:Fallback>
      </mc:AlternateContent>
      <mc:AlternateContent xmlns:mc="http://schemas.openxmlformats.org/markup-compatibility/2006" xmlns:p14="http://schemas.microsoft.com/office/powerpoint/2010/main">
        <mc:Choice Requires="p14">
          <p:contentPart p14:bwMode="auto" r:id="rId59">
            <p14:nvContentPartPr>
              <p14:cNvPr id="113694" name="Ink 88"/>
              <p14:cNvContentPartPr>
                <a14:cpLocks xmlns:a14="http://schemas.microsoft.com/office/drawing/2010/main" noRot="1" noChangeAspect="1" noEditPoints="1" noChangeArrowheads="1" noChangeShapeType="1"/>
              </p14:cNvContentPartPr>
              <p14:nvPr/>
            </p14:nvContentPartPr>
            <p14:xfrm>
              <a:off x="6011863" y="3429000"/>
              <a:ext cx="80962" cy="171450"/>
            </p14:xfrm>
          </p:contentPart>
        </mc:Choice>
        <mc:Fallback xmlns="">
          <p:pic>
            <p:nvPicPr>
              <p:cNvPr id="113694" name="Ink 88"/>
              <p:cNvPicPr>
                <a:picLocks noRot="1" noChangeAspect="1" noEditPoints="1" noChangeArrowheads="1" noChangeShapeType="1"/>
              </p:cNvPicPr>
              <p:nvPr/>
            </p:nvPicPr>
            <p:blipFill>
              <a:blip r:embed="rId60"/>
              <a:stretch>
                <a:fillRect/>
              </a:stretch>
            </p:blipFill>
            <p:spPr>
              <a:xfrm>
                <a:off x="6005386" y="3422517"/>
                <a:ext cx="93916" cy="184417"/>
              </a:xfrm>
              <a:prstGeom prst="rect">
                <a:avLst/>
              </a:prstGeom>
            </p:spPr>
          </p:pic>
        </mc:Fallback>
      </mc:AlternateContent>
      <mc:AlternateContent xmlns:mc="http://schemas.openxmlformats.org/markup-compatibility/2006" xmlns:p14="http://schemas.microsoft.com/office/powerpoint/2010/main">
        <mc:Choice Requires="p14">
          <p:contentPart p14:bwMode="auto" r:id="rId61">
            <p14:nvContentPartPr>
              <p14:cNvPr id="113695" name="Ink 89"/>
              <p14:cNvContentPartPr>
                <a14:cpLocks xmlns:a14="http://schemas.microsoft.com/office/drawing/2010/main" noRot="1" noChangeAspect="1" noEditPoints="1" noChangeArrowheads="1" noChangeShapeType="1"/>
              </p14:cNvContentPartPr>
              <p14:nvPr/>
            </p14:nvContentPartPr>
            <p14:xfrm>
              <a:off x="6286500" y="3463925"/>
              <a:ext cx="103188" cy="217488"/>
            </p14:xfrm>
          </p:contentPart>
        </mc:Choice>
        <mc:Fallback xmlns="">
          <p:pic>
            <p:nvPicPr>
              <p:cNvPr id="113695" name="Ink 89"/>
              <p:cNvPicPr>
                <a:picLocks noRot="1" noChangeAspect="1" noEditPoints="1" noChangeArrowheads="1" noChangeShapeType="1"/>
              </p:cNvPicPr>
              <p:nvPr/>
            </p:nvPicPr>
            <p:blipFill>
              <a:blip r:embed="rId62"/>
              <a:stretch>
                <a:fillRect/>
              </a:stretch>
            </p:blipFill>
            <p:spPr>
              <a:xfrm>
                <a:off x="6280028" y="3457444"/>
                <a:ext cx="116131" cy="230451"/>
              </a:xfrm>
              <a:prstGeom prst="rect">
                <a:avLst/>
              </a:prstGeom>
            </p:spPr>
          </p:pic>
        </mc:Fallback>
      </mc:AlternateContent>
      <mc:AlternateContent xmlns:mc="http://schemas.openxmlformats.org/markup-compatibility/2006" xmlns:p14="http://schemas.microsoft.com/office/powerpoint/2010/main">
        <mc:Choice Requires="p14">
          <p:contentPart p14:bwMode="auto" r:id="rId63">
            <p14:nvContentPartPr>
              <p14:cNvPr id="113696" name="Ink 32"/>
              <p14:cNvContentPartPr>
                <a14:cpLocks xmlns:a14="http://schemas.microsoft.com/office/drawing/2010/main" noRot="1" noChangeAspect="1" noEditPoints="1" noChangeArrowheads="1" noChangeShapeType="1"/>
              </p14:cNvContentPartPr>
              <p14:nvPr/>
            </p14:nvContentPartPr>
            <p14:xfrm>
              <a:off x="8001000" y="3257550"/>
              <a:ext cx="263525" cy="285750"/>
            </p14:xfrm>
          </p:contentPart>
        </mc:Choice>
        <mc:Fallback xmlns="">
          <p:pic>
            <p:nvPicPr>
              <p:cNvPr id="113696" name="Ink 32"/>
              <p:cNvPicPr>
                <a:picLocks noRot="1" noChangeAspect="1" noEditPoints="1" noChangeArrowheads="1" noChangeShapeType="1"/>
              </p:cNvPicPr>
              <p:nvPr/>
            </p:nvPicPr>
            <p:blipFill>
              <a:blip r:embed="rId64"/>
              <a:stretch>
                <a:fillRect/>
              </a:stretch>
            </p:blipFill>
            <p:spPr>
              <a:xfrm>
                <a:off x="7991640" y="3248193"/>
                <a:ext cx="282245" cy="304464"/>
              </a:xfrm>
              <a:prstGeom prst="rect">
                <a:avLst/>
              </a:prstGeom>
            </p:spPr>
          </p:pic>
        </mc:Fallback>
      </mc:AlternateContent>
      <mc:AlternateContent xmlns:mc="http://schemas.openxmlformats.org/markup-compatibility/2006" xmlns:p14="http://schemas.microsoft.com/office/powerpoint/2010/main">
        <mc:Choice Requires="p14">
          <p:contentPart p14:bwMode="auto" r:id="rId65">
            <p14:nvContentPartPr>
              <p14:cNvPr id="113697" name="Ink 33"/>
              <p14:cNvContentPartPr>
                <a14:cpLocks xmlns:a14="http://schemas.microsoft.com/office/drawing/2010/main" noRot="1" noChangeAspect="1" noEditPoints="1" noChangeArrowheads="1" noChangeShapeType="1"/>
              </p14:cNvContentPartPr>
              <p14:nvPr/>
            </p14:nvContentPartPr>
            <p14:xfrm>
              <a:off x="6240463" y="2697163"/>
              <a:ext cx="114300" cy="228600"/>
            </p14:xfrm>
          </p:contentPart>
        </mc:Choice>
        <mc:Fallback xmlns="">
          <p:pic>
            <p:nvPicPr>
              <p:cNvPr id="113697" name="Ink 33"/>
              <p:cNvPicPr>
                <a:picLocks noRot="1" noChangeAspect="1" noEditPoints="1" noChangeArrowheads="1" noChangeShapeType="1"/>
              </p:cNvPicPr>
              <p:nvPr/>
            </p:nvPicPr>
            <p:blipFill>
              <a:blip r:embed="rId66"/>
              <a:stretch>
                <a:fillRect/>
              </a:stretch>
            </p:blipFill>
            <p:spPr>
              <a:xfrm>
                <a:off x="6231118" y="2687803"/>
                <a:ext cx="132991" cy="247320"/>
              </a:xfrm>
              <a:prstGeom prst="rect">
                <a:avLst/>
              </a:prstGeom>
            </p:spPr>
          </p:pic>
        </mc:Fallback>
      </mc:AlternateContent>
      <mc:AlternateContent xmlns:mc="http://schemas.openxmlformats.org/markup-compatibility/2006" xmlns:p14="http://schemas.microsoft.com/office/powerpoint/2010/main">
        <mc:Choice Requires="p14">
          <p:contentPart p14:bwMode="auto" r:id="rId67">
            <p14:nvContentPartPr>
              <p14:cNvPr id="113698" name="Ink 34"/>
              <p14:cNvContentPartPr>
                <a14:cpLocks xmlns:a14="http://schemas.microsoft.com/office/drawing/2010/main" noRot="1" noChangeAspect="1" noEditPoints="1" noChangeArrowheads="1" noChangeShapeType="1"/>
              </p14:cNvContentPartPr>
              <p14:nvPr/>
            </p14:nvContentPartPr>
            <p14:xfrm>
              <a:off x="6915150" y="2606675"/>
              <a:ext cx="285750" cy="239713"/>
            </p14:xfrm>
          </p:contentPart>
        </mc:Choice>
        <mc:Fallback xmlns="">
          <p:pic>
            <p:nvPicPr>
              <p:cNvPr id="113698" name="Ink 34"/>
              <p:cNvPicPr>
                <a:picLocks noRot="1" noChangeAspect="1" noEditPoints="1" noChangeArrowheads="1" noChangeShapeType="1"/>
              </p:cNvPicPr>
              <p:nvPr/>
            </p:nvPicPr>
            <p:blipFill>
              <a:blip r:embed="rId68"/>
              <a:stretch>
                <a:fillRect/>
              </a:stretch>
            </p:blipFill>
            <p:spPr>
              <a:xfrm>
                <a:off x="6905793" y="2597317"/>
                <a:ext cx="304464" cy="258429"/>
              </a:xfrm>
              <a:prstGeom prst="rect">
                <a:avLst/>
              </a:prstGeom>
            </p:spPr>
          </p:pic>
        </mc:Fallback>
      </mc:AlternateContent>
      <mc:AlternateContent xmlns:mc="http://schemas.openxmlformats.org/markup-compatibility/2006" xmlns:p14="http://schemas.microsoft.com/office/powerpoint/2010/main">
        <mc:Choice Requires="p14">
          <p:contentPart p14:bwMode="auto" r:id="rId69">
            <p14:nvContentPartPr>
              <p14:cNvPr id="113699" name="Ink 35"/>
              <p14:cNvContentPartPr>
                <a14:cpLocks xmlns:a14="http://schemas.microsoft.com/office/drawing/2010/main" noRot="1" noChangeAspect="1" noEditPoints="1" noChangeArrowheads="1" noChangeShapeType="1"/>
              </p14:cNvContentPartPr>
              <p14:nvPr/>
            </p14:nvContentPartPr>
            <p14:xfrm>
              <a:off x="6207125" y="4835525"/>
              <a:ext cx="217488" cy="228600"/>
            </p14:xfrm>
          </p:contentPart>
        </mc:Choice>
        <mc:Fallback xmlns="">
          <p:pic>
            <p:nvPicPr>
              <p:cNvPr id="113699" name="Ink 35"/>
              <p:cNvPicPr>
                <a:picLocks noRot="1" noChangeAspect="1" noEditPoints="1" noChangeArrowheads="1" noChangeShapeType="1"/>
              </p:cNvPicPr>
              <p:nvPr/>
            </p:nvPicPr>
            <p:blipFill>
              <a:blip r:embed="rId70"/>
              <a:stretch>
                <a:fillRect/>
              </a:stretch>
            </p:blipFill>
            <p:spPr>
              <a:xfrm>
                <a:off x="6197763" y="4826165"/>
                <a:ext cx="236212" cy="247320"/>
              </a:xfrm>
              <a:prstGeom prst="rect">
                <a:avLst/>
              </a:prstGeom>
            </p:spPr>
          </p:pic>
        </mc:Fallback>
      </mc:AlternateContent>
      <mc:AlternateContent xmlns:mc="http://schemas.openxmlformats.org/markup-compatibility/2006" xmlns:p14="http://schemas.microsoft.com/office/powerpoint/2010/main">
        <mc:Choice Requires="p14">
          <p:contentPart p14:bwMode="auto" r:id="rId71">
            <p14:nvContentPartPr>
              <p14:cNvPr id="113700" name="Ink 36"/>
              <p14:cNvContentPartPr>
                <a14:cpLocks xmlns:a14="http://schemas.microsoft.com/office/drawing/2010/main" noRot="1" noChangeAspect="1" noEditPoints="1" noChangeArrowheads="1" noChangeShapeType="1"/>
              </p14:cNvContentPartPr>
              <p14:nvPr/>
            </p14:nvContentPartPr>
            <p14:xfrm>
              <a:off x="6858000" y="4811713"/>
              <a:ext cx="274638" cy="252412"/>
            </p14:xfrm>
          </p:contentPart>
        </mc:Choice>
        <mc:Fallback xmlns="">
          <p:pic>
            <p:nvPicPr>
              <p:cNvPr id="113700" name="Ink 36"/>
              <p:cNvPicPr>
                <a:picLocks noRot="1" noChangeAspect="1" noEditPoints="1" noChangeArrowheads="1" noChangeShapeType="1"/>
              </p:cNvPicPr>
              <p:nvPr/>
            </p:nvPicPr>
            <p:blipFill>
              <a:blip r:embed="rId72"/>
              <a:stretch>
                <a:fillRect/>
              </a:stretch>
            </p:blipFill>
            <p:spPr>
              <a:xfrm>
                <a:off x="6848641" y="4802351"/>
                <a:ext cx="293355" cy="271136"/>
              </a:xfrm>
              <a:prstGeom prst="rect">
                <a:avLst/>
              </a:prstGeom>
            </p:spPr>
          </p:pic>
        </mc:Fallback>
      </mc:AlternateContent>
      <mc:AlternateContent xmlns:mc="http://schemas.openxmlformats.org/markup-compatibility/2006" xmlns:p14="http://schemas.microsoft.com/office/powerpoint/2010/main">
        <mc:Choice Requires="p14">
          <p:contentPart p14:bwMode="auto" r:id="rId73">
            <p14:nvContentPartPr>
              <p14:cNvPr id="113701" name="Ink 37"/>
              <p14:cNvContentPartPr>
                <a14:cpLocks xmlns:a14="http://schemas.microsoft.com/office/drawing/2010/main" noRot="1" noChangeAspect="1" noEditPoints="1" noChangeArrowheads="1" noChangeShapeType="1"/>
              </p14:cNvContentPartPr>
              <p14:nvPr/>
            </p14:nvContentPartPr>
            <p14:xfrm>
              <a:off x="5578475" y="5510213"/>
              <a:ext cx="239713" cy="239712"/>
            </p14:xfrm>
          </p:contentPart>
        </mc:Choice>
        <mc:Fallback xmlns="">
          <p:pic>
            <p:nvPicPr>
              <p:cNvPr id="113701" name="Ink 37"/>
              <p:cNvPicPr>
                <a:picLocks noRot="1" noChangeAspect="1" noEditPoints="1" noChangeArrowheads="1" noChangeShapeType="1"/>
              </p:cNvPicPr>
              <p:nvPr/>
            </p:nvPicPr>
            <p:blipFill>
              <a:blip r:embed="rId74"/>
              <a:stretch>
                <a:fillRect/>
              </a:stretch>
            </p:blipFill>
            <p:spPr>
              <a:xfrm>
                <a:off x="5569117" y="5500855"/>
                <a:ext cx="258429" cy="258428"/>
              </a:xfrm>
              <a:prstGeom prst="rect">
                <a:avLst/>
              </a:prstGeom>
            </p:spPr>
          </p:pic>
        </mc:Fallback>
      </mc:AlternateContent>
      <mc:AlternateContent xmlns:mc="http://schemas.openxmlformats.org/markup-compatibility/2006" xmlns:p14="http://schemas.microsoft.com/office/powerpoint/2010/main">
        <mc:Choice Requires="p14">
          <p:contentPart p14:bwMode="auto" r:id="rId75">
            <p14:nvContentPartPr>
              <p14:cNvPr id="113702" name="Ink 38"/>
              <p14:cNvContentPartPr>
                <a14:cpLocks xmlns:a14="http://schemas.microsoft.com/office/drawing/2010/main" noRot="1" noChangeAspect="1" noEditPoints="1" noChangeArrowheads="1" noChangeShapeType="1"/>
              </p14:cNvContentPartPr>
              <p14:nvPr/>
            </p14:nvContentPartPr>
            <p14:xfrm>
              <a:off x="4949825" y="4286250"/>
              <a:ext cx="228600" cy="206375"/>
            </p14:xfrm>
          </p:contentPart>
        </mc:Choice>
        <mc:Fallback xmlns="">
          <p:pic>
            <p:nvPicPr>
              <p:cNvPr id="113702" name="Ink 38"/>
              <p:cNvPicPr>
                <a:picLocks noRot="1" noChangeAspect="1" noEditPoints="1" noChangeArrowheads="1" noChangeShapeType="1"/>
              </p:cNvPicPr>
              <p:nvPr/>
            </p:nvPicPr>
            <p:blipFill>
              <a:blip r:embed="rId76"/>
              <a:stretch>
                <a:fillRect/>
              </a:stretch>
            </p:blipFill>
            <p:spPr>
              <a:xfrm>
                <a:off x="4940465" y="4276886"/>
                <a:ext cx="247320" cy="225104"/>
              </a:xfrm>
              <a:prstGeom prst="rect">
                <a:avLst/>
              </a:prstGeom>
            </p:spPr>
          </p:pic>
        </mc:Fallback>
      </mc:AlternateContent>
      <mc:AlternateContent xmlns:mc="http://schemas.openxmlformats.org/markup-compatibility/2006" xmlns:p14="http://schemas.microsoft.com/office/powerpoint/2010/main">
        <mc:Choice Requires="p14">
          <p:contentPart p14:bwMode="auto" r:id="rId77">
            <p14:nvContentPartPr>
              <p14:cNvPr id="113703" name="Ink 39"/>
              <p14:cNvContentPartPr>
                <a14:cpLocks xmlns:a14="http://schemas.microsoft.com/office/drawing/2010/main" noRot="1" noChangeAspect="1" noEditPoints="1" noChangeArrowheads="1" noChangeShapeType="1"/>
              </p14:cNvContentPartPr>
              <p14:nvPr/>
            </p14:nvContentPartPr>
            <p14:xfrm>
              <a:off x="5600700" y="4264025"/>
              <a:ext cx="263525" cy="261938"/>
            </p14:xfrm>
          </p:contentPart>
        </mc:Choice>
        <mc:Fallback xmlns="">
          <p:pic>
            <p:nvPicPr>
              <p:cNvPr id="113703" name="Ink 39"/>
              <p:cNvPicPr>
                <a:picLocks noRot="1" noChangeAspect="1" noEditPoints="1" noChangeArrowheads="1" noChangeShapeType="1"/>
              </p:cNvPicPr>
              <p:nvPr/>
            </p:nvPicPr>
            <p:blipFill>
              <a:blip r:embed="rId78"/>
              <a:stretch>
                <a:fillRect/>
              </a:stretch>
            </p:blipFill>
            <p:spPr>
              <a:xfrm>
                <a:off x="5591340" y="4254670"/>
                <a:ext cx="282245" cy="280648"/>
              </a:xfrm>
              <a:prstGeom prst="rect">
                <a:avLst/>
              </a:prstGeom>
            </p:spPr>
          </p:pic>
        </mc:Fallback>
      </mc:AlternateContent>
      <mc:AlternateContent xmlns:mc="http://schemas.openxmlformats.org/markup-compatibility/2006" xmlns:p14="http://schemas.microsoft.com/office/powerpoint/2010/main">
        <mc:Choice Requires="p14">
          <p:contentPart p14:bwMode="auto" r:id="rId79">
            <p14:nvContentPartPr>
              <p14:cNvPr id="113704" name="Ink 40"/>
              <p14:cNvContentPartPr>
                <a14:cpLocks xmlns:a14="http://schemas.microsoft.com/office/drawing/2010/main" noRot="1" noChangeAspect="1" noEditPoints="1" noChangeArrowheads="1" noChangeShapeType="1"/>
              </p14:cNvContentPartPr>
              <p14:nvPr/>
            </p14:nvContentPartPr>
            <p14:xfrm>
              <a:off x="4011613" y="5486400"/>
              <a:ext cx="149225" cy="160338"/>
            </p14:xfrm>
          </p:contentPart>
        </mc:Choice>
        <mc:Fallback xmlns="">
          <p:pic>
            <p:nvPicPr>
              <p:cNvPr id="113704" name="Ink 40"/>
              <p:cNvPicPr>
                <a:picLocks noRot="1" noChangeAspect="1" noEditPoints="1" noChangeArrowheads="1" noChangeShapeType="1"/>
              </p:cNvPicPr>
              <p:nvPr/>
            </p:nvPicPr>
            <p:blipFill>
              <a:blip r:embed="rId80"/>
              <a:stretch>
                <a:fillRect/>
              </a:stretch>
            </p:blipFill>
            <p:spPr>
              <a:xfrm>
                <a:off x="4002241" y="5477032"/>
                <a:ext cx="167968" cy="179074"/>
              </a:xfrm>
              <a:prstGeom prst="rect">
                <a:avLst/>
              </a:prstGeom>
            </p:spPr>
          </p:pic>
        </mc:Fallback>
      </mc:AlternateContent>
      <mc:AlternateContent xmlns:mc="http://schemas.openxmlformats.org/markup-compatibility/2006" xmlns:p14="http://schemas.microsoft.com/office/powerpoint/2010/main">
        <mc:Choice Requires="p14">
          <p:contentPart p14:bwMode="auto" r:id="rId81">
            <p14:nvContentPartPr>
              <p14:cNvPr id="113705" name="Ink 41"/>
              <p14:cNvContentPartPr>
                <a14:cpLocks xmlns:a14="http://schemas.microsoft.com/office/drawing/2010/main" noRot="1" noChangeAspect="1" noEditPoints="1" noChangeArrowheads="1" noChangeShapeType="1"/>
              </p14:cNvContentPartPr>
              <p14:nvPr/>
            </p14:nvContentPartPr>
            <p14:xfrm>
              <a:off x="3314700" y="5497513"/>
              <a:ext cx="228600" cy="206375"/>
            </p14:xfrm>
          </p:contentPart>
        </mc:Choice>
        <mc:Fallback xmlns="">
          <p:pic>
            <p:nvPicPr>
              <p:cNvPr id="113705" name="Ink 41"/>
              <p:cNvPicPr>
                <a:picLocks noRot="1" noChangeAspect="1" noEditPoints="1" noChangeArrowheads="1" noChangeShapeType="1"/>
              </p:cNvPicPr>
              <p:nvPr/>
            </p:nvPicPr>
            <p:blipFill>
              <a:blip r:embed="rId82"/>
              <a:stretch>
                <a:fillRect/>
              </a:stretch>
            </p:blipFill>
            <p:spPr>
              <a:xfrm>
                <a:off x="3305340" y="5488149"/>
                <a:ext cx="247320" cy="225104"/>
              </a:xfrm>
              <a:prstGeom prst="rect">
                <a:avLst/>
              </a:prstGeom>
            </p:spPr>
          </p:pic>
        </mc:Fallback>
      </mc:AlternateContent>
      <mc:AlternateContent xmlns:mc="http://schemas.openxmlformats.org/markup-compatibility/2006" xmlns:p14="http://schemas.microsoft.com/office/powerpoint/2010/main">
        <mc:Choice Requires="p14">
          <p:contentPart p14:bwMode="auto" r:id="rId83">
            <p14:nvContentPartPr>
              <p14:cNvPr id="113706" name="Ink 42"/>
              <p14:cNvContentPartPr>
                <a14:cpLocks xmlns:a14="http://schemas.microsoft.com/office/drawing/2010/main" noRot="1" noChangeAspect="1" noEditPoints="1" noChangeArrowheads="1" noChangeShapeType="1"/>
              </p14:cNvContentPartPr>
              <p14:nvPr/>
            </p14:nvContentPartPr>
            <p14:xfrm>
              <a:off x="3463925" y="1314450"/>
              <a:ext cx="204788" cy="195263"/>
            </p14:xfrm>
          </p:contentPart>
        </mc:Choice>
        <mc:Fallback xmlns="">
          <p:pic>
            <p:nvPicPr>
              <p:cNvPr id="113706" name="Ink 42"/>
              <p:cNvPicPr>
                <a:picLocks noRot="1" noChangeAspect="1" noEditPoints="1" noChangeArrowheads="1" noChangeShapeType="1"/>
              </p:cNvPicPr>
              <p:nvPr/>
            </p:nvPicPr>
            <p:blipFill>
              <a:blip r:embed="rId84"/>
              <a:stretch>
                <a:fillRect/>
              </a:stretch>
            </p:blipFill>
            <p:spPr>
              <a:xfrm>
                <a:off x="3454567" y="1305083"/>
                <a:ext cx="223503" cy="213997"/>
              </a:xfrm>
              <a:prstGeom prst="rect">
                <a:avLst/>
              </a:prstGeom>
            </p:spPr>
          </p:pic>
        </mc:Fallback>
      </mc:AlternateContent>
      <mc:AlternateContent xmlns:mc="http://schemas.openxmlformats.org/markup-compatibility/2006" xmlns:p14="http://schemas.microsoft.com/office/powerpoint/2010/main">
        <mc:Choice Requires="p14">
          <p:contentPart p14:bwMode="auto" r:id="rId85">
            <p14:nvContentPartPr>
              <p14:cNvPr id="113707" name="Ink 43"/>
              <p14:cNvContentPartPr>
                <a14:cpLocks xmlns:a14="http://schemas.microsoft.com/office/drawing/2010/main" noRot="1" noChangeAspect="1" noEditPoints="1" noChangeArrowheads="1" noChangeShapeType="1"/>
              </p14:cNvContentPartPr>
              <p14:nvPr/>
            </p14:nvContentPartPr>
            <p14:xfrm>
              <a:off x="2743200" y="2606675"/>
              <a:ext cx="114300" cy="160338"/>
            </p14:xfrm>
          </p:contentPart>
        </mc:Choice>
        <mc:Fallback xmlns="">
          <p:pic>
            <p:nvPicPr>
              <p:cNvPr id="113707" name="Ink 43"/>
              <p:cNvPicPr>
                <a:picLocks noRot="1" noChangeAspect="1" noEditPoints="1" noChangeArrowheads="1" noChangeShapeType="1"/>
              </p:cNvPicPr>
              <p:nvPr/>
            </p:nvPicPr>
            <p:blipFill>
              <a:blip r:embed="rId86"/>
              <a:stretch>
                <a:fillRect/>
              </a:stretch>
            </p:blipFill>
            <p:spPr>
              <a:xfrm>
                <a:off x="2733855" y="2597307"/>
                <a:ext cx="132991" cy="179074"/>
              </a:xfrm>
              <a:prstGeom prst="rect">
                <a:avLst/>
              </a:prstGeom>
            </p:spPr>
          </p:pic>
        </mc:Fallback>
      </mc:AlternateContent>
      <mc:AlternateContent xmlns:mc="http://schemas.openxmlformats.org/markup-compatibility/2006" xmlns:p14="http://schemas.microsoft.com/office/powerpoint/2010/main">
        <mc:Choice Requires="p14">
          <p:contentPart p14:bwMode="auto" r:id="rId87">
            <p14:nvContentPartPr>
              <p14:cNvPr id="113708" name="Ink 44"/>
              <p14:cNvContentPartPr>
                <a14:cpLocks xmlns:a14="http://schemas.microsoft.com/office/drawing/2010/main" noRot="1" noChangeAspect="1" noEditPoints="1" noChangeArrowheads="1" noChangeShapeType="1"/>
              </p14:cNvContentPartPr>
              <p14:nvPr/>
            </p14:nvContentPartPr>
            <p14:xfrm>
              <a:off x="2457450" y="2160588"/>
              <a:ext cx="400050" cy="263525"/>
            </p14:xfrm>
          </p:contentPart>
        </mc:Choice>
        <mc:Fallback xmlns="">
          <p:pic>
            <p:nvPicPr>
              <p:cNvPr id="113708" name="Ink 44"/>
              <p:cNvPicPr>
                <a:picLocks noRot="1" noChangeAspect="1" noEditPoints="1" noChangeArrowheads="1" noChangeShapeType="1"/>
              </p:cNvPicPr>
              <p:nvPr/>
            </p:nvPicPr>
            <p:blipFill>
              <a:blip r:embed="rId88"/>
              <a:stretch>
                <a:fillRect/>
              </a:stretch>
            </p:blipFill>
            <p:spPr>
              <a:xfrm>
                <a:off x="2448088" y="2151228"/>
                <a:ext cx="418774" cy="282245"/>
              </a:xfrm>
              <a:prstGeom prst="rect">
                <a:avLst/>
              </a:prstGeom>
            </p:spPr>
          </p:pic>
        </mc:Fallback>
      </mc:AlternateContent>
      <mc:AlternateContent xmlns:mc="http://schemas.openxmlformats.org/markup-compatibility/2006" xmlns:p14="http://schemas.microsoft.com/office/powerpoint/2010/main">
        <mc:Choice Requires="p14">
          <p:contentPart p14:bwMode="auto" r:id="rId89">
            <p14:nvContentPartPr>
              <p14:cNvPr id="113709" name="Ink 45"/>
              <p14:cNvContentPartPr>
                <a14:cpLocks xmlns:a14="http://schemas.microsoft.com/office/drawing/2010/main" noRot="1" noChangeAspect="1" noEditPoints="1" noChangeArrowheads="1" noChangeShapeType="1"/>
              </p14:cNvContentPartPr>
              <p14:nvPr/>
            </p14:nvContentPartPr>
            <p14:xfrm>
              <a:off x="1908175" y="2206625"/>
              <a:ext cx="1588" cy="147638"/>
            </p14:xfrm>
          </p:contentPart>
        </mc:Choice>
        <mc:Fallback xmlns="">
          <p:pic>
            <p:nvPicPr>
              <p:cNvPr id="113709" name="Ink 45"/>
              <p:cNvPicPr>
                <a:picLocks noRot="1" noChangeAspect="1" noEditPoints="1" noChangeArrowheads="1" noChangeShapeType="1"/>
              </p:cNvPicPr>
              <p:nvPr/>
            </p:nvPicPr>
            <p:blipFill>
              <a:blip r:embed="rId90"/>
              <a:stretch>
                <a:fillRect/>
              </a:stretch>
            </p:blipFill>
            <p:spPr>
              <a:xfrm>
                <a:off x="1866887" y="2197263"/>
                <a:ext cx="84164" cy="166363"/>
              </a:xfrm>
              <a:prstGeom prst="rect">
                <a:avLst/>
              </a:prstGeom>
            </p:spPr>
          </p:pic>
        </mc:Fallback>
      </mc:AlternateContent>
      <mc:AlternateContent xmlns:mc="http://schemas.openxmlformats.org/markup-compatibility/2006" xmlns:p14="http://schemas.microsoft.com/office/powerpoint/2010/main">
        <mc:Choice Requires="p14">
          <p:contentPart p14:bwMode="auto" r:id="rId91">
            <p14:nvContentPartPr>
              <p14:cNvPr id="113710" name="Ink 46"/>
              <p14:cNvContentPartPr>
                <a14:cpLocks xmlns:a14="http://schemas.microsoft.com/office/drawing/2010/main" noRot="1" noChangeAspect="1" noEditPoints="1" noChangeArrowheads="1" noChangeShapeType="1"/>
              </p14:cNvContentPartPr>
              <p14:nvPr/>
            </p14:nvContentPartPr>
            <p14:xfrm>
              <a:off x="5622925" y="2125663"/>
              <a:ext cx="115888" cy="184150"/>
            </p14:xfrm>
          </p:contentPart>
        </mc:Choice>
        <mc:Fallback xmlns="">
          <p:pic>
            <p:nvPicPr>
              <p:cNvPr id="113710" name="Ink 46"/>
              <p:cNvPicPr>
                <a:picLocks noRot="1" noChangeAspect="1" noEditPoints="1" noChangeArrowheads="1" noChangeShapeType="1"/>
              </p:cNvPicPr>
              <p:nvPr/>
            </p:nvPicPr>
            <p:blipFill>
              <a:blip r:embed="rId92"/>
              <a:stretch>
                <a:fillRect/>
              </a:stretch>
            </p:blipFill>
            <p:spPr>
              <a:xfrm>
                <a:off x="5613538" y="2116312"/>
                <a:ext cx="134661" cy="202853"/>
              </a:xfrm>
              <a:prstGeom prst="rect">
                <a:avLst/>
              </a:prstGeom>
            </p:spPr>
          </p:pic>
        </mc:Fallback>
      </mc:AlternateContent>
      <mc:AlternateContent xmlns:mc="http://schemas.openxmlformats.org/markup-compatibility/2006" xmlns:p14="http://schemas.microsoft.com/office/powerpoint/2010/main">
        <mc:Choice Requires="p14">
          <p:contentPart p14:bwMode="auto" r:id="rId93">
            <p14:nvContentPartPr>
              <p14:cNvPr id="113711" name="Ink 47"/>
              <p14:cNvContentPartPr>
                <a14:cpLocks xmlns:a14="http://schemas.microsoft.com/office/drawing/2010/main" noRot="1" noChangeAspect="1" noEditPoints="1" noChangeArrowheads="1" noChangeShapeType="1"/>
              </p14:cNvContentPartPr>
              <p14:nvPr/>
            </p14:nvContentPartPr>
            <p14:xfrm>
              <a:off x="4914900" y="5510213"/>
              <a:ext cx="149225" cy="193675"/>
            </p14:xfrm>
          </p:contentPart>
        </mc:Choice>
        <mc:Fallback xmlns="">
          <p:pic>
            <p:nvPicPr>
              <p:cNvPr id="113711" name="Ink 47"/>
              <p:cNvPicPr>
                <a:picLocks noRot="1" noChangeAspect="1" noEditPoints="1" noChangeArrowheads="1" noChangeShapeType="1"/>
              </p:cNvPicPr>
              <p:nvPr/>
            </p:nvPicPr>
            <p:blipFill>
              <a:blip r:embed="rId94"/>
              <a:stretch>
                <a:fillRect/>
              </a:stretch>
            </p:blipFill>
            <p:spPr>
              <a:xfrm>
                <a:off x="4905551" y="5500853"/>
                <a:ext cx="167923" cy="212395"/>
              </a:xfrm>
              <a:prstGeom prst="rect">
                <a:avLst/>
              </a:prstGeom>
            </p:spPr>
          </p:pic>
        </mc:Fallback>
      </mc:AlternateContent>
      <mc:AlternateContent xmlns:mc="http://schemas.openxmlformats.org/markup-compatibility/2006" xmlns:p14="http://schemas.microsoft.com/office/powerpoint/2010/main">
        <mc:Choice Requires="p14">
          <p:contentPart p14:bwMode="auto" r:id="rId95">
            <p14:nvContentPartPr>
              <p14:cNvPr id="113712" name="Ink 48"/>
              <p14:cNvContentPartPr>
                <a14:cpLocks xmlns:a14="http://schemas.microsoft.com/office/drawing/2010/main" noRot="1" noChangeAspect="1" noEditPoints="1" noChangeArrowheads="1" noChangeShapeType="1"/>
              </p14:cNvContentPartPr>
              <p14:nvPr/>
            </p14:nvContentPartPr>
            <p14:xfrm>
              <a:off x="79889350" y="83083400"/>
              <a:ext cx="0" cy="0"/>
            </p14:xfrm>
          </p:contentPart>
        </mc:Choice>
        <mc:Fallback xmlns="">
          <p:pic>
            <p:nvPicPr>
              <p:cNvPr id="113712" name="Ink 48"/>
              <p:cNvPicPr>
                <a:picLocks noRot="1" noChangeAspect="1" noEditPoints="1" noChangeArrowheads="1" noChangeShapeType="1"/>
              </p:cNvPicPr>
              <p:nvPr/>
            </p:nvPicPr>
            <p:blipFill>
              <a:blip r:embed="rId96"/>
              <a:stretch>
                <a:fillRect/>
              </a:stretch>
            </p:blipFill>
            <p:spPr>
              <a:xfrm>
                <a:off x="79889350" y="83083400"/>
                <a:ext cx="0" cy="0"/>
              </a:xfrm>
              <a:prstGeom prst="rect">
                <a:avLst/>
              </a:prstGeom>
            </p:spPr>
          </p:pic>
        </mc:Fallback>
      </mc:AlternateContent>
      <mc:AlternateContent xmlns:mc="http://schemas.openxmlformats.org/markup-compatibility/2006" xmlns:p14="http://schemas.microsoft.com/office/powerpoint/2010/main">
        <mc:Choice Requires="p14">
          <p:contentPart p14:bwMode="auto" r:id="rId97">
            <p14:nvContentPartPr>
              <p14:cNvPr id="113713" name="Ink 49"/>
              <p14:cNvContentPartPr>
                <a14:cpLocks xmlns:a14="http://schemas.microsoft.com/office/drawing/2010/main" noRot="1" noChangeAspect="1" noEditPoints="1" noChangeArrowheads="1" noChangeShapeType="1"/>
              </p14:cNvContentPartPr>
              <p14:nvPr/>
            </p14:nvContentPartPr>
            <p14:xfrm>
              <a:off x="4240213" y="4457700"/>
              <a:ext cx="23812" cy="138113"/>
            </p14:xfrm>
          </p:contentPart>
        </mc:Choice>
        <mc:Fallback xmlns="">
          <p:pic>
            <p:nvPicPr>
              <p:cNvPr id="113713" name="Ink 49"/>
              <p:cNvPicPr>
                <a:picLocks noRot="1" noChangeAspect="1" noEditPoints="1" noChangeArrowheads="1" noChangeShapeType="1"/>
              </p:cNvPicPr>
              <p:nvPr/>
            </p:nvPicPr>
            <p:blipFill>
              <a:blip r:embed="rId98"/>
              <a:stretch>
                <a:fillRect/>
              </a:stretch>
            </p:blipFill>
            <p:spPr>
              <a:xfrm>
                <a:off x="4230833" y="4448349"/>
                <a:ext cx="42573" cy="156816"/>
              </a:xfrm>
              <a:prstGeom prst="rect">
                <a:avLst/>
              </a:prstGeom>
            </p:spPr>
          </p:pic>
        </mc:Fallback>
      </mc:AlternateContent>
      <mc:AlternateContent xmlns:mc="http://schemas.openxmlformats.org/markup-compatibility/2006" xmlns:p14="http://schemas.microsoft.com/office/powerpoint/2010/main">
        <mc:Choice Requires="p14">
          <p:contentPart p14:bwMode="auto" r:id="rId99">
            <p14:nvContentPartPr>
              <p14:cNvPr id="113714" name="Ink 50"/>
              <p14:cNvContentPartPr>
                <a14:cpLocks xmlns:a14="http://schemas.microsoft.com/office/drawing/2010/main" noRot="1" noChangeAspect="1" noEditPoints="1" noChangeArrowheads="1" noChangeShapeType="1"/>
              </p14:cNvContentPartPr>
              <p14:nvPr/>
            </p14:nvContentPartPr>
            <p14:xfrm>
              <a:off x="4308475" y="4492625"/>
              <a:ext cx="92075" cy="136525"/>
            </p14:xfrm>
          </p:contentPart>
        </mc:Choice>
        <mc:Fallback xmlns="">
          <p:pic>
            <p:nvPicPr>
              <p:cNvPr id="113714" name="Ink 50"/>
              <p:cNvPicPr>
                <a:picLocks noRot="1" noChangeAspect="1" noEditPoints="1" noChangeArrowheads="1" noChangeShapeType="1"/>
              </p:cNvPicPr>
              <p:nvPr/>
            </p:nvPicPr>
            <p:blipFill>
              <a:blip r:embed="rId100"/>
              <a:stretch>
                <a:fillRect/>
              </a:stretch>
            </p:blipFill>
            <p:spPr>
              <a:xfrm>
                <a:off x="4299087" y="4483259"/>
                <a:ext cx="110851" cy="155257"/>
              </a:xfrm>
              <a:prstGeom prst="rect">
                <a:avLst/>
              </a:prstGeom>
            </p:spPr>
          </p:pic>
        </mc:Fallback>
      </mc:AlternateContent>
      <mc:AlternateContent xmlns:mc="http://schemas.openxmlformats.org/markup-compatibility/2006" xmlns:p14="http://schemas.microsoft.com/office/powerpoint/2010/main">
        <mc:Choice Requires="p14">
          <p:contentPart p14:bwMode="auto" r:id="rId101">
            <p14:nvContentPartPr>
              <p14:cNvPr id="113715" name="Ink 51"/>
              <p14:cNvContentPartPr>
                <a14:cpLocks xmlns:a14="http://schemas.microsoft.com/office/drawing/2010/main" noRot="1" noChangeAspect="1" noEditPoints="1" noChangeArrowheads="1" noChangeShapeType="1"/>
              </p14:cNvContentPartPr>
              <p14:nvPr/>
            </p14:nvContentPartPr>
            <p14:xfrm>
              <a:off x="4286250" y="4046538"/>
              <a:ext cx="80963" cy="217487"/>
            </p14:xfrm>
          </p:contentPart>
        </mc:Choice>
        <mc:Fallback xmlns="">
          <p:pic>
            <p:nvPicPr>
              <p:cNvPr id="113715" name="Ink 51"/>
              <p:cNvPicPr>
                <a:picLocks noRot="1" noChangeAspect="1" noEditPoints="1" noChangeArrowheads="1" noChangeShapeType="1"/>
              </p:cNvPicPr>
              <p:nvPr/>
            </p:nvPicPr>
            <p:blipFill>
              <a:blip r:embed="rId102"/>
              <a:stretch>
                <a:fillRect/>
              </a:stretch>
            </p:blipFill>
            <p:spPr>
              <a:xfrm>
                <a:off x="4276894" y="4037176"/>
                <a:ext cx="99674" cy="236211"/>
              </a:xfrm>
              <a:prstGeom prst="rect">
                <a:avLst/>
              </a:prstGeom>
            </p:spPr>
          </p:pic>
        </mc:Fallback>
      </mc:AlternateContent>
      <mc:AlternateContent xmlns:mc="http://schemas.openxmlformats.org/markup-compatibility/2006" xmlns:p14="http://schemas.microsoft.com/office/powerpoint/2010/main">
        <mc:Choice Requires="p14">
          <p:contentPart p14:bwMode="auto" r:id="rId103">
            <p14:nvContentPartPr>
              <p14:cNvPr id="113716" name="Ink 52"/>
              <p14:cNvContentPartPr>
                <a14:cpLocks xmlns:a14="http://schemas.microsoft.com/office/drawing/2010/main" noRot="1" noChangeAspect="1" noEditPoints="1" noChangeArrowheads="1" noChangeShapeType="1"/>
              </p14:cNvContentPartPr>
              <p14:nvPr/>
            </p14:nvContentPartPr>
            <p14:xfrm>
              <a:off x="3932238" y="4057650"/>
              <a:ext cx="103187" cy="228600"/>
            </p14:xfrm>
          </p:contentPart>
        </mc:Choice>
        <mc:Fallback xmlns="">
          <p:pic>
            <p:nvPicPr>
              <p:cNvPr id="113716" name="Ink 52"/>
              <p:cNvPicPr>
                <a:picLocks noRot="1" noChangeAspect="1" noEditPoints="1" noChangeArrowheads="1" noChangeShapeType="1"/>
              </p:cNvPicPr>
              <p:nvPr/>
            </p:nvPicPr>
            <p:blipFill>
              <a:blip r:embed="rId104"/>
              <a:stretch>
                <a:fillRect/>
              </a:stretch>
            </p:blipFill>
            <p:spPr>
              <a:xfrm>
                <a:off x="3922890" y="4048305"/>
                <a:ext cx="121883" cy="247291"/>
              </a:xfrm>
              <a:prstGeom prst="rect">
                <a:avLst/>
              </a:prstGeom>
            </p:spPr>
          </p:pic>
        </mc:Fallback>
      </mc:AlternateContent>
      <mc:AlternateContent xmlns:mc="http://schemas.openxmlformats.org/markup-compatibility/2006" xmlns:p14="http://schemas.microsoft.com/office/powerpoint/2010/main">
        <mc:Choice Requires="p14">
          <p:contentPart p14:bwMode="auto" r:id="rId105">
            <p14:nvContentPartPr>
              <p14:cNvPr id="113717" name="Ink 53"/>
              <p14:cNvContentPartPr>
                <a14:cpLocks xmlns:a14="http://schemas.microsoft.com/office/drawing/2010/main" noRot="1" noChangeAspect="1" noEditPoints="1" noChangeArrowheads="1" noChangeShapeType="1"/>
              </p14:cNvContentPartPr>
              <p14:nvPr/>
            </p14:nvContentPartPr>
            <p14:xfrm>
              <a:off x="3336925" y="4035425"/>
              <a:ext cx="138113" cy="171450"/>
            </p14:xfrm>
          </p:contentPart>
        </mc:Choice>
        <mc:Fallback xmlns="">
          <p:pic>
            <p:nvPicPr>
              <p:cNvPr id="113717" name="Ink 53"/>
              <p:cNvPicPr>
                <a:picLocks noRot="1" noChangeAspect="1" noEditPoints="1" noChangeArrowheads="1" noChangeShapeType="1"/>
              </p:cNvPicPr>
              <p:nvPr/>
            </p:nvPicPr>
            <p:blipFill>
              <a:blip r:embed="rId106"/>
              <a:stretch>
                <a:fillRect/>
              </a:stretch>
            </p:blipFill>
            <p:spPr>
              <a:xfrm>
                <a:off x="3327549" y="4026060"/>
                <a:ext cx="156865" cy="190180"/>
              </a:xfrm>
              <a:prstGeom prst="rect">
                <a:avLst/>
              </a:prstGeom>
            </p:spPr>
          </p:pic>
        </mc:Fallback>
      </mc:AlternateContent>
      <mc:AlternateContent xmlns:mc="http://schemas.openxmlformats.org/markup-compatibility/2006" xmlns:p14="http://schemas.microsoft.com/office/powerpoint/2010/main">
        <mc:Choice Requires="p14">
          <p:contentPart p14:bwMode="auto" r:id="rId107">
            <p14:nvContentPartPr>
              <p14:cNvPr id="113718" name="Ink 54"/>
              <p14:cNvContentPartPr>
                <a14:cpLocks xmlns:a14="http://schemas.microsoft.com/office/drawing/2010/main" noRot="1" noChangeAspect="1" noEditPoints="1" noChangeArrowheads="1" noChangeShapeType="1"/>
              </p14:cNvContentPartPr>
              <p14:nvPr/>
            </p14:nvContentPartPr>
            <p14:xfrm>
              <a:off x="2686050" y="4879975"/>
              <a:ext cx="103188" cy="173038"/>
            </p14:xfrm>
          </p:contentPart>
        </mc:Choice>
        <mc:Fallback xmlns="">
          <p:pic>
            <p:nvPicPr>
              <p:cNvPr id="113718" name="Ink 54"/>
              <p:cNvPicPr>
                <a:picLocks noRot="1" noChangeAspect="1" noEditPoints="1" noChangeArrowheads="1" noChangeShapeType="1"/>
              </p:cNvPicPr>
              <p:nvPr/>
            </p:nvPicPr>
            <p:blipFill>
              <a:blip r:embed="rId108"/>
              <a:stretch>
                <a:fillRect/>
              </a:stretch>
            </p:blipFill>
            <p:spPr>
              <a:xfrm>
                <a:off x="2676669" y="4870622"/>
                <a:ext cx="121949" cy="191745"/>
              </a:xfrm>
              <a:prstGeom prst="rect">
                <a:avLst/>
              </a:prstGeom>
            </p:spPr>
          </p:pic>
        </mc:Fallback>
      </mc:AlternateContent>
      <mc:AlternateContent xmlns:mc="http://schemas.openxmlformats.org/markup-compatibility/2006" xmlns:p14="http://schemas.microsoft.com/office/powerpoint/2010/main">
        <mc:Choice Requires="p14">
          <p:contentPart p14:bwMode="auto" r:id="rId109">
            <p14:nvContentPartPr>
              <p14:cNvPr id="113719" name="Ink 55"/>
              <p14:cNvContentPartPr>
                <a14:cpLocks xmlns:a14="http://schemas.microsoft.com/office/drawing/2010/main" noRot="1" noChangeAspect="1" noEditPoints="1" noChangeArrowheads="1" noChangeShapeType="1"/>
              </p14:cNvContentPartPr>
              <p14:nvPr/>
            </p14:nvContentPartPr>
            <p14:xfrm>
              <a:off x="2732088" y="5280025"/>
              <a:ext cx="125412" cy="127000"/>
            </p14:xfrm>
          </p:contentPart>
        </mc:Choice>
        <mc:Fallback xmlns="">
          <p:pic>
            <p:nvPicPr>
              <p:cNvPr id="113719" name="Ink 55"/>
              <p:cNvPicPr>
                <a:picLocks noRot="1" noChangeAspect="1" noEditPoints="1" noChangeArrowheads="1" noChangeShapeType="1"/>
              </p:cNvPicPr>
              <p:nvPr/>
            </p:nvPicPr>
            <p:blipFill>
              <a:blip r:embed="rId110"/>
              <a:stretch>
                <a:fillRect/>
              </a:stretch>
            </p:blipFill>
            <p:spPr>
              <a:xfrm>
                <a:off x="2722718" y="5270671"/>
                <a:ext cx="144152" cy="145708"/>
              </a:xfrm>
              <a:prstGeom prst="rect">
                <a:avLst/>
              </a:prstGeom>
            </p:spPr>
          </p:pic>
        </mc:Fallback>
      </mc:AlternateContent>
      <mc:AlternateContent xmlns:mc="http://schemas.openxmlformats.org/markup-compatibility/2006" xmlns:p14="http://schemas.microsoft.com/office/powerpoint/2010/main">
        <mc:Choice Requires="p14">
          <p:contentPart p14:bwMode="auto" r:id="rId111">
            <p14:nvContentPartPr>
              <p14:cNvPr id="113720" name="Ink 56"/>
              <p14:cNvContentPartPr>
                <a14:cpLocks xmlns:a14="http://schemas.microsoft.com/office/drawing/2010/main" noRot="1" noChangeAspect="1" noEditPoints="1" noChangeArrowheads="1" noChangeShapeType="1"/>
              </p14:cNvContentPartPr>
              <p14:nvPr/>
            </p14:nvContentPartPr>
            <p14:xfrm>
              <a:off x="2732088" y="5246688"/>
              <a:ext cx="171450" cy="34925"/>
            </p14:xfrm>
          </p:contentPart>
        </mc:Choice>
        <mc:Fallback xmlns="">
          <p:pic>
            <p:nvPicPr>
              <p:cNvPr id="113720" name="Ink 56"/>
              <p:cNvPicPr>
                <a:picLocks noRot="1" noChangeAspect="1" noEditPoints="1" noChangeArrowheads="1" noChangeShapeType="1"/>
              </p:cNvPicPr>
              <p:nvPr/>
            </p:nvPicPr>
            <p:blipFill>
              <a:blip r:embed="rId112"/>
              <a:stretch>
                <a:fillRect/>
              </a:stretch>
            </p:blipFill>
            <p:spPr>
              <a:xfrm>
                <a:off x="2722743" y="5237327"/>
                <a:ext cx="190141" cy="53648"/>
              </a:xfrm>
              <a:prstGeom prst="rect">
                <a:avLst/>
              </a:prstGeom>
            </p:spPr>
          </p:pic>
        </mc:Fallback>
      </mc:AlternateContent>
      <mc:AlternateContent xmlns:mc="http://schemas.openxmlformats.org/markup-compatibility/2006" xmlns:p14="http://schemas.microsoft.com/office/powerpoint/2010/main">
        <mc:Choice Requires="p14">
          <p:contentPart p14:bwMode="auto" r:id="rId113">
            <p14:nvContentPartPr>
              <p14:cNvPr id="113721" name="Ink 57"/>
              <p14:cNvContentPartPr>
                <a14:cpLocks xmlns:a14="http://schemas.microsoft.com/office/drawing/2010/main" noRot="1" noChangeAspect="1" noEditPoints="1" noChangeArrowheads="1" noChangeShapeType="1"/>
              </p14:cNvContentPartPr>
              <p14:nvPr/>
            </p14:nvContentPartPr>
            <p14:xfrm>
              <a:off x="2422525" y="4822825"/>
              <a:ext cx="149225" cy="184150"/>
            </p14:xfrm>
          </p:contentPart>
        </mc:Choice>
        <mc:Fallback xmlns="">
          <p:pic>
            <p:nvPicPr>
              <p:cNvPr id="113721" name="Ink 57"/>
              <p:cNvPicPr>
                <a:picLocks noRot="1" noChangeAspect="1" noEditPoints="1" noChangeArrowheads="1" noChangeShapeType="1"/>
              </p:cNvPicPr>
              <p:nvPr/>
            </p:nvPicPr>
            <p:blipFill>
              <a:blip r:embed="rId114"/>
              <a:stretch>
                <a:fillRect/>
              </a:stretch>
            </p:blipFill>
            <p:spPr>
              <a:xfrm>
                <a:off x="2413176" y="4813455"/>
                <a:ext cx="167923" cy="202889"/>
              </a:xfrm>
              <a:prstGeom prst="rect">
                <a:avLst/>
              </a:prstGeom>
            </p:spPr>
          </p:pic>
        </mc:Fallback>
      </mc:AlternateContent>
      <mc:AlternateContent xmlns:mc="http://schemas.openxmlformats.org/markup-compatibility/2006" xmlns:p14="http://schemas.microsoft.com/office/powerpoint/2010/main">
        <mc:Choice Requires="p14">
          <p:contentPart p14:bwMode="auto" r:id="rId115">
            <p14:nvContentPartPr>
              <p14:cNvPr id="113722" name="Ink 58"/>
              <p14:cNvContentPartPr>
                <a14:cpLocks xmlns:a14="http://schemas.microsoft.com/office/drawing/2010/main" noRot="1" noChangeAspect="1" noEditPoints="1" noChangeArrowheads="1" noChangeShapeType="1"/>
              </p14:cNvContentPartPr>
              <p14:nvPr/>
            </p14:nvContentPartPr>
            <p14:xfrm>
              <a:off x="1793875" y="4822825"/>
              <a:ext cx="127000" cy="149225"/>
            </p14:xfrm>
          </p:contentPart>
        </mc:Choice>
        <mc:Fallback xmlns="">
          <p:pic>
            <p:nvPicPr>
              <p:cNvPr id="113722" name="Ink 58"/>
              <p:cNvPicPr>
                <a:picLocks noRot="1" noChangeAspect="1" noEditPoints="1" noChangeArrowheads="1" noChangeShapeType="1"/>
              </p:cNvPicPr>
              <p:nvPr/>
            </p:nvPicPr>
            <p:blipFill>
              <a:blip r:embed="rId116"/>
              <a:stretch>
                <a:fillRect/>
              </a:stretch>
            </p:blipFill>
            <p:spPr>
              <a:xfrm>
                <a:off x="1784521" y="4813476"/>
                <a:ext cx="145708" cy="167923"/>
              </a:xfrm>
              <a:prstGeom prst="rect">
                <a:avLst/>
              </a:prstGeom>
            </p:spPr>
          </p:pic>
        </mc:Fallback>
      </mc:AlternateContent>
      <mc:AlternateContent xmlns:mc="http://schemas.openxmlformats.org/markup-compatibility/2006" xmlns:p14="http://schemas.microsoft.com/office/powerpoint/2010/main">
        <mc:Choice Requires="p14">
          <p:contentPart p14:bwMode="auto" r:id="rId117">
            <p14:nvContentPartPr>
              <p14:cNvPr id="113723" name="Ink 59"/>
              <p14:cNvContentPartPr>
                <a14:cpLocks xmlns:a14="http://schemas.microsoft.com/office/drawing/2010/main" noRot="1" noChangeAspect="1" noEditPoints="1" noChangeArrowheads="1" noChangeShapeType="1"/>
              </p14:cNvContentPartPr>
              <p14:nvPr/>
            </p14:nvContentPartPr>
            <p14:xfrm>
              <a:off x="4937125" y="2114550"/>
              <a:ext cx="160338" cy="114300"/>
            </p14:xfrm>
          </p:contentPart>
        </mc:Choice>
        <mc:Fallback xmlns="">
          <p:pic>
            <p:nvPicPr>
              <p:cNvPr id="113723" name="Ink 59"/>
              <p:cNvPicPr>
                <a:picLocks noRot="1" noChangeAspect="1" noEditPoints="1" noChangeArrowheads="1" noChangeShapeType="1"/>
              </p:cNvPicPr>
              <p:nvPr/>
            </p:nvPicPr>
            <p:blipFill>
              <a:blip r:embed="rId118"/>
              <a:stretch>
                <a:fillRect/>
              </a:stretch>
            </p:blipFill>
            <p:spPr>
              <a:xfrm>
                <a:off x="4927757" y="2105205"/>
                <a:ext cx="179074" cy="132991"/>
              </a:xfrm>
              <a:prstGeom prst="rect">
                <a:avLst/>
              </a:prstGeom>
            </p:spPr>
          </p:pic>
        </mc:Fallback>
      </mc:AlternateContent>
      <mc:AlternateContent xmlns:mc="http://schemas.openxmlformats.org/markup-compatibility/2006" xmlns:p14="http://schemas.microsoft.com/office/powerpoint/2010/main">
        <mc:Choice Requires="p14">
          <p:contentPart p14:bwMode="auto" r:id="rId119">
            <p14:nvContentPartPr>
              <p14:cNvPr id="113724" name="Ink 60"/>
              <p14:cNvContentPartPr>
                <a14:cpLocks xmlns:a14="http://schemas.microsoft.com/office/drawing/2010/main" noRot="1" noChangeAspect="1" noEditPoints="1" noChangeArrowheads="1" noChangeShapeType="1"/>
              </p14:cNvContentPartPr>
              <p14:nvPr/>
            </p14:nvContentPartPr>
            <p14:xfrm>
              <a:off x="4914900" y="2171700"/>
              <a:ext cx="149225" cy="182563"/>
            </p14:xfrm>
          </p:contentPart>
        </mc:Choice>
        <mc:Fallback xmlns="">
          <p:pic>
            <p:nvPicPr>
              <p:cNvPr id="113724" name="Ink 60"/>
              <p:cNvPicPr>
                <a:picLocks noRot="1" noChangeAspect="1" noEditPoints="1" noChangeArrowheads="1" noChangeShapeType="1"/>
              </p:cNvPicPr>
              <p:nvPr/>
            </p:nvPicPr>
            <p:blipFill>
              <a:blip r:embed="rId120"/>
              <a:stretch>
                <a:fillRect/>
              </a:stretch>
            </p:blipFill>
            <p:spPr>
              <a:xfrm>
                <a:off x="4905551" y="2162356"/>
                <a:ext cx="167923" cy="201251"/>
              </a:xfrm>
              <a:prstGeom prst="rect">
                <a:avLst/>
              </a:prstGeom>
            </p:spPr>
          </p:pic>
        </mc:Fallback>
      </mc:AlternateContent>
      <mc:AlternateContent xmlns:mc="http://schemas.openxmlformats.org/markup-compatibility/2006" xmlns:p14="http://schemas.microsoft.com/office/powerpoint/2010/main">
        <mc:Choice Requires="p14">
          <p:contentPart p14:bwMode="auto" r:id="rId121">
            <p14:nvContentPartPr>
              <p14:cNvPr id="113725" name="Ink 61"/>
              <p14:cNvContentPartPr>
                <a14:cpLocks xmlns:a14="http://schemas.microsoft.com/office/drawing/2010/main" noRot="1" noChangeAspect="1" noEditPoints="1" noChangeArrowheads="1" noChangeShapeType="1"/>
              </p14:cNvContentPartPr>
              <p14:nvPr/>
            </p14:nvContentPartPr>
            <p14:xfrm>
              <a:off x="4011613" y="1347788"/>
              <a:ext cx="138112" cy="195262"/>
            </p14:xfrm>
          </p:contentPart>
        </mc:Choice>
        <mc:Fallback xmlns="">
          <p:pic>
            <p:nvPicPr>
              <p:cNvPr id="113725" name="Ink 61"/>
              <p:cNvPicPr>
                <a:picLocks noRot="1" noChangeAspect="1" noEditPoints="1" noChangeArrowheads="1" noChangeShapeType="1"/>
              </p:cNvPicPr>
              <p:nvPr/>
            </p:nvPicPr>
            <p:blipFill>
              <a:blip r:embed="rId122"/>
              <a:stretch>
                <a:fillRect/>
              </a:stretch>
            </p:blipFill>
            <p:spPr>
              <a:xfrm>
                <a:off x="4002237" y="1338421"/>
                <a:ext cx="156863" cy="213996"/>
              </a:xfrm>
              <a:prstGeom prst="rect">
                <a:avLst/>
              </a:prstGeom>
            </p:spPr>
          </p:pic>
        </mc:Fallback>
      </mc:AlternateContent>
      <mc:AlternateContent xmlns:mc="http://schemas.openxmlformats.org/markup-compatibility/2006" xmlns:p14="http://schemas.microsoft.com/office/powerpoint/2010/main">
        <mc:Choice Requires="p14">
          <p:contentPart p14:bwMode="auto" r:id="rId123">
            <p14:nvContentPartPr>
              <p14:cNvPr id="113726" name="Ink 62"/>
              <p14:cNvContentPartPr>
                <a14:cpLocks xmlns:a14="http://schemas.microsoft.com/office/drawing/2010/main" noRot="1" noChangeAspect="1" noEditPoints="1" noChangeArrowheads="1" noChangeShapeType="1"/>
              </p14:cNvContentPartPr>
              <p14:nvPr/>
            </p14:nvContentPartPr>
            <p14:xfrm>
              <a:off x="4046538" y="2822575"/>
              <a:ext cx="136525" cy="219075"/>
            </p14:xfrm>
          </p:contentPart>
        </mc:Choice>
        <mc:Fallback xmlns="">
          <p:pic>
            <p:nvPicPr>
              <p:cNvPr id="113726" name="Ink 62"/>
              <p:cNvPicPr>
                <a:picLocks noRot="1" noChangeAspect="1" noEditPoints="1" noChangeArrowheads="1" noChangeShapeType="1"/>
              </p:cNvPicPr>
              <p:nvPr/>
            </p:nvPicPr>
            <p:blipFill>
              <a:blip r:embed="rId124"/>
              <a:stretch>
                <a:fillRect/>
              </a:stretch>
            </p:blipFill>
            <p:spPr>
              <a:xfrm>
                <a:off x="4037197" y="2813207"/>
                <a:ext cx="155207" cy="237812"/>
              </a:xfrm>
              <a:prstGeom prst="rect">
                <a:avLst/>
              </a:prstGeom>
            </p:spPr>
          </p:pic>
        </mc:Fallback>
      </mc:AlternateContent>
      <mc:AlternateContent xmlns:mc="http://schemas.openxmlformats.org/markup-compatibility/2006" xmlns:p14="http://schemas.microsoft.com/office/powerpoint/2010/main">
        <mc:Choice Requires="p14">
          <p:contentPart p14:bwMode="auto" r:id="rId125">
            <p14:nvContentPartPr>
              <p14:cNvPr id="113727" name="Ink 63"/>
              <p14:cNvContentPartPr>
                <a14:cpLocks xmlns:a14="http://schemas.microsoft.com/office/drawing/2010/main" noRot="1" noChangeAspect="1" noEditPoints="1" noChangeArrowheads="1" noChangeShapeType="1"/>
              </p14:cNvContentPartPr>
              <p14:nvPr/>
            </p14:nvContentPartPr>
            <p14:xfrm>
              <a:off x="3429000" y="2800350"/>
              <a:ext cx="114300" cy="195263"/>
            </p14:xfrm>
          </p:contentPart>
        </mc:Choice>
        <mc:Fallback xmlns="">
          <p:pic>
            <p:nvPicPr>
              <p:cNvPr id="113727" name="Ink 63"/>
              <p:cNvPicPr>
                <a:picLocks noRot="1" noChangeAspect="1" noEditPoints="1" noChangeArrowheads="1" noChangeShapeType="1"/>
              </p:cNvPicPr>
              <p:nvPr/>
            </p:nvPicPr>
            <p:blipFill>
              <a:blip r:embed="rId126"/>
              <a:stretch>
                <a:fillRect/>
              </a:stretch>
            </p:blipFill>
            <p:spPr>
              <a:xfrm>
                <a:off x="3419655" y="2790983"/>
                <a:ext cx="132991" cy="213997"/>
              </a:xfrm>
              <a:prstGeom prst="rect">
                <a:avLst/>
              </a:prstGeom>
            </p:spPr>
          </p:pic>
        </mc:Fallback>
      </mc:AlternateContent>
      <mc:AlternateContent xmlns:mc="http://schemas.openxmlformats.org/markup-compatibility/2006" xmlns:p14="http://schemas.microsoft.com/office/powerpoint/2010/main">
        <mc:Choice Requires="p14">
          <p:contentPart p14:bwMode="auto" r:id="rId127">
            <p14:nvContentPartPr>
              <p14:cNvPr id="113728" name="Ink 64"/>
              <p14:cNvContentPartPr>
                <a14:cpLocks xmlns:a14="http://schemas.microsoft.com/office/drawing/2010/main" noRot="1" noChangeAspect="1" noEditPoints="1" noChangeArrowheads="1" noChangeShapeType="1"/>
              </p14:cNvContentPartPr>
              <p14:nvPr/>
            </p14:nvContentPartPr>
            <p14:xfrm>
              <a:off x="1050925" y="4114800"/>
              <a:ext cx="766763" cy="1028700"/>
            </p14:xfrm>
          </p:contentPart>
        </mc:Choice>
        <mc:Fallback xmlns="">
          <p:pic>
            <p:nvPicPr>
              <p:cNvPr id="113728" name="Ink 64"/>
              <p:cNvPicPr>
                <a:picLocks noRot="1" noChangeAspect="1" noEditPoints="1" noChangeArrowheads="1" noChangeShapeType="1"/>
              </p:cNvPicPr>
              <p:nvPr/>
            </p:nvPicPr>
            <p:blipFill>
              <a:blip r:embed="rId128"/>
              <a:stretch>
                <a:fillRect/>
              </a:stretch>
            </p:blipFill>
            <p:spPr>
              <a:xfrm>
                <a:off x="1035086" y="4051451"/>
                <a:ext cx="798441" cy="1155398"/>
              </a:xfrm>
              <a:prstGeom prst="rect">
                <a:avLst/>
              </a:prstGeom>
            </p:spPr>
          </p:pic>
        </mc:Fallback>
      </mc:AlternateContent>
      <mc:AlternateContent xmlns:mc="http://schemas.openxmlformats.org/markup-compatibility/2006" xmlns:p14="http://schemas.microsoft.com/office/powerpoint/2010/main">
        <mc:Choice Requires="p14">
          <p:contentPart p14:bwMode="auto" r:id="rId129">
            <p14:nvContentPartPr>
              <p14:cNvPr id="113729" name="Ink 65"/>
              <p14:cNvContentPartPr>
                <a14:cpLocks xmlns:a14="http://schemas.microsoft.com/office/drawing/2010/main" noRot="1" noChangeAspect="1" noEditPoints="1" noChangeArrowheads="1" noChangeShapeType="1"/>
              </p14:cNvContentPartPr>
              <p14:nvPr/>
            </p14:nvContentPartPr>
            <p14:xfrm>
              <a:off x="2663825" y="4583113"/>
              <a:ext cx="628650" cy="641350"/>
            </p14:xfrm>
          </p:contentPart>
        </mc:Choice>
        <mc:Fallback xmlns="">
          <p:pic>
            <p:nvPicPr>
              <p:cNvPr id="113729" name="Ink 65"/>
              <p:cNvPicPr>
                <a:picLocks noRot="1" noChangeAspect="1" noEditPoints="1" noChangeArrowheads="1" noChangeShapeType="1"/>
              </p:cNvPicPr>
              <p:nvPr/>
            </p:nvPicPr>
            <p:blipFill>
              <a:blip r:embed="rId130"/>
              <a:stretch>
                <a:fillRect/>
              </a:stretch>
            </p:blipFill>
            <p:spPr>
              <a:xfrm>
                <a:off x="2647983" y="4519410"/>
                <a:ext cx="660335" cy="768396"/>
              </a:xfrm>
              <a:prstGeom prst="rect">
                <a:avLst/>
              </a:prstGeom>
            </p:spPr>
          </p:pic>
        </mc:Fallback>
      </mc:AlternateContent>
      <mc:AlternateContent xmlns:mc="http://schemas.openxmlformats.org/markup-compatibility/2006" xmlns:p14="http://schemas.microsoft.com/office/powerpoint/2010/main">
        <mc:Choice Requires="p14">
          <p:contentPart p14:bwMode="auto" r:id="rId131">
            <p14:nvContentPartPr>
              <p14:cNvPr id="113730" name="Ink 66"/>
              <p14:cNvContentPartPr>
                <a14:cpLocks xmlns:a14="http://schemas.microsoft.com/office/drawing/2010/main" noRot="1" noChangeAspect="1" noEditPoints="1" noChangeArrowheads="1" noChangeShapeType="1"/>
              </p14:cNvContentPartPr>
              <p14:nvPr/>
            </p14:nvContentPartPr>
            <p14:xfrm>
              <a:off x="4217988" y="3257550"/>
              <a:ext cx="1989137" cy="1155700"/>
            </p14:xfrm>
          </p:contentPart>
        </mc:Choice>
        <mc:Fallback xmlns="">
          <p:pic>
            <p:nvPicPr>
              <p:cNvPr id="113730" name="Ink 66"/>
              <p:cNvPicPr>
                <a:picLocks noRot="1" noChangeAspect="1" noEditPoints="1" noChangeArrowheads="1" noChangeShapeType="1"/>
              </p:cNvPicPr>
              <p:nvPr/>
            </p:nvPicPr>
            <p:blipFill>
              <a:blip r:embed="rId132"/>
              <a:stretch>
                <a:fillRect/>
              </a:stretch>
            </p:blipFill>
            <p:spPr>
              <a:xfrm>
                <a:off x="4202147" y="3193824"/>
                <a:ext cx="2020819" cy="1283151"/>
              </a:xfrm>
              <a:prstGeom prst="rect">
                <a:avLst/>
              </a:prstGeom>
            </p:spPr>
          </p:pic>
        </mc:Fallback>
      </mc:AlternateContent>
      <mc:AlternateContent xmlns:mc="http://schemas.openxmlformats.org/markup-compatibility/2006" xmlns:p14="http://schemas.microsoft.com/office/powerpoint/2010/main">
        <mc:Choice Requires="p14">
          <p:contentPart p14:bwMode="auto" r:id="rId133">
            <p14:nvContentPartPr>
              <p14:cNvPr id="113731" name="Ink 67"/>
              <p14:cNvContentPartPr>
                <a14:cpLocks xmlns:a14="http://schemas.microsoft.com/office/drawing/2010/main" noRot="1" noChangeAspect="1" noEditPoints="1" noChangeArrowheads="1" noChangeShapeType="1"/>
              </p14:cNvContentPartPr>
              <p14:nvPr/>
            </p14:nvContentPartPr>
            <p14:xfrm>
              <a:off x="131233863" y="60504388"/>
              <a:ext cx="0" cy="0"/>
            </p14:xfrm>
          </p:contentPart>
        </mc:Choice>
        <mc:Fallback xmlns="">
          <p:pic>
            <p:nvPicPr>
              <p:cNvPr id="113731" name="Ink 67"/>
              <p:cNvPicPr>
                <a:picLocks noRot="1" noChangeAspect="1" noEditPoints="1" noChangeArrowheads="1" noChangeShapeType="1"/>
              </p:cNvPicPr>
              <p:nvPr/>
            </p:nvPicPr>
            <p:blipFill>
              <a:blip r:embed="rId134"/>
              <a:stretch>
                <a:fillRect/>
              </a:stretch>
            </p:blipFill>
            <p:spPr>
              <a:xfrm>
                <a:off x="131233863" y="60504388"/>
                <a:ext cx="0" cy="0"/>
              </a:xfrm>
              <a:prstGeom prst="rect">
                <a:avLst/>
              </a:prstGeom>
            </p:spPr>
          </p:pic>
        </mc:Fallback>
      </mc:AlternateContent>
      <mc:AlternateContent xmlns:mc="http://schemas.openxmlformats.org/markup-compatibility/2006" xmlns:p14="http://schemas.microsoft.com/office/powerpoint/2010/main">
        <mc:Choice Requires="p14">
          <p:contentPart p14:bwMode="auto" r:id="rId135">
            <p14:nvContentPartPr>
              <p14:cNvPr id="113732" name="Ink 68"/>
              <p14:cNvContentPartPr>
                <a14:cpLocks xmlns:a14="http://schemas.microsoft.com/office/drawing/2010/main" noRot="1" noChangeAspect="1" noEditPoints="1" noChangeArrowheads="1" noChangeShapeType="1"/>
              </p14:cNvContentPartPr>
              <p14:nvPr/>
            </p14:nvContentPartPr>
            <p14:xfrm>
              <a:off x="7040563" y="3246438"/>
              <a:ext cx="698500" cy="492125"/>
            </p14:xfrm>
          </p:contentPart>
        </mc:Choice>
        <mc:Fallback xmlns="">
          <p:pic>
            <p:nvPicPr>
              <p:cNvPr id="113732" name="Ink 68"/>
              <p:cNvPicPr>
                <a:picLocks noRot="1" noChangeAspect="1" noEditPoints="1" noChangeArrowheads="1" noChangeShapeType="1"/>
              </p:cNvPicPr>
              <p:nvPr/>
            </p:nvPicPr>
            <p:blipFill>
              <a:blip r:embed="rId136"/>
              <a:stretch>
                <a:fillRect/>
              </a:stretch>
            </p:blipFill>
            <p:spPr>
              <a:xfrm>
                <a:off x="7024721" y="3183077"/>
                <a:ext cx="730185" cy="619206"/>
              </a:xfrm>
              <a:prstGeom prst="rect">
                <a:avLst/>
              </a:prstGeom>
            </p:spPr>
          </p:pic>
        </mc:Fallback>
      </mc:AlternateContent>
    </p:spTree>
    <p:extLst>
      <p:ext uri="{BB962C8B-B14F-4D97-AF65-F5344CB8AC3E}">
        <p14:creationId xmlns:p14="http://schemas.microsoft.com/office/powerpoint/2010/main" val="3198661222"/>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96" name="Title 1"/>
          <p:cNvSpPr>
            <a:spLocks noGrp="1"/>
          </p:cNvSpPr>
          <p:nvPr>
            <p:ph type="title" idx="4294967295"/>
          </p:nvPr>
        </p:nvSpPr>
        <p:spPr/>
        <p:txBody>
          <a:bodyPr/>
          <a:lstStyle/>
          <a:p>
            <a:pPr eaLnBrk="1" hangingPunct="1"/>
            <a:r>
              <a:rPr lang="en-US" smtClean="0">
                <a:cs typeface="Arial" charset="0"/>
              </a:rPr>
              <a:t>Practice: Compute the Theoretical Flow Time</a:t>
            </a:r>
          </a:p>
        </p:txBody>
      </p:sp>
      <p:sp>
        <p:nvSpPr>
          <p:cNvPr id="9297" name="Content Placeholder 2"/>
          <p:cNvSpPr>
            <a:spLocks noGrp="1"/>
          </p:cNvSpPr>
          <p:nvPr>
            <p:ph idx="4294967295"/>
          </p:nvPr>
        </p:nvSpPr>
        <p:spPr/>
        <p:txBody>
          <a:bodyPr/>
          <a:lstStyle/>
          <a:p>
            <a:pPr eaLnBrk="1" hangingPunct="1">
              <a:buFont typeface="Wingdings" pitchFamily="2" charset="2"/>
              <a:buNone/>
            </a:pPr>
            <a:endParaRPr lang="en-US" smtClean="0">
              <a:cs typeface="Arial" charset="0"/>
            </a:endParaRPr>
          </a:p>
          <a:p>
            <a:pPr lvl="1" eaLnBrk="1" hangingPunct="1"/>
            <a:endParaRPr lang="en-US" smtClean="0">
              <a:cs typeface="Arial" charset="0"/>
            </a:endParaRPr>
          </a:p>
        </p:txBody>
      </p:sp>
      <p:grpSp>
        <p:nvGrpSpPr>
          <p:cNvPr id="2" name="Group 7"/>
          <p:cNvGrpSpPr>
            <a:grpSpLocks/>
          </p:cNvGrpSpPr>
          <p:nvPr/>
        </p:nvGrpSpPr>
        <p:grpSpPr bwMode="auto">
          <a:xfrm>
            <a:off x="381000" y="1524000"/>
            <a:ext cx="8458200" cy="4703763"/>
            <a:chOff x="261" y="359"/>
            <a:chExt cx="5427" cy="3411"/>
          </a:xfrm>
        </p:grpSpPr>
        <p:sp>
          <p:nvSpPr>
            <p:cNvPr id="9302" name="Oval 8"/>
            <p:cNvSpPr>
              <a:spLocks noChangeArrowheads="1"/>
            </p:cNvSpPr>
            <p:nvPr/>
          </p:nvSpPr>
          <p:spPr bwMode="auto">
            <a:xfrm>
              <a:off x="261" y="1940"/>
              <a:ext cx="510" cy="343"/>
            </a:xfrm>
            <a:prstGeom prst="ellipse">
              <a:avLst/>
            </a:prstGeom>
            <a:noFill/>
            <a:ln w="9525">
              <a:solidFill>
                <a:schemeClr val="tx1"/>
              </a:solidFill>
              <a:round/>
              <a:headEnd/>
              <a:tailEnd/>
            </a:ln>
          </p:spPr>
          <p:txBody>
            <a:bodyPr wrap="none" anchor="ctr"/>
            <a:lstStyle/>
            <a:p>
              <a:endParaRPr lang="en-US"/>
            </a:p>
          </p:txBody>
        </p:sp>
        <p:sp>
          <p:nvSpPr>
            <p:cNvPr id="9303" name="Text Box 9"/>
            <p:cNvSpPr txBox="1">
              <a:spLocks noChangeArrowheads="1"/>
            </p:cNvSpPr>
            <p:nvPr/>
          </p:nvSpPr>
          <p:spPr bwMode="auto">
            <a:xfrm>
              <a:off x="309" y="1978"/>
              <a:ext cx="426" cy="287"/>
            </a:xfrm>
            <a:prstGeom prst="rect">
              <a:avLst/>
            </a:prstGeom>
            <a:noFill/>
            <a:ln w="9525">
              <a:noFill/>
              <a:miter lim="800000"/>
              <a:headEnd/>
              <a:tailEnd/>
            </a:ln>
          </p:spPr>
          <p:txBody>
            <a:bodyPr wrap="none">
              <a:spAutoFit/>
            </a:bodyPr>
            <a:lstStyle/>
            <a:p>
              <a:r>
                <a:rPr lang="en-US" sz="2000"/>
                <a:t>Start</a:t>
              </a:r>
            </a:p>
          </p:txBody>
        </p:sp>
        <p:sp>
          <p:nvSpPr>
            <p:cNvPr id="9304" name="Oval 10"/>
            <p:cNvSpPr>
              <a:spLocks noChangeArrowheads="1"/>
            </p:cNvSpPr>
            <p:nvPr/>
          </p:nvSpPr>
          <p:spPr bwMode="auto">
            <a:xfrm>
              <a:off x="4917" y="1930"/>
              <a:ext cx="510" cy="343"/>
            </a:xfrm>
            <a:prstGeom prst="ellipse">
              <a:avLst/>
            </a:prstGeom>
            <a:noFill/>
            <a:ln w="9525">
              <a:solidFill>
                <a:schemeClr val="tx1"/>
              </a:solidFill>
              <a:round/>
              <a:headEnd/>
              <a:tailEnd/>
            </a:ln>
          </p:spPr>
          <p:txBody>
            <a:bodyPr wrap="none" anchor="ctr"/>
            <a:lstStyle/>
            <a:p>
              <a:endParaRPr lang="en-US"/>
            </a:p>
          </p:txBody>
        </p:sp>
        <p:sp>
          <p:nvSpPr>
            <p:cNvPr id="9305" name="Text Box 11"/>
            <p:cNvSpPr txBox="1">
              <a:spLocks noChangeArrowheads="1"/>
            </p:cNvSpPr>
            <p:nvPr/>
          </p:nvSpPr>
          <p:spPr bwMode="auto">
            <a:xfrm>
              <a:off x="4920" y="1968"/>
              <a:ext cx="526" cy="288"/>
            </a:xfrm>
            <a:prstGeom prst="rect">
              <a:avLst/>
            </a:prstGeom>
            <a:noFill/>
            <a:ln w="9525">
              <a:noFill/>
              <a:miter lim="800000"/>
              <a:headEnd/>
              <a:tailEnd/>
            </a:ln>
          </p:spPr>
          <p:txBody>
            <a:bodyPr wrap="none">
              <a:spAutoFit/>
            </a:bodyPr>
            <a:lstStyle/>
            <a:p>
              <a:r>
                <a:rPr lang="en-US" sz="2000"/>
                <a:t>Finish</a:t>
              </a:r>
            </a:p>
          </p:txBody>
        </p:sp>
        <p:sp>
          <p:nvSpPr>
            <p:cNvPr id="9306" name="Rectangle 12"/>
            <p:cNvSpPr>
              <a:spLocks noChangeArrowheads="1"/>
            </p:cNvSpPr>
            <p:nvPr/>
          </p:nvSpPr>
          <p:spPr bwMode="auto">
            <a:xfrm>
              <a:off x="1199" y="999"/>
              <a:ext cx="521" cy="329"/>
            </a:xfrm>
            <a:prstGeom prst="rect">
              <a:avLst/>
            </a:prstGeom>
            <a:noFill/>
            <a:ln w="9525">
              <a:solidFill>
                <a:schemeClr val="tx1"/>
              </a:solidFill>
              <a:miter lim="800000"/>
              <a:headEnd/>
              <a:tailEnd/>
            </a:ln>
          </p:spPr>
          <p:txBody>
            <a:bodyPr wrap="none" anchor="ctr"/>
            <a:lstStyle/>
            <a:p>
              <a:endParaRPr lang="en-US"/>
            </a:p>
          </p:txBody>
        </p:sp>
        <p:sp>
          <p:nvSpPr>
            <p:cNvPr id="9307" name="Text Box 13"/>
            <p:cNvSpPr txBox="1">
              <a:spLocks noChangeArrowheads="1"/>
            </p:cNvSpPr>
            <p:nvPr/>
          </p:nvSpPr>
          <p:spPr bwMode="auto">
            <a:xfrm>
              <a:off x="1192" y="981"/>
              <a:ext cx="531" cy="375"/>
            </a:xfrm>
            <a:prstGeom prst="rect">
              <a:avLst/>
            </a:prstGeom>
            <a:noFill/>
            <a:ln w="9525">
              <a:noFill/>
              <a:miter lim="800000"/>
              <a:headEnd/>
              <a:tailEnd/>
            </a:ln>
          </p:spPr>
          <p:txBody>
            <a:bodyPr wrap="none">
              <a:spAutoFit/>
            </a:bodyPr>
            <a:lstStyle/>
            <a:p>
              <a:pPr algn="ctr"/>
              <a:r>
                <a:rPr lang="en-US" sz="1400"/>
                <a:t>a=4</a:t>
              </a:r>
            </a:p>
            <a:p>
              <a:pPr algn="ctr"/>
              <a:r>
                <a:rPr lang="en-US" sz="1400"/>
                <a:t>slack=    </a:t>
              </a:r>
            </a:p>
          </p:txBody>
        </p:sp>
        <p:sp>
          <p:nvSpPr>
            <p:cNvPr id="9308" name="Rectangle 14"/>
            <p:cNvSpPr>
              <a:spLocks noChangeArrowheads="1"/>
            </p:cNvSpPr>
            <p:nvPr/>
          </p:nvSpPr>
          <p:spPr bwMode="auto">
            <a:xfrm>
              <a:off x="1198" y="2902"/>
              <a:ext cx="521" cy="329"/>
            </a:xfrm>
            <a:prstGeom prst="rect">
              <a:avLst/>
            </a:prstGeom>
            <a:noFill/>
            <a:ln w="9525">
              <a:solidFill>
                <a:schemeClr val="tx1"/>
              </a:solidFill>
              <a:miter lim="800000"/>
              <a:headEnd/>
              <a:tailEnd/>
            </a:ln>
          </p:spPr>
          <p:txBody>
            <a:bodyPr wrap="none" anchor="ctr"/>
            <a:lstStyle/>
            <a:p>
              <a:endParaRPr lang="en-US"/>
            </a:p>
          </p:txBody>
        </p:sp>
        <p:sp>
          <p:nvSpPr>
            <p:cNvPr id="9309" name="Text Box 15"/>
            <p:cNvSpPr txBox="1">
              <a:spLocks noChangeArrowheads="1"/>
            </p:cNvSpPr>
            <p:nvPr/>
          </p:nvSpPr>
          <p:spPr bwMode="auto">
            <a:xfrm>
              <a:off x="1191" y="2884"/>
              <a:ext cx="531" cy="375"/>
            </a:xfrm>
            <a:prstGeom prst="rect">
              <a:avLst/>
            </a:prstGeom>
            <a:noFill/>
            <a:ln w="9525">
              <a:noFill/>
              <a:miter lim="800000"/>
              <a:headEnd/>
              <a:tailEnd/>
            </a:ln>
          </p:spPr>
          <p:txBody>
            <a:bodyPr wrap="none">
              <a:spAutoFit/>
            </a:bodyPr>
            <a:lstStyle/>
            <a:p>
              <a:pPr algn="ctr"/>
              <a:r>
                <a:rPr lang="en-US" sz="1400"/>
                <a:t>b=3</a:t>
              </a:r>
            </a:p>
            <a:p>
              <a:pPr algn="ctr"/>
              <a:r>
                <a:rPr lang="en-US" sz="1400"/>
                <a:t>slack=    </a:t>
              </a:r>
            </a:p>
          </p:txBody>
        </p:sp>
        <p:sp>
          <p:nvSpPr>
            <p:cNvPr id="9310" name="Rectangle 16"/>
            <p:cNvSpPr>
              <a:spLocks noChangeArrowheads="1"/>
            </p:cNvSpPr>
            <p:nvPr/>
          </p:nvSpPr>
          <p:spPr bwMode="auto">
            <a:xfrm>
              <a:off x="2217" y="377"/>
              <a:ext cx="521" cy="329"/>
            </a:xfrm>
            <a:prstGeom prst="rect">
              <a:avLst/>
            </a:prstGeom>
            <a:noFill/>
            <a:ln w="9525">
              <a:solidFill>
                <a:schemeClr val="tx1"/>
              </a:solidFill>
              <a:miter lim="800000"/>
              <a:headEnd/>
              <a:tailEnd/>
            </a:ln>
          </p:spPr>
          <p:txBody>
            <a:bodyPr wrap="none" anchor="ctr"/>
            <a:lstStyle/>
            <a:p>
              <a:endParaRPr lang="en-US"/>
            </a:p>
          </p:txBody>
        </p:sp>
        <p:sp>
          <p:nvSpPr>
            <p:cNvPr id="9311" name="Text Box 17"/>
            <p:cNvSpPr txBox="1">
              <a:spLocks noChangeArrowheads="1"/>
            </p:cNvSpPr>
            <p:nvPr/>
          </p:nvSpPr>
          <p:spPr bwMode="auto">
            <a:xfrm>
              <a:off x="2211" y="359"/>
              <a:ext cx="530" cy="375"/>
            </a:xfrm>
            <a:prstGeom prst="rect">
              <a:avLst/>
            </a:prstGeom>
            <a:noFill/>
            <a:ln w="9525">
              <a:noFill/>
              <a:miter lim="800000"/>
              <a:headEnd/>
              <a:tailEnd/>
            </a:ln>
          </p:spPr>
          <p:txBody>
            <a:bodyPr wrap="none">
              <a:spAutoFit/>
            </a:bodyPr>
            <a:lstStyle/>
            <a:p>
              <a:pPr algn="ctr"/>
              <a:r>
                <a:rPr lang="en-US" sz="1400"/>
                <a:t>c=3</a:t>
              </a:r>
            </a:p>
            <a:p>
              <a:pPr algn="ctr"/>
              <a:r>
                <a:rPr lang="en-US" sz="1400"/>
                <a:t>slack=    </a:t>
              </a:r>
            </a:p>
          </p:txBody>
        </p:sp>
        <p:sp>
          <p:nvSpPr>
            <p:cNvPr id="9312" name="Rectangle 18"/>
            <p:cNvSpPr>
              <a:spLocks noChangeArrowheads="1"/>
            </p:cNvSpPr>
            <p:nvPr/>
          </p:nvSpPr>
          <p:spPr bwMode="auto">
            <a:xfrm>
              <a:off x="2199" y="1492"/>
              <a:ext cx="521" cy="329"/>
            </a:xfrm>
            <a:prstGeom prst="rect">
              <a:avLst/>
            </a:prstGeom>
            <a:noFill/>
            <a:ln w="9525">
              <a:solidFill>
                <a:schemeClr val="tx1"/>
              </a:solidFill>
              <a:miter lim="800000"/>
              <a:headEnd/>
              <a:tailEnd/>
            </a:ln>
          </p:spPr>
          <p:txBody>
            <a:bodyPr wrap="none" anchor="ctr"/>
            <a:lstStyle/>
            <a:p>
              <a:endParaRPr lang="en-US"/>
            </a:p>
          </p:txBody>
        </p:sp>
        <p:sp>
          <p:nvSpPr>
            <p:cNvPr id="9313" name="Text Box 19"/>
            <p:cNvSpPr txBox="1">
              <a:spLocks noChangeArrowheads="1"/>
            </p:cNvSpPr>
            <p:nvPr/>
          </p:nvSpPr>
          <p:spPr bwMode="auto">
            <a:xfrm>
              <a:off x="2192" y="1475"/>
              <a:ext cx="531" cy="375"/>
            </a:xfrm>
            <a:prstGeom prst="rect">
              <a:avLst/>
            </a:prstGeom>
            <a:noFill/>
            <a:ln w="9525">
              <a:noFill/>
              <a:miter lim="800000"/>
              <a:headEnd/>
              <a:tailEnd/>
            </a:ln>
          </p:spPr>
          <p:txBody>
            <a:bodyPr wrap="none">
              <a:spAutoFit/>
            </a:bodyPr>
            <a:lstStyle/>
            <a:p>
              <a:pPr algn="ctr"/>
              <a:r>
                <a:rPr lang="en-US" sz="1400"/>
                <a:t>d=2</a:t>
              </a:r>
            </a:p>
            <a:p>
              <a:pPr algn="ctr"/>
              <a:r>
                <a:rPr lang="en-US" sz="1400"/>
                <a:t>slack=    </a:t>
              </a:r>
            </a:p>
          </p:txBody>
        </p:sp>
        <p:sp>
          <p:nvSpPr>
            <p:cNvPr id="9314" name="Rectangle 20"/>
            <p:cNvSpPr>
              <a:spLocks noChangeArrowheads="1"/>
            </p:cNvSpPr>
            <p:nvPr/>
          </p:nvSpPr>
          <p:spPr bwMode="auto">
            <a:xfrm>
              <a:off x="2180" y="2343"/>
              <a:ext cx="521" cy="329"/>
            </a:xfrm>
            <a:prstGeom prst="rect">
              <a:avLst/>
            </a:prstGeom>
            <a:noFill/>
            <a:ln w="9525">
              <a:solidFill>
                <a:schemeClr val="tx1"/>
              </a:solidFill>
              <a:miter lim="800000"/>
              <a:headEnd/>
              <a:tailEnd/>
            </a:ln>
          </p:spPr>
          <p:txBody>
            <a:bodyPr wrap="none" anchor="ctr"/>
            <a:lstStyle/>
            <a:p>
              <a:endParaRPr lang="en-US"/>
            </a:p>
          </p:txBody>
        </p:sp>
        <p:sp>
          <p:nvSpPr>
            <p:cNvPr id="9315" name="Text Box 21"/>
            <p:cNvSpPr txBox="1">
              <a:spLocks noChangeArrowheads="1"/>
            </p:cNvSpPr>
            <p:nvPr/>
          </p:nvSpPr>
          <p:spPr bwMode="auto">
            <a:xfrm>
              <a:off x="2173" y="2325"/>
              <a:ext cx="531" cy="376"/>
            </a:xfrm>
            <a:prstGeom prst="rect">
              <a:avLst/>
            </a:prstGeom>
            <a:noFill/>
            <a:ln w="9525">
              <a:noFill/>
              <a:miter lim="800000"/>
              <a:headEnd/>
              <a:tailEnd/>
            </a:ln>
          </p:spPr>
          <p:txBody>
            <a:bodyPr wrap="none">
              <a:spAutoFit/>
            </a:bodyPr>
            <a:lstStyle/>
            <a:p>
              <a:pPr algn="ctr"/>
              <a:r>
                <a:rPr lang="en-US" sz="1400"/>
                <a:t>e=6</a:t>
              </a:r>
            </a:p>
            <a:p>
              <a:pPr algn="ctr"/>
              <a:r>
                <a:rPr lang="en-US" sz="1400"/>
                <a:t>slack=    </a:t>
              </a:r>
            </a:p>
          </p:txBody>
        </p:sp>
        <p:sp>
          <p:nvSpPr>
            <p:cNvPr id="9316" name="Rectangle 22"/>
            <p:cNvSpPr>
              <a:spLocks noChangeArrowheads="1"/>
            </p:cNvSpPr>
            <p:nvPr/>
          </p:nvSpPr>
          <p:spPr bwMode="auto">
            <a:xfrm>
              <a:off x="2180" y="3394"/>
              <a:ext cx="521" cy="329"/>
            </a:xfrm>
            <a:prstGeom prst="rect">
              <a:avLst/>
            </a:prstGeom>
            <a:noFill/>
            <a:ln w="9525">
              <a:solidFill>
                <a:schemeClr val="tx1"/>
              </a:solidFill>
              <a:miter lim="800000"/>
              <a:headEnd/>
              <a:tailEnd/>
            </a:ln>
          </p:spPr>
          <p:txBody>
            <a:bodyPr wrap="none" anchor="ctr"/>
            <a:lstStyle/>
            <a:p>
              <a:endParaRPr lang="en-US"/>
            </a:p>
          </p:txBody>
        </p:sp>
        <p:sp>
          <p:nvSpPr>
            <p:cNvPr id="9317" name="Text Box 23"/>
            <p:cNvSpPr txBox="1">
              <a:spLocks noChangeArrowheads="1"/>
            </p:cNvSpPr>
            <p:nvPr/>
          </p:nvSpPr>
          <p:spPr bwMode="auto">
            <a:xfrm>
              <a:off x="2173" y="3376"/>
              <a:ext cx="531" cy="376"/>
            </a:xfrm>
            <a:prstGeom prst="rect">
              <a:avLst/>
            </a:prstGeom>
            <a:noFill/>
            <a:ln w="9525">
              <a:noFill/>
              <a:miter lim="800000"/>
              <a:headEnd/>
              <a:tailEnd/>
            </a:ln>
          </p:spPr>
          <p:txBody>
            <a:bodyPr wrap="none">
              <a:spAutoFit/>
            </a:bodyPr>
            <a:lstStyle/>
            <a:p>
              <a:pPr algn="ctr"/>
              <a:r>
                <a:rPr lang="en-US" sz="1400"/>
                <a:t>f=4</a:t>
              </a:r>
            </a:p>
            <a:p>
              <a:pPr algn="ctr"/>
              <a:r>
                <a:rPr lang="en-US" sz="1400"/>
                <a:t>slack=    </a:t>
              </a:r>
            </a:p>
          </p:txBody>
        </p:sp>
        <p:sp>
          <p:nvSpPr>
            <p:cNvPr id="9318" name="Rectangle 24"/>
            <p:cNvSpPr>
              <a:spLocks noChangeArrowheads="1"/>
            </p:cNvSpPr>
            <p:nvPr/>
          </p:nvSpPr>
          <p:spPr bwMode="auto">
            <a:xfrm>
              <a:off x="3204" y="971"/>
              <a:ext cx="521" cy="329"/>
            </a:xfrm>
            <a:prstGeom prst="rect">
              <a:avLst/>
            </a:prstGeom>
            <a:noFill/>
            <a:ln w="9525">
              <a:solidFill>
                <a:schemeClr val="tx1"/>
              </a:solidFill>
              <a:miter lim="800000"/>
              <a:headEnd/>
              <a:tailEnd/>
            </a:ln>
          </p:spPr>
          <p:txBody>
            <a:bodyPr wrap="none" anchor="ctr"/>
            <a:lstStyle/>
            <a:p>
              <a:endParaRPr lang="en-US"/>
            </a:p>
          </p:txBody>
        </p:sp>
        <p:sp>
          <p:nvSpPr>
            <p:cNvPr id="9319" name="Text Box 25"/>
            <p:cNvSpPr txBox="1">
              <a:spLocks noChangeArrowheads="1"/>
            </p:cNvSpPr>
            <p:nvPr/>
          </p:nvSpPr>
          <p:spPr bwMode="auto">
            <a:xfrm>
              <a:off x="3198" y="953"/>
              <a:ext cx="530" cy="375"/>
            </a:xfrm>
            <a:prstGeom prst="rect">
              <a:avLst/>
            </a:prstGeom>
            <a:noFill/>
            <a:ln w="9525">
              <a:noFill/>
              <a:miter lim="800000"/>
              <a:headEnd/>
              <a:tailEnd/>
            </a:ln>
          </p:spPr>
          <p:txBody>
            <a:bodyPr wrap="none">
              <a:spAutoFit/>
            </a:bodyPr>
            <a:lstStyle/>
            <a:p>
              <a:pPr algn="ctr"/>
              <a:r>
                <a:rPr lang="en-US" sz="1400"/>
                <a:t>g=1</a:t>
              </a:r>
            </a:p>
            <a:p>
              <a:pPr algn="ctr"/>
              <a:r>
                <a:rPr lang="en-US" sz="1400"/>
                <a:t>slack=    </a:t>
              </a:r>
            </a:p>
          </p:txBody>
        </p:sp>
        <p:sp>
          <p:nvSpPr>
            <p:cNvPr id="9320" name="Rectangle 26"/>
            <p:cNvSpPr>
              <a:spLocks noChangeArrowheads="1"/>
            </p:cNvSpPr>
            <p:nvPr/>
          </p:nvSpPr>
          <p:spPr bwMode="auto">
            <a:xfrm>
              <a:off x="3213" y="2553"/>
              <a:ext cx="521" cy="329"/>
            </a:xfrm>
            <a:prstGeom prst="rect">
              <a:avLst/>
            </a:prstGeom>
            <a:noFill/>
            <a:ln w="9525">
              <a:solidFill>
                <a:schemeClr val="tx1"/>
              </a:solidFill>
              <a:miter lim="800000"/>
              <a:headEnd/>
              <a:tailEnd/>
            </a:ln>
          </p:spPr>
          <p:txBody>
            <a:bodyPr wrap="none" anchor="ctr"/>
            <a:lstStyle/>
            <a:p>
              <a:endParaRPr lang="en-US"/>
            </a:p>
          </p:txBody>
        </p:sp>
        <p:sp>
          <p:nvSpPr>
            <p:cNvPr id="9321" name="Text Box 27"/>
            <p:cNvSpPr txBox="1">
              <a:spLocks noChangeArrowheads="1"/>
            </p:cNvSpPr>
            <p:nvPr/>
          </p:nvSpPr>
          <p:spPr bwMode="auto">
            <a:xfrm>
              <a:off x="3207" y="2535"/>
              <a:ext cx="530" cy="375"/>
            </a:xfrm>
            <a:prstGeom prst="rect">
              <a:avLst/>
            </a:prstGeom>
            <a:noFill/>
            <a:ln w="9525">
              <a:noFill/>
              <a:miter lim="800000"/>
              <a:headEnd/>
              <a:tailEnd/>
            </a:ln>
          </p:spPr>
          <p:txBody>
            <a:bodyPr wrap="none">
              <a:spAutoFit/>
            </a:bodyPr>
            <a:lstStyle/>
            <a:p>
              <a:pPr algn="ctr"/>
              <a:r>
                <a:rPr lang="en-US" sz="1400"/>
                <a:t>h=4</a:t>
              </a:r>
            </a:p>
            <a:p>
              <a:pPr algn="ctr"/>
              <a:r>
                <a:rPr lang="en-US" sz="1400"/>
                <a:t>slack=    </a:t>
              </a:r>
            </a:p>
          </p:txBody>
        </p:sp>
        <p:sp>
          <p:nvSpPr>
            <p:cNvPr id="9322" name="Rectangle 28"/>
            <p:cNvSpPr>
              <a:spLocks noChangeArrowheads="1"/>
            </p:cNvSpPr>
            <p:nvPr/>
          </p:nvSpPr>
          <p:spPr bwMode="auto">
            <a:xfrm>
              <a:off x="3204" y="3413"/>
              <a:ext cx="521" cy="329"/>
            </a:xfrm>
            <a:prstGeom prst="rect">
              <a:avLst/>
            </a:prstGeom>
            <a:noFill/>
            <a:ln w="9525">
              <a:solidFill>
                <a:schemeClr val="tx1"/>
              </a:solidFill>
              <a:miter lim="800000"/>
              <a:headEnd/>
              <a:tailEnd/>
            </a:ln>
          </p:spPr>
          <p:txBody>
            <a:bodyPr wrap="none" anchor="ctr"/>
            <a:lstStyle/>
            <a:p>
              <a:endParaRPr lang="en-US"/>
            </a:p>
          </p:txBody>
        </p:sp>
        <p:sp>
          <p:nvSpPr>
            <p:cNvPr id="9323" name="Text Box 29"/>
            <p:cNvSpPr txBox="1">
              <a:spLocks noChangeArrowheads="1"/>
            </p:cNvSpPr>
            <p:nvPr/>
          </p:nvSpPr>
          <p:spPr bwMode="auto">
            <a:xfrm>
              <a:off x="3198" y="3395"/>
              <a:ext cx="530" cy="375"/>
            </a:xfrm>
            <a:prstGeom prst="rect">
              <a:avLst/>
            </a:prstGeom>
            <a:noFill/>
            <a:ln w="9525">
              <a:noFill/>
              <a:miter lim="800000"/>
              <a:headEnd/>
              <a:tailEnd/>
            </a:ln>
          </p:spPr>
          <p:txBody>
            <a:bodyPr wrap="none">
              <a:spAutoFit/>
            </a:bodyPr>
            <a:lstStyle/>
            <a:p>
              <a:pPr algn="ctr"/>
              <a:r>
                <a:rPr lang="en-US" sz="1400"/>
                <a:t>i=5</a:t>
              </a:r>
            </a:p>
            <a:p>
              <a:pPr algn="ctr"/>
              <a:r>
                <a:rPr lang="en-US" sz="1400"/>
                <a:t>slack=    </a:t>
              </a:r>
            </a:p>
          </p:txBody>
        </p:sp>
        <p:sp>
          <p:nvSpPr>
            <p:cNvPr id="9324" name="Rectangle 30"/>
            <p:cNvSpPr>
              <a:spLocks noChangeArrowheads="1"/>
            </p:cNvSpPr>
            <p:nvPr/>
          </p:nvSpPr>
          <p:spPr bwMode="auto">
            <a:xfrm>
              <a:off x="4045" y="1392"/>
              <a:ext cx="521" cy="329"/>
            </a:xfrm>
            <a:prstGeom prst="rect">
              <a:avLst/>
            </a:prstGeom>
            <a:noFill/>
            <a:ln w="9525">
              <a:solidFill>
                <a:schemeClr val="tx1"/>
              </a:solidFill>
              <a:miter lim="800000"/>
              <a:headEnd/>
              <a:tailEnd/>
            </a:ln>
          </p:spPr>
          <p:txBody>
            <a:bodyPr wrap="none" anchor="ctr"/>
            <a:lstStyle/>
            <a:p>
              <a:endParaRPr lang="en-US"/>
            </a:p>
          </p:txBody>
        </p:sp>
        <p:sp>
          <p:nvSpPr>
            <p:cNvPr id="9325" name="Text Box 31"/>
            <p:cNvSpPr txBox="1">
              <a:spLocks noChangeArrowheads="1"/>
            </p:cNvSpPr>
            <p:nvPr/>
          </p:nvSpPr>
          <p:spPr bwMode="auto">
            <a:xfrm>
              <a:off x="4038" y="1374"/>
              <a:ext cx="531" cy="376"/>
            </a:xfrm>
            <a:prstGeom prst="rect">
              <a:avLst/>
            </a:prstGeom>
            <a:noFill/>
            <a:ln w="9525">
              <a:noFill/>
              <a:miter lim="800000"/>
              <a:headEnd/>
              <a:tailEnd/>
            </a:ln>
          </p:spPr>
          <p:txBody>
            <a:bodyPr wrap="none">
              <a:spAutoFit/>
            </a:bodyPr>
            <a:lstStyle/>
            <a:p>
              <a:pPr algn="ctr"/>
              <a:r>
                <a:rPr lang="en-US" sz="1400"/>
                <a:t>j=6</a:t>
              </a:r>
            </a:p>
            <a:p>
              <a:pPr algn="ctr"/>
              <a:r>
                <a:rPr lang="en-US" sz="1400"/>
                <a:t>slack=    </a:t>
              </a:r>
            </a:p>
          </p:txBody>
        </p:sp>
        <p:sp>
          <p:nvSpPr>
            <p:cNvPr id="9326" name="Rectangle 32"/>
            <p:cNvSpPr>
              <a:spLocks noChangeArrowheads="1"/>
            </p:cNvSpPr>
            <p:nvPr/>
          </p:nvSpPr>
          <p:spPr bwMode="auto">
            <a:xfrm>
              <a:off x="4036" y="2956"/>
              <a:ext cx="521" cy="329"/>
            </a:xfrm>
            <a:prstGeom prst="rect">
              <a:avLst/>
            </a:prstGeom>
            <a:noFill/>
            <a:ln w="9525">
              <a:solidFill>
                <a:schemeClr val="tx1"/>
              </a:solidFill>
              <a:miter lim="800000"/>
              <a:headEnd/>
              <a:tailEnd/>
            </a:ln>
          </p:spPr>
          <p:txBody>
            <a:bodyPr wrap="none" anchor="ctr"/>
            <a:lstStyle/>
            <a:p>
              <a:endParaRPr lang="en-US"/>
            </a:p>
          </p:txBody>
        </p:sp>
        <p:sp>
          <p:nvSpPr>
            <p:cNvPr id="9327" name="Text Box 33"/>
            <p:cNvSpPr txBox="1">
              <a:spLocks noChangeArrowheads="1"/>
            </p:cNvSpPr>
            <p:nvPr/>
          </p:nvSpPr>
          <p:spPr bwMode="auto">
            <a:xfrm>
              <a:off x="4030" y="2937"/>
              <a:ext cx="530" cy="375"/>
            </a:xfrm>
            <a:prstGeom prst="rect">
              <a:avLst/>
            </a:prstGeom>
            <a:noFill/>
            <a:ln w="9525">
              <a:noFill/>
              <a:miter lim="800000"/>
              <a:headEnd/>
              <a:tailEnd/>
            </a:ln>
          </p:spPr>
          <p:txBody>
            <a:bodyPr wrap="none">
              <a:spAutoFit/>
            </a:bodyPr>
            <a:lstStyle/>
            <a:p>
              <a:pPr algn="ctr"/>
              <a:r>
                <a:rPr lang="en-US" sz="1400"/>
                <a:t>k=1</a:t>
              </a:r>
            </a:p>
            <a:p>
              <a:pPr algn="ctr"/>
              <a:r>
                <a:rPr lang="en-US" sz="1400"/>
                <a:t>slack=    </a:t>
              </a:r>
            </a:p>
          </p:txBody>
        </p:sp>
        <p:sp>
          <p:nvSpPr>
            <p:cNvPr id="9328" name="Line 34"/>
            <p:cNvSpPr>
              <a:spLocks noChangeShapeType="1"/>
            </p:cNvSpPr>
            <p:nvPr/>
          </p:nvSpPr>
          <p:spPr bwMode="auto">
            <a:xfrm flipV="1">
              <a:off x="678" y="1231"/>
              <a:ext cx="515" cy="747"/>
            </a:xfrm>
            <a:prstGeom prst="line">
              <a:avLst/>
            </a:prstGeom>
            <a:noFill/>
            <a:ln w="9525">
              <a:solidFill>
                <a:schemeClr val="tx1"/>
              </a:solidFill>
              <a:round/>
              <a:headEnd/>
              <a:tailEnd type="triangle" w="med" len="med"/>
            </a:ln>
          </p:spPr>
          <p:txBody>
            <a:bodyPr/>
            <a:lstStyle/>
            <a:p>
              <a:endParaRPr lang="en-US"/>
            </a:p>
          </p:txBody>
        </p:sp>
        <p:sp>
          <p:nvSpPr>
            <p:cNvPr id="9329" name="Line 35"/>
            <p:cNvSpPr>
              <a:spLocks noChangeShapeType="1"/>
            </p:cNvSpPr>
            <p:nvPr/>
          </p:nvSpPr>
          <p:spPr bwMode="auto">
            <a:xfrm>
              <a:off x="683" y="2240"/>
              <a:ext cx="518" cy="768"/>
            </a:xfrm>
            <a:prstGeom prst="line">
              <a:avLst/>
            </a:prstGeom>
            <a:noFill/>
            <a:ln w="9525">
              <a:solidFill>
                <a:schemeClr val="tx1"/>
              </a:solidFill>
              <a:round/>
              <a:headEnd/>
              <a:tailEnd type="triangle" w="med" len="med"/>
            </a:ln>
          </p:spPr>
          <p:txBody>
            <a:bodyPr/>
            <a:lstStyle/>
            <a:p>
              <a:endParaRPr lang="en-US"/>
            </a:p>
          </p:txBody>
        </p:sp>
        <p:sp>
          <p:nvSpPr>
            <p:cNvPr id="9330" name="Line 36"/>
            <p:cNvSpPr>
              <a:spLocks noChangeShapeType="1"/>
            </p:cNvSpPr>
            <p:nvPr/>
          </p:nvSpPr>
          <p:spPr bwMode="auto">
            <a:xfrm flipV="1">
              <a:off x="1719" y="576"/>
              <a:ext cx="494" cy="558"/>
            </a:xfrm>
            <a:prstGeom prst="line">
              <a:avLst/>
            </a:prstGeom>
            <a:noFill/>
            <a:ln w="9525">
              <a:solidFill>
                <a:schemeClr val="tx1"/>
              </a:solidFill>
              <a:round/>
              <a:headEnd/>
              <a:tailEnd type="triangle" w="med" len="med"/>
            </a:ln>
          </p:spPr>
          <p:txBody>
            <a:bodyPr/>
            <a:lstStyle/>
            <a:p>
              <a:endParaRPr lang="en-US"/>
            </a:p>
          </p:txBody>
        </p:sp>
        <p:sp>
          <p:nvSpPr>
            <p:cNvPr id="9331" name="Line 37"/>
            <p:cNvSpPr>
              <a:spLocks noChangeShapeType="1"/>
            </p:cNvSpPr>
            <p:nvPr/>
          </p:nvSpPr>
          <p:spPr bwMode="auto">
            <a:xfrm>
              <a:off x="1719" y="1213"/>
              <a:ext cx="484" cy="399"/>
            </a:xfrm>
            <a:prstGeom prst="line">
              <a:avLst/>
            </a:prstGeom>
            <a:noFill/>
            <a:ln w="9525">
              <a:solidFill>
                <a:schemeClr val="tx1"/>
              </a:solidFill>
              <a:round/>
              <a:headEnd/>
              <a:tailEnd type="triangle" w="med" len="med"/>
            </a:ln>
          </p:spPr>
          <p:txBody>
            <a:bodyPr/>
            <a:lstStyle/>
            <a:p>
              <a:endParaRPr lang="en-US"/>
            </a:p>
          </p:txBody>
        </p:sp>
        <p:sp>
          <p:nvSpPr>
            <p:cNvPr id="9332" name="Line 38"/>
            <p:cNvSpPr>
              <a:spLocks noChangeShapeType="1"/>
            </p:cNvSpPr>
            <p:nvPr/>
          </p:nvSpPr>
          <p:spPr bwMode="auto">
            <a:xfrm>
              <a:off x="2737" y="585"/>
              <a:ext cx="463" cy="503"/>
            </a:xfrm>
            <a:prstGeom prst="line">
              <a:avLst/>
            </a:prstGeom>
            <a:noFill/>
            <a:ln w="9525">
              <a:solidFill>
                <a:schemeClr val="tx1"/>
              </a:solidFill>
              <a:round/>
              <a:headEnd/>
              <a:tailEnd type="triangle" w="med" len="med"/>
            </a:ln>
          </p:spPr>
          <p:txBody>
            <a:bodyPr/>
            <a:lstStyle/>
            <a:p>
              <a:endParaRPr lang="en-US"/>
            </a:p>
          </p:txBody>
        </p:sp>
        <p:sp>
          <p:nvSpPr>
            <p:cNvPr id="9333" name="Line 39"/>
            <p:cNvSpPr>
              <a:spLocks noChangeShapeType="1"/>
            </p:cNvSpPr>
            <p:nvPr/>
          </p:nvSpPr>
          <p:spPr bwMode="auto">
            <a:xfrm flipV="1">
              <a:off x="2718" y="1164"/>
              <a:ext cx="482" cy="451"/>
            </a:xfrm>
            <a:prstGeom prst="line">
              <a:avLst/>
            </a:prstGeom>
            <a:noFill/>
            <a:ln w="9525">
              <a:solidFill>
                <a:schemeClr val="tx1"/>
              </a:solidFill>
              <a:round/>
              <a:headEnd/>
              <a:tailEnd type="triangle" w="med" len="med"/>
            </a:ln>
          </p:spPr>
          <p:txBody>
            <a:bodyPr/>
            <a:lstStyle/>
            <a:p>
              <a:endParaRPr lang="en-US"/>
            </a:p>
          </p:txBody>
        </p:sp>
        <p:sp>
          <p:nvSpPr>
            <p:cNvPr id="9334" name="Line 40"/>
            <p:cNvSpPr>
              <a:spLocks noChangeShapeType="1"/>
            </p:cNvSpPr>
            <p:nvPr/>
          </p:nvSpPr>
          <p:spPr bwMode="auto">
            <a:xfrm>
              <a:off x="3727" y="1200"/>
              <a:ext cx="317" cy="282"/>
            </a:xfrm>
            <a:prstGeom prst="line">
              <a:avLst/>
            </a:prstGeom>
            <a:noFill/>
            <a:ln w="9525">
              <a:solidFill>
                <a:schemeClr val="tx1"/>
              </a:solidFill>
              <a:round/>
              <a:headEnd/>
              <a:tailEnd type="triangle" w="med" len="med"/>
            </a:ln>
          </p:spPr>
          <p:txBody>
            <a:bodyPr/>
            <a:lstStyle/>
            <a:p>
              <a:endParaRPr lang="en-US"/>
            </a:p>
          </p:txBody>
        </p:sp>
        <p:sp>
          <p:nvSpPr>
            <p:cNvPr id="9335" name="Line 41"/>
            <p:cNvSpPr>
              <a:spLocks noChangeShapeType="1"/>
            </p:cNvSpPr>
            <p:nvPr/>
          </p:nvSpPr>
          <p:spPr bwMode="auto">
            <a:xfrm flipV="1">
              <a:off x="1719" y="2523"/>
              <a:ext cx="463" cy="503"/>
            </a:xfrm>
            <a:prstGeom prst="line">
              <a:avLst/>
            </a:prstGeom>
            <a:noFill/>
            <a:ln w="9525">
              <a:solidFill>
                <a:schemeClr val="tx1"/>
              </a:solidFill>
              <a:round/>
              <a:headEnd/>
              <a:tailEnd type="triangle" w="med" len="med"/>
            </a:ln>
          </p:spPr>
          <p:txBody>
            <a:bodyPr/>
            <a:lstStyle/>
            <a:p>
              <a:endParaRPr lang="en-US"/>
            </a:p>
          </p:txBody>
        </p:sp>
        <p:sp>
          <p:nvSpPr>
            <p:cNvPr id="9336" name="Line 42"/>
            <p:cNvSpPr>
              <a:spLocks noChangeShapeType="1"/>
            </p:cNvSpPr>
            <p:nvPr/>
          </p:nvSpPr>
          <p:spPr bwMode="auto">
            <a:xfrm>
              <a:off x="1719" y="3099"/>
              <a:ext cx="457" cy="439"/>
            </a:xfrm>
            <a:prstGeom prst="line">
              <a:avLst/>
            </a:prstGeom>
            <a:noFill/>
            <a:ln w="9525">
              <a:solidFill>
                <a:schemeClr val="tx1"/>
              </a:solidFill>
              <a:round/>
              <a:headEnd/>
              <a:tailEnd type="triangle" w="med" len="med"/>
            </a:ln>
          </p:spPr>
          <p:txBody>
            <a:bodyPr/>
            <a:lstStyle/>
            <a:p>
              <a:endParaRPr lang="en-US"/>
            </a:p>
          </p:txBody>
        </p:sp>
        <p:sp>
          <p:nvSpPr>
            <p:cNvPr id="9337" name="Line 43"/>
            <p:cNvSpPr>
              <a:spLocks noChangeShapeType="1"/>
            </p:cNvSpPr>
            <p:nvPr/>
          </p:nvSpPr>
          <p:spPr bwMode="auto">
            <a:xfrm>
              <a:off x="2706" y="2542"/>
              <a:ext cx="506" cy="114"/>
            </a:xfrm>
            <a:prstGeom prst="line">
              <a:avLst/>
            </a:prstGeom>
            <a:noFill/>
            <a:ln w="9525">
              <a:solidFill>
                <a:schemeClr val="tx1"/>
              </a:solidFill>
              <a:round/>
              <a:headEnd/>
              <a:tailEnd type="triangle" w="med" len="med"/>
            </a:ln>
          </p:spPr>
          <p:txBody>
            <a:bodyPr/>
            <a:lstStyle/>
            <a:p>
              <a:endParaRPr lang="en-US"/>
            </a:p>
          </p:txBody>
        </p:sp>
        <p:sp>
          <p:nvSpPr>
            <p:cNvPr id="9338" name="Line 44"/>
            <p:cNvSpPr>
              <a:spLocks noChangeShapeType="1"/>
            </p:cNvSpPr>
            <p:nvPr/>
          </p:nvSpPr>
          <p:spPr bwMode="auto">
            <a:xfrm flipV="1">
              <a:off x="2697" y="1612"/>
              <a:ext cx="1347" cy="824"/>
            </a:xfrm>
            <a:prstGeom prst="line">
              <a:avLst/>
            </a:prstGeom>
            <a:noFill/>
            <a:ln w="9525">
              <a:solidFill>
                <a:schemeClr val="tx1"/>
              </a:solidFill>
              <a:round/>
              <a:headEnd/>
              <a:tailEnd type="triangle" w="med" len="med"/>
            </a:ln>
          </p:spPr>
          <p:txBody>
            <a:bodyPr/>
            <a:lstStyle/>
            <a:p>
              <a:endParaRPr lang="en-US"/>
            </a:p>
          </p:txBody>
        </p:sp>
        <p:sp>
          <p:nvSpPr>
            <p:cNvPr id="9339" name="Line 45"/>
            <p:cNvSpPr>
              <a:spLocks noChangeShapeType="1"/>
            </p:cNvSpPr>
            <p:nvPr/>
          </p:nvSpPr>
          <p:spPr bwMode="auto">
            <a:xfrm>
              <a:off x="2697" y="3557"/>
              <a:ext cx="503" cy="0"/>
            </a:xfrm>
            <a:prstGeom prst="line">
              <a:avLst/>
            </a:prstGeom>
            <a:noFill/>
            <a:ln w="9525">
              <a:solidFill>
                <a:schemeClr val="tx1"/>
              </a:solidFill>
              <a:round/>
              <a:headEnd/>
              <a:tailEnd type="triangle" w="med" len="med"/>
            </a:ln>
          </p:spPr>
          <p:txBody>
            <a:bodyPr/>
            <a:lstStyle/>
            <a:p>
              <a:endParaRPr lang="en-US"/>
            </a:p>
          </p:txBody>
        </p:sp>
        <p:sp>
          <p:nvSpPr>
            <p:cNvPr id="9340" name="Line 46"/>
            <p:cNvSpPr>
              <a:spLocks noChangeShapeType="1"/>
            </p:cNvSpPr>
            <p:nvPr/>
          </p:nvSpPr>
          <p:spPr bwMode="auto">
            <a:xfrm flipV="1">
              <a:off x="3727" y="3181"/>
              <a:ext cx="305" cy="340"/>
            </a:xfrm>
            <a:prstGeom prst="line">
              <a:avLst/>
            </a:prstGeom>
            <a:noFill/>
            <a:ln w="9525">
              <a:solidFill>
                <a:schemeClr val="tx1"/>
              </a:solidFill>
              <a:round/>
              <a:headEnd/>
              <a:tailEnd type="triangle" w="med" len="med"/>
            </a:ln>
          </p:spPr>
          <p:txBody>
            <a:bodyPr/>
            <a:lstStyle/>
            <a:p>
              <a:endParaRPr lang="en-US"/>
            </a:p>
          </p:txBody>
        </p:sp>
        <p:sp>
          <p:nvSpPr>
            <p:cNvPr id="9341" name="Line 47"/>
            <p:cNvSpPr>
              <a:spLocks noChangeShapeType="1"/>
            </p:cNvSpPr>
            <p:nvPr/>
          </p:nvSpPr>
          <p:spPr bwMode="auto">
            <a:xfrm>
              <a:off x="3733" y="2788"/>
              <a:ext cx="299" cy="266"/>
            </a:xfrm>
            <a:prstGeom prst="line">
              <a:avLst/>
            </a:prstGeom>
            <a:noFill/>
            <a:ln w="9525">
              <a:solidFill>
                <a:schemeClr val="tx1"/>
              </a:solidFill>
              <a:round/>
              <a:headEnd/>
              <a:tailEnd type="triangle" w="med" len="med"/>
            </a:ln>
          </p:spPr>
          <p:txBody>
            <a:bodyPr/>
            <a:lstStyle/>
            <a:p>
              <a:endParaRPr lang="en-US"/>
            </a:p>
          </p:txBody>
        </p:sp>
        <p:sp>
          <p:nvSpPr>
            <p:cNvPr id="9342" name="Line 48"/>
            <p:cNvSpPr>
              <a:spLocks noChangeShapeType="1"/>
            </p:cNvSpPr>
            <p:nvPr/>
          </p:nvSpPr>
          <p:spPr bwMode="auto">
            <a:xfrm flipV="1">
              <a:off x="4556" y="2216"/>
              <a:ext cx="426" cy="826"/>
            </a:xfrm>
            <a:prstGeom prst="line">
              <a:avLst/>
            </a:prstGeom>
            <a:noFill/>
            <a:ln w="9525">
              <a:solidFill>
                <a:schemeClr val="tx1"/>
              </a:solidFill>
              <a:round/>
              <a:headEnd/>
              <a:tailEnd type="triangle" w="med" len="med"/>
            </a:ln>
          </p:spPr>
          <p:txBody>
            <a:bodyPr/>
            <a:lstStyle/>
            <a:p>
              <a:endParaRPr lang="en-US"/>
            </a:p>
          </p:txBody>
        </p:sp>
        <p:sp>
          <p:nvSpPr>
            <p:cNvPr id="9343" name="Line 49"/>
            <p:cNvSpPr>
              <a:spLocks noChangeShapeType="1"/>
            </p:cNvSpPr>
            <p:nvPr/>
          </p:nvSpPr>
          <p:spPr bwMode="auto">
            <a:xfrm>
              <a:off x="4565" y="1600"/>
              <a:ext cx="422" cy="386"/>
            </a:xfrm>
            <a:prstGeom prst="line">
              <a:avLst/>
            </a:prstGeom>
            <a:noFill/>
            <a:ln w="9525">
              <a:solidFill>
                <a:schemeClr val="tx1"/>
              </a:solidFill>
              <a:round/>
              <a:headEnd/>
              <a:tailEnd type="triangle" w="med" len="med"/>
            </a:ln>
          </p:spPr>
          <p:txBody>
            <a:bodyPr/>
            <a:lstStyle/>
            <a:p>
              <a:endParaRPr lang="en-US"/>
            </a:p>
          </p:txBody>
        </p:sp>
        <p:grpSp>
          <p:nvGrpSpPr>
            <p:cNvPr id="3" name="Group 50"/>
            <p:cNvGrpSpPr>
              <a:grpSpLocks/>
            </p:cNvGrpSpPr>
            <p:nvPr/>
          </p:nvGrpSpPr>
          <p:grpSpPr bwMode="auto">
            <a:xfrm>
              <a:off x="4848" y="403"/>
              <a:ext cx="840" cy="681"/>
              <a:chOff x="4848" y="355"/>
              <a:chExt cx="840" cy="681"/>
            </a:xfrm>
          </p:grpSpPr>
          <p:sp>
            <p:nvSpPr>
              <p:cNvPr id="9345" name="Rectangle 51"/>
              <p:cNvSpPr>
                <a:spLocks noChangeArrowheads="1"/>
              </p:cNvSpPr>
              <p:nvPr/>
            </p:nvSpPr>
            <p:spPr bwMode="auto">
              <a:xfrm>
                <a:off x="4925" y="506"/>
                <a:ext cx="521" cy="329"/>
              </a:xfrm>
              <a:prstGeom prst="rect">
                <a:avLst/>
              </a:prstGeom>
              <a:noFill/>
              <a:ln w="9525">
                <a:solidFill>
                  <a:schemeClr val="tx1"/>
                </a:solidFill>
                <a:miter lim="800000"/>
                <a:headEnd/>
                <a:tailEnd/>
              </a:ln>
            </p:spPr>
            <p:txBody>
              <a:bodyPr wrap="none" anchor="ctr"/>
              <a:lstStyle/>
              <a:p>
                <a:endParaRPr lang="en-US"/>
              </a:p>
            </p:txBody>
          </p:sp>
          <p:sp>
            <p:nvSpPr>
              <p:cNvPr id="9346" name="Text Box 52"/>
              <p:cNvSpPr txBox="1">
                <a:spLocks noChangeArrowheads="1"/>
              </p:cNvSpPr>
              <p:nvPr/>
            </p:nvSpPr>
            <p:spPr bwMode="auto">
              <a:xfrm>
                <a:off x="4889" y="488"/>
                <a:ext cx="588" cy="376"/>
              </a:xfrm>
              <a:prstGeom prst="rect">
                <a:avLst/>
              </a:prstGeom>
              <a:noFill/>
              <a:ln w="9525">
                <a:noFill/>
                <a:miter lim="800000"/>
                <a:headEnd/>
                <a:tailEnd/>
              </a:ln>
            </p:spPr>
            <p:txBody>
              <a:bodyPr wrap="none">
                <a:spAutoFit/>
              </a:bodyPr>
              <a:lstStyle/>
              <a:p>
                <a:pPr algn="ctr"/>
                <a:r>
                  <a:rPr lang="en-US" sz="1400"/>
                  <a:t>Task=dur</a:t>
                </a:r>
              </a:p>
              <a:p>
                <a:pPr algn="ctr"/>
                <a:r>
                  <a:rPr lang="en-US" sz="1400"/>
                  <a:t>slack=xxx</a:t>
                </a:r>
              </a:p>
            </p:txBody>
          </p:sp>
          <p:sp>
            <p:nvSpPr>
              <p:cNvPr id="9347" name="Text Box 53"/>
              <p:cNvSpPr txBox="1">
                <a:spLocks noChangeArrowheads="1"/>
              </p:cNvSpPr>
              <p:nvPr/>
            </p:nvSpPr>
            <p:spPr bwMode="auto">
              <a:xfrm>
                <a:off x="4848" y="355"/>
                <a:ext cx="351" cy="201"/>
              </a:xfrm>
              <a:prstGeom prst="rect">
                <a:avLst/>
              </a:prstGeom>
              <a:noFill/>
              <a:ln w="9525">
                <a:noFill/>
                <a:miter lim="800000"/>
                <a:headEnd/>
                <a:tailEnd/>
              </a:ln>
            </p:spPr>
            <p:txBody>
              <a:bodyPr>
                <a:spAutoFit/>
              </a:bodyPr>
              <a:lstStyle/>
              <a:p>
                <a:pPr>
                  <a:spcBef>
                    <a:spcPct val="50000"/>
                  </a:spcBef>
                </a:pPr>
                <a:r>
                  <a:rPr lang="en-US" sz="1200"/>
                  <a:t>LST</a:t>
                </a:r>
              </a:p>
            </p:txBody>
          </p:sp>
          <p:sp>
            <p:nvSpPr>
              <p:cNvPr id="9348" name="Text Box 54"/>
              <p:cNvSpPr txBox="1">
                <a:spLocks noChangeArrowheads="1"/>
              </p:cNvSpPr>
              <p:nvPr/>
            </p:nvSpPr>
            <p:spPr bwMode="auto">
              <a:xfrm>
                <a:off x="5232" y="355"/>
                <a:ext cx="358" cy="201"/>
              </a:xfrm>
              <a:prstGeom prst="rect">
                <a:avLst/>
              </a:prstGeom>
              <a:noFill/>
              <a:ln w="9525">
                <a:noFill/>
                <a:miter lim="800000"/>
                <a:headEnd/>
                <a:tailEnd/>
              </a:ln>
            </p:spPr>
            <p:txBody>
              <a:bodyPr>
                <a:spAutoFit/>
              </a:bodyPr>
              <a:lstStyle/>
              <a:p>
                <a:pPr>
                  <a:spcBef>
                    <a:spcPct val="50000"/>
                  </a:spcBef>
                </a:pPr>
                <a:r>
                  <a:rPr lang="en-US" sz="1200"/>
                  <a:t>LFT</a:t>
                </a:r>
              </a:p>
            </p:txBody>
          </p:sp>
          <p:sp>
            <p:nvSpPr>
              <p:cNvPr id="9349" name="Text Box 55"/>
              <p:cNvSpPr txBox="1">
                <a:spLocks noChangeArrowheads="1"/>
              </p:cNvSpPr>
              <p:nvPr/>
            </p:nvSpPr>
            <p:spPr bwMode="auto">
              <a:xfrm>
                <a:off x="5232" y="835"/>
                <a:ext cx="456" cy="201"/>
              </a:xfrm>
              <a:prstGeom prst="rect">
                <a:avLst/>
              </a:prstGeom>
              <a:noFill/>
              <a:ln w="9525">
                <a:noFill/>
                <a:miter lim="800000"/>
                <a:headEnd/>
                <a:tailEnd/>
              </a:ln>
            </p:spPr>
            <p:txBody>
              <a:bodyPr>
                <a:spAutoFit/>
              </a:bodyPr>
              <a:lstStyle/>
              <a:p>
                <a:pPr>
                  <a:spcBef>
                    <a:spcPct val="50000"/>
                  </a:spcBef>
                </a:pPr>
                <a:r>
                  <a:rPr lang="en-US" sz="1200"/>
                  <a:t>EFT</a:t>
                </a:r>
              </a:p>
            </p:txBody>
          </p:sp>
          <p:sp>
            <p:nvSpPr>
              <p:cNvPr id="9350" name="Text Box 56"/>
              <p:cNvSpPr txBox="1">
                <a:spLocks noChangeArrowheads="1"/>
              </p:cNvSpPr>
              <p:nvPr/>
            </p:nvSpPr>
            <p:spPr bwMode="auto">
              <a:xfrm>
                <a:off x="4848" y="835"/>
                <a:ext cx="400" cy="201"/>
              </a:xfrm>
              <a:prstGeom prst="rect">
                <a:avLst/>
              </a:prstGeom>
              <a:noFill/>
              <a:ln w="9525">
                <a:noFill/>
                <a:miter lim="800000"/>
                <a:headEnd/>
                <a:tailEnd/>
              </a:ln>
            </p:spPr>
            <p:txBody>
              <a:bodyPr>
                <a:spAutoFit/>
              </a:bodyPr>
              <a:lstStyle/>
              <a:p>
                <a:pPr>
                  <a:spcBef>
                    <a:spcPct val="50000"/>
                  </a:spcBef>
                </a:pPr>
                <a:r>
                  <a:rPr lang="en-US" sz="1200"/>
                  <a:t>EST</a:t>
                </a:r>
              </a:p>
            </p:txBody>
          </p:sp>
        </p:grpSp>
      </p:grpSp>
      <p:sp>
        <p:nvSpPr>
          <p:cNvPr id="60" name="Date Placeholder 59"/>
          <p:cNvSpPr>
            <a:spLocks noGrp="1"/>
          </p:cNvSpPr>
          <p:nvPr>
            <p:ph type="dt" sz="half" idx="4294967295"/>
          </p:nvPr>
        </p:nvSpPr>
        <p:spPr>
          <a:xfrm>
            <a:off x="228600" y="6520244"/>
            <a:ext cx="2133600" cy="365125"/>
          </a:xfrm>
          <a:prstGeom prst="rect">
            <a:avLst/>
          </a:prstGeom>
        </p:spPr>
        <p:txBody>
          <a:bodyPr/>
          <a:lstStyle/>
          <a:p>
            <a:r>
              <a:rPr lang="en-US" smtClean="0"/>
              <a:t>November 11, 2011</a:t>
            </a:r>
            <a:endParaRPr lang="en-US" dirty="0"/>
          </a:p>
        </p:txBody>
      </p:sp>
      <p:sp>
        <p:nvSpPr>
          <p:cNvPr id="61" name="Slide Number Placeholder 60"/>
          <p:cNvSpPr>
            <a:spLocks noGrp="1"/>
          </p:cNvSpPr>
          <p:nvPr>
            <p:ph type="sldNum" sz="quarter" idx="4294967295"/>
          </p:nvPr>
        </p:nvSpPr>
        <p:spPr>
          <a:xfrm>
            <a:off x="6781800" y="6520244"/>
            <a:ext cx="2133600" cy="365125"/>
          </a:xfrm>
          <a:prstGeom prst="rect">
            <a:avLst/>
          </a:prstGeom>
        </p:spPr>
        <p:txBody>
          <a:bodyPr/>
          <a:lstStyle/>
          <a:p>
            <a:fld id="{1D331E90-ED23-40F1-83B5-F035C5BC55BC}" type="slidenum">
              <a:rPr lang="en-US" smtClean="0"/>
              <a:pPr/>
              <a:t>22</a:t>
            </a:fld>
            <a:endParaRPr lang="en-US" dirty="0"/>
          </a:p>
        </p:txBody>
      </p:sp>
      <p:sp>
        <p:nvSpPr>
          <p:cNvPr id="62" name="Footer Placeholder 61"/>
          <p:cNvSpPr>
            <a:spLocks noGrp="1"/>
          </p:cNvSpPr>
          <p:nvPr>
            <p:ph type="ftr" sz="quarter" idx="4294967295"/>
          </p:nvPr>
        </p:nvSpPr>
        <p:spPr>
          <a:xfrm>
            <a:off x="3124200" y="6520244"/>
            <a:ext cx="2895600" cy="365125"/>
          </a:xfrm>
          <a:prstGeom prst="rect">
            <a:avLst/>
          </a:prstGeom>
        </p:spPr>
        <p:txBody>
          <a:bodyPr/>
          <a:lstStyle/>
          <a:p>
            <a:r>
              <a:rPr lang="en-US" smtClean="0"/>
              <a:t>Ardavan Asef-Vaziri</a:t>
            </a:r>
            <a:endParaRPr lang="en-US" dirty="0"/>
          </a:p>
        </p:txBody>
      </p:sp>
      <mc:AlternateContent xmlns:mc="http://schemas.openxmlformats.org/markup-compatibility/2006" xmlns:p14="http://schemas.microsoft.com/office/powerpoint/2010/main">
        <mc:Choice Requires="p14">
          <p:contentPart p14:bwMode="auto" r:id="rId3">
            <p14:nvContentPartPr>
              <p14:cNvPr id="114690" name="Ink 60"/>
              <p14:cNvContentPartPr>
                <a14:cpLocks xmlns:a14="http://schemas.microsoft.com/office/drawing/2010/main" noRot="1" noChangeAspect="1" noEditPoints="1" noChangeArrowheads="1" noChangeShapeType="1"/>
              </p14:cNvContentPartPr>
              <p14:nvPr/>
            </p14:nvContentPartPr>
            <p14:xfrm>
              <a:off x="1760538" y="2879725"/>
              <a:ext cx="114300" cy="138113"/>
            </p14:xfrm>
          </p:contentPart>
        </mc:Choice>
        <mc:Fallback xmlns="">
          <p:pic>
            <p:nvPicPr>
              <p:cNvPr id="114690" name="Ink 60"/>
              <p:cNvPicPr>
                <a:picLocks noRot="1" noChangeAspect="1" noEditPoints="1" noChangeArrowheads="1" noChangeShapeType="1"/>
              </p:cNvPicPr>
              <p:nvPr/>
            </p:nvPicPr>
            <p:blipFill>
              <a:blip r:embed="rId4"/>
              <a:stretch>
                <a:fillRect/>
              </a:stretch>
            </p:blipFill>
            <p:spPr>
              <a:xfrm>
                <a:off x="1754068" y="2873251"/>
                <a:ext cx="127240" cy="151061"/>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14691" name="Ink 61"/>
              <p14:cNvContentPartPr>
                <a14:cpLocks xmlns:a14="http://schemas.microsoft.com/office/drawing/2010/main" noRot="1" noChangeAspect="1" noEditPoints="1" noChangeArrowheads="1" noChangeShapeType="1"/>
              </p14:cNvContentPartPr>
              <p14:nvPr/>
            </p14:nvContentPartPr>
            <p14:xfrm>
              <a:off x="2457450" y="2914650"/>
              <a:ext cx="149225" cy="171450"/>
            </p14:xfrm>
          </p:contentPart>
        </mc:Choice>
        <mc:Fallback xmlns="">
          <p:pic>
            <p:nvPicPr>
              <p:cNvPr id="114691" name="Ink 61"/>
              <p:cNvPicPr>
                <a:picLocks noRot="1" noChangeAspect="1" noEditPoints="1" noChangeArrowheads="1" noChangeShapeType="1"/>
              </p:cNvPicPr>
              <p:nvPr/>
            </p:nvPicPr>
            <p:blipFill>
              <a:blip r:embed="rId6"/>
              <a:stretch>
                <a:fillRect/>
              </a:stretch>
            </p:blipFill>
            <p:spPr>
              <a:xfrm>
                <a:off x="2450978" y="2908180"/>
                <a:ext cx="162170" cy="18439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14692" name="Ink 62"/>
              <p14:cNvContentPartPr>
                <a14:cpLocks xmlns:a14="http://schemas.microsoft.com/office/drawing/2010/main" noRot="1" noChangeAspect="1" noEditPoints="1" noChangeArrowheads="1" noChangeShapeType="1"/>
              </p14:cNvContentPartPr>
              <p14:nvPr/>
            </p14:nvContentPartPr>
            <p14:xfrm>
              <a:off x="3360738" y="2046288"/>
              <a:ext cx="138112" cy="149225"/>
            </p14:xfrm>
          </p:contentPart>
        </mc:Choice>
        <mc:Fallback xmlns="">
          <p:pic>
            <p:nvPicPr>
              <p:cNvPr id="114692" name="Ink 62"/>
              <p:cNvPicPr>
                <a:picLocks noRot="1" noChangeAspect="1" noEditPoints="1" noChangeArrowheads="1" noChangeShapeType="1"/>
              </p:cNvPicPr>
              <p:nvPr/>
            </p:nvPicPr>
            <p:blipFill>
              <a:blip r:embed="rId8"/>
              <a:stretch>
                <a:fillRect/>
              </a:stretch>
            </p:blipFill>
            <p:spPr>
              <a:xfrm>
                <a:off x="3354247" y="2039800"/>
                <a:ext cx="151094" cy="162201"/>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14693" name="Ink 63"/>
              <p14:cNvContentPartPr>
                <a14:cpLocks xmlns:a14="http://schemas.microsoft.com/office/drawing/2010/main" noRot="1" noChangeAspect="1" noEditPoints="1" noChangeArrowheads="1" noChangeShapeType="1"/>
              </p14:cNvContentPartPr>
              <p14:nvPr/>
            </p14:nvContentPartPr>
            <p14:xfrm>
              <a:off x="3292475" y="3600450"/>
              <a:ext cx="171450" cy="252413"/>
            </p14:xfrm>
          </p:contentPart>
        </mc:Choice>
        <mc:Fallback xmlns="">
          <p:pic>
            <p:nvPicPr>
              <p:cNvPr id="114693" name="Ink 63"/>
              <p:cNvPicPr>
                <a:picLocks noRot="1" noChangeAspect="1" noEditPoints="1" noChangeArrowheads="1" noChangeShapeType="1"/>
              </p:cNvPicPr>
              <p:nvPr/>
            </p:nvPicPr>
            <p:blipFill>
              <a:blip r:embed="rId10"/>
              <a:stretch>
                <a:fillRect/>
              </a:stretch>
            </p:blipFill>
            <p:spPr>
              <a:xfrm>
                <a:off x="3285992" y="3593969"/>
                <a:ext cx="184417" cy="265376"/>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14694" name="Ink 64"/>
              <p14:cNvContentPartPr>
                <a14:cpLocks xmlns:a14="http://schemas.microsoft.com/office/drawing/2010/main" noRot="1" noChangeAspect="1" noEditPoints="1" noChangeArrowheads="1" noChangeShapeType="1"/>
              </p14:cNvContentPartPr>
              <p14:nvPr/>
            </p14:nvContentPartPr>
            <p14:xfrm>
              <a:off x="4035425" y="3611563"/>
              <a:ext cx="103188" cy="206375"/>
            </p14:xfrm>
          </p:contentPart>
        </mc:Choice>
        <mc:Fallback xmlns="">
          <p:pic>
            <p:nvPicPr>
              <p:cNvPr id="114694" name="Ink 64"/>
              <p:cNvPicPr>
                <a:picLocks noRot="1" noChangeAspect="1" noEditPoints="1" noChangeArrowheads="1" noChangeShapeType="1"/>
              </p:cNvPicPr>
              <p:nvPr/>
            </p:nvPicPr>
            <p:blipFill>
              <a:blip r:embed="rId12"/>
              <a:stretch>
                <a:fillRect/>
              </a:stretch>
            </p:blipFill>
            <p:spPr>
              <a:xfrm>
                <a:off x="4028953" y="3605080"/>
                <a:ext cx="116131" cy="219341"/>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14695" name="Ink 65"/>
              <p14:cNvContentPartPr>
                <a14:cpLocks xmlns:a14="http://schemas.microsoft.com/office/drawing/2010/main" noRot="1" noChangeAspect="1" noEditPoints="1" noChangeArrowheads="1" noChangeShapeType="1"/>
              </p14:cNvContentPartPr>
              <p14:nvPr/>
            </p14:nvContentPartPr>
            <p14:xfrm>
              <a:off x="4068763" y="2057400"/>
              <a:ext cx="149225" cy="171450"/>
            </p14:xfrm>
          </p:contentPart>
        </mc:Choice>
        <mc:Fallback xmlns="">
          <p:pic>
            <p:nvPicPr>
              <p:cNvPr id="114695" name="Ink 65"/>
              <p:cNvPicPr>
                <a:picLocks noRot="1" noChangeAspect="1" noEditPoints="1" noChangeArrowheads="1" noChangeShapeType="1"/>
              </p:cNvPicPr>
              <p:nvPr/>
            </p:nvPicPr>
            <p:blipFill>
              <a:blip r:embed="rId14"/>
              <a:stretch>
                <a:fillRect/>
              </a:stretch>
            </p:blipFill>
            <p:spPr>
              <a:xfrm>
                <a:off x="4062275" y="2050917"/>
                <a:ext cx="162201" cy="184417"/>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14696" name="Ink 66"/>
              <p14:cNvContentPartPr>
                <a14:cpLocks xmlns:a14="http://schemas.microsoft.com/office/drawing/2010/main" noRot="1" noChangeAspect="1" noEditPoints="1" noChangeArrowheads="1" noChangeShapeType="1"/>
              </p14:cNvContentPartPr>
              <p14:nvPr/>
            </p14:nvContentPartPr>
            <p14:xfrm>
              <a:off x="4651375" y="2422525"/>
              <a:ext cx="127000" cy="127000"/>
            </p14:xfrm>
          </p:contentPart>
        </mc:Choice>
        <mc:Fallback xmlns="">
          <p:pic>
            <p:nvPicPr>
              <p:cNvPr id="114696" name="Ink 66"/>
              <p:cNvPicPr>
                <a:picLocks noRot="1" noChangeAspect="1" noEditPoints="1" noChangeArrowheads="1" noChangeShapeType="1"/>
              </p:cNvPicPr>
              <p:nvPr/>
            </p:nvPicPr>
            <p:blipFill>
              <a:blip r:embed="rId16"/>
              <a:stretch>
                <a:fillRect/>
              </a:stretch>
            </p:blipFill>
            <p:spPr>
              <a:xfrm>
                <a:off x="4644881" y="2416049"/>
                <a:ext cx="139989" cy="139952"/>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114697" name="Ink 67"/>
              <p14:cNvContentPartPr>
                <a14:cpLocks xmlns:a14="http://schemas.microsoft.com/office/drawing/2010/main" noRot="1" noChangeAspect="1" noEditPoints="1" noChangeArrowheads="1" noChangeShapeType="1"/>
              </p14:cNvContentPartPr>
              <p14:nvPr/>
            </p14:nvContentPartPr>
            <p14:xfrm>
              <a:off x="4800600" y="2811463"/>
              <a:ext cx="342900" cy="263525"/>
            </p14:xfrm>
          </p:contentPart>
        </mc:Choice>
        <mc:Fallback xmlns="">
          <p:pic>
            <p:nvPicPr>
              <p:cNvPr id="114697" name="Ink 67"/>
              <p:cNvPicPr>
                <a:picLocks noRot="1" noChangeAspect="1" noEditPoints="1" noChangeArrowheads="1" noChangeShapeType="1"/>
              </p:cNvPicPr>
              <p:nvPr/>
            </p:nvPicPr>
            <p:blipFill>
              <a:blip r:embed="rId18"/>
              <a:stretch>
                <a:fillRect/>
              </a:stretch>
            </p:blipFill>
            <p:spPr>
              <a:xfrm>
                <a:off x="4794123" y="2804983"/>
                <a:ext cx="355853" cy="276485"/>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114698" name="Ink 68"/>
              <p14:cNvContentPartPr>
                <a14:cpLocks xmlns:a14="http://schemas.microsoft.com/office/drawing/2010/main" noRot="1" noChangeAspect="1" noEditPoints="1" noChangeArrowheads="1" noChangeShapeType="1"/>
              </p14:cNvContentPartPr>
              <p14:nvPr/>
            </p14:nvContentPartPr>
            <p14:xfrm>
              <a:off x="3325813" y="6275388"/>
              <a:ext cx="149225" cy="182562"/>
            </p14:xfrm>
          </p:contentPart>
        </mc:Choice>
        <mc:Fallback xmlns="">
          <p:pic>
            <p:nvPicPr>
              <p:cNvPr id="114698" name="Ink 68"/>
              <p:cNvPicPr>
                <a:picLocks noRot="1" noChangeAspect="1" noEditPoints="1" noChangeArrowheads="1" noChangeShapeType="1"/>
              </p:cNvPicPr>
              <p:nvPr/>
            </p:nvPicPr>
            <p:blipFill>
              <a:blip r:embed="rId20"/>
              <a:stretch>
                <a:fillRect/>
              </a:stretch>
            </p:blipFill>
            <p:spPr>
              <a:xfrm>
                <a:off x="3319341" y="6268919"/>
                <a:ext cx="162170" cy="195499"/>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114699" name="Ink 69"/>
              <p14:cNvContentPartPr>
                <a14:cpLocks xmlns:a14="http://schemas.microsoft.com/office/drawing/2010/main" noRot="1" noChangeAspect="1" noEditPoints="1" noChangeArrowheads="1" noChangeShapeType="1"/>
              </p14:cNvContentPartPr>
              <p14:nvPr/>
            </p14:nvContentPartPr>
            <p14:xfrm>
              <a:off x="4068763" y="6275388"/>
              <a:ext cx="195262" cy="171450"/>
            </p14:xfrm>
          </p:contentPart>
        </mc:Choice>
        <mc:Fallback xmlns="">
          <p:pic>
            <p:nvPicPr>
              <p:cNvPr id="114699" name="Ink 69"/>
              <p:cNvPicPr>
                <a:picLocks noRot="1" noChangeAspect="1" noEditPoints="1" noChangeArrowheads="1" noChangeShapeType="1"/>
              </p:cNvPicPr>
              <p:nvPr/>
            </p:nvPicPr>
            <p:blipFill>
              <a:blip r:embed="rId22"/>
              <a:stretch>
                <a:fillRect/>
              </a:stretch>
            </p:blipFill>
            <p:spPr>
              <a:xfrm>
                <a:off x="4062278" y="6268905"/>
                <a:ext cx="208231" cy="184417"/>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114700" name="Ink 70"/>
              <p14:cNvContentPartPr>
                <a14:cpLocks xmlns:a14="http://schemas.microsoft.com/office/drawing/2010/main" noRot="1" noChangeAspect="1" noEditPoints="1" noChangeArrowheads="1" noChangeShapeType="1"/>
              </p14:cNvContentPartPr>
              <p14:nvPr/>
            </p14:nvContentPartPr>
            <p14:xfrm>
              <a:off x="4914900" y="6275388"/>
              <a:ext cx="228600" cy="171450"/>
            </p14:xfrm>
          </p:contentPart>
        </mc:Choice>
        <mc:Fallback xmlns="">
          <p:pic>
            <p:nvPicPr>
              <p:cNvPr id="114700" name="Ink 70"/>
              <p:cNvPicPr>
                <a:picLocks noRot="1" noChangeAspect="1" noEditPoints="1" noChangeArrowheads="1" noChangeShapeType="1"/>
              </p:cNvPicPr>
              <p:nvPr/>
            </p:nvPicPr>
            <p:blipFill>
              <a:blip r:embed="rId24"/>
              <a:stretch>
                <a:fillRect/>
              </a:stretch>
            </p:blipFill>
            <p:spPr>
              <a:xfrm>
                <a:off x="4908420" y="6268905"/>
                <a:ext cx="241560" cy="184417"/>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114701" name="Ink 71"/>
              <p14:cNvContentPartPr>
                <a14:cpLocks xmlns:a14="http://schemas.microsoft.com/office/drawing/2010/main" noRot="1" noChangeAspect="1" noEditPoints="1" noChangeArrowheads="1" noChangeShapeType="1"/>
              </p14:cNvContentPartPr>
              <p14:nvPr/>
            </p14:nvContentPartPr>
            <p14:xfrm>
              <a:off x="5680075" y="6240463"/>
              <a:ext cx="206375" cy="195262"/>
            </p14:xfrm>
          </p:contentPart>
        </mc:Choice>
        <mc:Fallback xmlns="">
          <p:pic>
            <p:nvPicPr>
              <p:cNvPr id="114701" name="Ink 71"/>
              <p:cNvPicPr>
                <a:picLocks noRot="1" noChangeAspect="1" noEditPoints="1" noChangeArrowheads="1" noChangeShapeType="1"/>
              </p:cNvPicPr>
              <p:nvPr/>
            </p:nvPicPr>
            <p:blipFill>
              <a:blip r:embed="rId26"/>
              <a:stretch>
                <a:fillRect/>
              </a:stretch>
            </p:blipFill>
            <p:spPr>
              <a:xfrm>
                <a:off x="5673592" y="6233978"/>
                <a:ext cx="219341" cy="208231"/>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114702" name="Ink 72"/>
              <p14:cNvContentPartPr>
                <a14:cpLocks xmlns:a14="http://schemas.microsoft.com/office/drawing/2010/main" noRot="1" noChangeAspect="1" noEditPoints="1" noChangeArrowheads="1" noChangeShapeType="1"/>
              </p14:cNvContentPartPr>
              <p14:nvPr/>
            </p14:nvContentPartPr>
            <p14:xfrm>
              <a:off x="6950075" y="3497263"/>
              <a:ext cx="206375" cy="160337"/>
            </p14:xfrm>
          </p:contentPart>
        </mc:Choice>
        <mc:Fallback xmlns="">
          <p:pic>
            <p:nvPicPr>
              <p:cNvPr id="114702" name="Ink 72"/>
              <p:cNvPicPr>
                <a:picLocks noRot="1" noChangeAspect="1" noEditPoints="1" noChangeArrowheads="1" noChangeShapeType="1"/>
              </p:cNvPicPr>
              <p:nvPr/>
            </p:nvPicPr>
            <p:blipFill>
              <a:blip r:embed="rId28"/>
              <a:stretch>
                <a:fillRect/>
              </a:stretch>
            </p:blipFill>
            <p:spPr>
              <a:xfrm>
                <a:off x="6943592" y="3490777"/>
                <a:ext cx="219341" cy="173308"/>
              </a:xfrm>
              <a:prstGeom prst="rect">
                <a:avLst/>
              </a:prstGeom>
            </p:spPr>
          </p:pic>
        </mc:Fallback>
      </mc:AlternateContent>
      <mc:AlternateContent xmlns:mc="http://schemas.openxmlformats.org/markup-compatibility/2006" xmlns:p14="http://schemas.microsoft.com/office/powerpoint/2010/main">
        <mc:Choice Requires="p14">
          <p:contentPart p14:bwMode="auto" r:id="rId29">
            <p14:nvContentPartPr>
              <p14:cNvPr id="114703" name="Ink 73"/>
              <p14:cNvContentPartPr>
                <a14:cpLocks xmlns:a14="http://schemas.microsoft.com/office/drawing/2010/main" noRot="1" noChangeAspect="1" noEditPoints="1" noChangeArrowheads="1" noChangeShapeType="1"/>
              </p14:cNvContentPartPr>
              <p14:nvPr/>
            </p14:nvContentPartPr>
            <p14:xfrm>
              <a:off x="5589588" y="5097463"/>
              <a:ext cx="160337" cy="184150"/>
            </p14:xfrm>
          </p:contentPart>
        </mc:Choice>
        <mc:Fallback xmlns="">
          <p:pic>
            <p:nvPicPr>
              <p:cNvPr id="114703" name="Ink 73"/>
              <p:cNvPicPr>
                <a:picLocks noRot="1" noChangeAspect="1" noEditPoints="1" noChangeArrowheads="1" noChangeShapeType="1"/>
              </p:cNvPicPr>
              <p:nvPr/>
            </p:nvPicPr>
            <p:blipFill>
              <a:blip r:embed="rId30"/>
              <a:stretch>
                <a:fillRect/>
              </a:stretch>
            </p:blipFill>
            <p:spPr>
              <a:xfrm>
                <a:off x="5583102" y="5090989"/>
                <a:ext cx="173308" cy="197098"/>
              </a:xfrm>
              <a:prstGeom prst="rect">
                <a:avLst/>
              </a:prstGeom>
            </p:spPr>
          </p:pic>
        </mc:Fallback>
      </mc:AlternateContent>
      <mc:AlternateContent xmlns:mc="http://schemas.openxmlformats.org/markup-compatibility/2006" xmlns:p14="http://schemas.microsoft.com/office/powerpoint/2010/main">
        <mc:Choice Requires="p14">
          <p:contentPart p14:bwMode="auto" r:id="rId31">
            <p14:nvContentPartPr>
              <p14:cNvPr id="114704" name="Ink 74"/>
              <p14:cNvContentPartPr>
                <a14:cpLocks xmlns:a14="http://schemas.microsoft.com/office/drawing/2010/main" noRot="1" noChangeAspect="1" noEditPoints="1" noChangeArrowheads="1" noChangeShapeType="1"/>
              </p14:cNvContentPartPr>
              <p14:nvPr/>
            </p14:nvContentPartPr>
            <p14:xfrm>
              <a:off x="6000750" y="5222875"/>
              <a:ext cx="138113" cy="195263"/>
            </p14:xfrm>
          </p:contentPart>
        </mc:Choice>
        <mc:Fallback xmlns="">
          <p:pic>
            <p:nvPicPr>
              <p:cNvPr id="114704" name="Ink 74"/>
              <p:cNvPicPr>
                <a:picLocks noRot="1" noChangeAspect="1" noEditPoints="1" noChangeArrowheads="1" noChangeShapeType="1"/>
              </p:cNvPicPr>
              <p:nvPr/>
            </p:nvPicPr>
            <p:blipFill>
              <a:blip r:embed="rId32"/>
              <a:stretch>
                <a:fillRect/>
              </a:stretch>
            </p:blipFill>
            <p:spPr>
              <a:xfrm>
                <a:off x="5994276" y="5216390"/>
                <a:ext cx="151061" cy="208232"/>
              </a:xfrm>
              <a:prstGeom prst="rect">
                <a:avLst/>
              </a:prstGeom>
            </p:spPr>
          </p:pic>
        </mc:Fallback>
      </mc:AlternateContent>
      <mc:AlternateContent xmlns:mc="http://schemas.openxmlformats.org/markup-compatibility/2006" xmlns:p14="http://schemas.microsoft.com/office/powerpoint/2010/main">
        <mc:Choice Requires="p14">
          <p:contentPart p14:bwMode="auto" r:id="rId33">
            <p14:nvContentPartPr>
              <p14:cNvPr id="114705" name="Ink 75"/>
              <p14:cNvContentPartPr>
                <a14:cpLocks xmlns:a14="http://schemas.microsoft.com/office/drawing/2010/main" noRot="1" noChangeAspect="1" noEditPoints="1" noChangeArrowheads="1" noChangeShapeType="1"/>
              </p14:cNvContentPartPr>
              <p14:nvPr/>
            </p14:nvContentPartPr>
            <p14:xfrm>
              <a:off x="6332538" y="5646738"/>
              <a:ext cx="125412" cy="182562"/>
            </p14:xfrm>
          </p:contentPart>
        </mc:Choice>
        <mc:Fallback xmlns="">
          <p:pic>
            <p:nvPicPr>
              <p:cNvPr id="114705" name="Ink 75"/>
              <p:cNvPicPr>
                <a:picLocks noRot="1" noChangeAspect="1" noEditPoints="1" noChangeArrowheads="1" noChangeShapeType="1"/>
              </p:cNvPicPr>
              <p:nvPr/>
            </p:nvPicPr>
            <p:blipFill>
              <a:blip r:embed="rId34"/>
              <a:stretch>
                <a:fillRect/>
              </a:stretch>
            </p:blipFill>
            <p:spPr>
              <a:xfrm>
                <a:off x="6326051" y="5640269"/>
                <a:ext cx="138386" cy="195499"/>
              </a:xfrm>
              <a:prstGeom prst="rect">
                <a:avLst/>
              </a:prstGeom>
            </p:spPr>
          </p:pic>
        </mc:Fallback>
      </mc:AlternateContent>
      <mc:AlternateContent xmlns:mc="http://schemas.openxmlformats.org/markup-compatibility/2006" xmlns:p14="http://schemas.microsoft.com/office/powerpoint/2010/main">
        <mc:Choice Requires="p14">
          <p:contentPart p14:bwMode="auto" r:id="rId35">
            <p14:nvContentPartPr>
              <p14:cNvPr id="114706" name="Ink 76"/>
              <p14:cNvContentPartPr>
                <a14:cpLocks xmlns:a14="http://schemas.microsoft.com/office/drawing/2010/main" noRot="1" noChangeAspect="1" noEditPoints="1" noChangeArrowheads="1" noChangeShapeType="1"/>
              </p14:cNvContentPartPr>
              <p14:nvPr/>
            </p14:nvContentPartPr>
            <p14:xfrm>
              <a:off x="6926263" y="5600700"/>
              <a:ext cx="217487" cy="263525"/>
            </p14:xfrm>
          </p:contentPart>
        </mc:Choice>
        <mc:Fallback xmlns="">
          <p:pic>
            <p:nvPicPr>
              <p:cNvPr id="114706" name="Ink 76"/>
              <p:cNvPicPr>
                <a:picLocks noRot="1" noChangeAspect="1" noEditPoints="1" noChangeArrowheads="1" noChangeShapeType="1"/>
              </p:cNvPicPr>
              <p:nvPr/>
            </p:nvPicPr>
            <p:blipFill>
              <a:blip r:embed="rId36"/>
              <a:stretch>
                <a:fillRect/>
              </a:stretch>
            </p:blipFill>
            <p:spPr>
              <a:xfrm>
                <a:off x="6919782" y="5594229"/>
                <a:ext cx="230450" cy="276468"/>
              </a:xfrm>
              <a:prstGeom prst="rect">
                <a:avLst/>
              </a:prstGeom>
            </p:spPr>
          </p:pic>
        </mc:Fallback>
      </mc:AlternateContent>
      <mc:AlternateContent xmlns:mc="http://schemas.openxmlformats.org/markup-compatibility/2006" xmlns:p14="http://schemas.microsoft.com/office/powerpoint/2010/main">
        <mc:Choice Requires="p14">
          <p:contentPart p14:bwMode="auto" r:id="rId37">
            <p14:nvContentPartPr>
              <p14:cNvPr id="114707" name="Ink 77"/>
              <p14:cNvContentPartPr>
                <a14:cpLocks xmlns:a14="http://schemas.microsoft.com/office/drawing/2010/main" noRot="1" noChangeAspect="1" noEditPoints="1" noChangeArrowheads="1" noChangeShapeType="1"/>
              </p14:cNvContentPartPr>
              <p14:nvPr/>
            </p14:nvContentPartPr>
            <p14:xfrm>
              <a:off x="6103938" y="5680075"/>
              <a:ext cx="182562" cy="138113"/>
            </p14:xfrm>
          </p:contentPart>
        </mc:Choice>
        <mc:Fallback xmlns="">
          <p:pic>
            <p:nvPicPr>
              <p:cNvPr id="114707" name="Ink 77"/>
              <p:cNvPicPr>
                <a:picLocks noRot="1" noChangeAspect="1" noEditPoints="1" noChangeArrowheads="1" noChangeShapeType="1"/>
              </p:cNvPicPr>
              <p:nvPr/>
            </p:nvPicPr>
            <p:blipFill>
              <a:blip r:embed="rId38"/>
              <a:stretch>
                <a:fillRect/>
              </a:stretch>
            </p:blipFill>
            <p:spPr>
              <a:xfrm>
                <a:off x="6097469" y="5673601"/>
                <a:ext cx="195499" cy="151061"/>
              </a:xfrm>
              <a:prstGeom prst="rect">
                <a:avLst/>
              </a:prstGeom>
            </p:spPr>
          </p:pic>
        </mc:Fallback>
      </mc:AlternateContent>
      <mc:AlternateContent xmlns:mc="http://schemas.openxmlformats.org/markup-compatibility/2006" xmlns:p14="http://schemas.microsoft.com/office/powerpoint/2010/main">
        <mc:Choice Requires="p14">
          <p:contentPart p14:bwMode="auto" r:id="rId39">
            <p14:nvContentPartPr>
              <p14:cNvPr id="114708" name="Ink 78"/>
              <p14:cNvContentPartPr>
                <a14:cpLocks xmlns:a14="http://schemas.microsoft.com/office/drawing/2010/main" noRot="1" noChangeAspect="1" noEditPoints="1" noChangeArrowheads="1" noChangeShapeType="1"/>
              </p14:cNvContentPartPr>
              <p14:nvPr/>
            </p14:nvContentPartPr>
            <p14:xfrm>
              <a:off x="7600950" y="4194175"/>
              <a:ext cx="835025" cy="366713"/>
            </p14:xfrm>
          </p:contentPart>
        </mc:Choice>
        <mc:Fallback xmlns="">
          <p:pic>
            <p:nvPicPr>
              <p:cNvPr id="114708" name="Ink 78"/>
              <p:cNvPicPr>
                <a:picLocks noRot="1" noChangeAspect="1" noEditPoints="1" noChangeArrowheads="1" noChangeShapeType="1"/>
              </p:cNvPicPr>
              <p:nvPr/>
            </p:nvPicPr>
            <p:blipFill>
              <a:blip r:embed="rId40"/>
              <a:stretch>
                <a:fillRect/>
              </a:stretch>
            </p:blipFill>
            <p:spPr>
              <a:xfrm>
                <a:off x="7594469" y="4187697"/>
                <a:ext cx="847988" cy="379669"/>
              </a:xfrm>
              <a:prstGeom prst="rect">
                <a:avLst/>
              </a:prstGeom>
            </p:spPr>
          </p:pic>
        </mc:Fallback>
      </mc:AlternateContent>
      <mc:AlternateContent xmlns:mc="http://schemas.openxmlformats.org/markup-compatibility/2006" xmlns:p14="http://schemas.microsoft.com/office/powerpoint/2010/main">
        <mc:Choice Requires="p14">
          <p:contentPart p14:bwMode="auto" r:id="rId41">
            <p14:nvContentPartPr>
              <p14:cNvPr id="114709" name="Ink 79"/>
              <p14:cNvContentPartPr>
                <a14:cpLocks xmlns:a14="http://schemas.microsoft.com/office/drawing/2010/main" noRot="1" noChangeAspect="1" noEditPoints="1" noChangeArrowheads="1" noChangeShapeType="1"/>
              </p14:cNvContentPartPr>
              <p14:nvPr/>
            </p14:nvContentPartPr>
            <p14:xfrm>
              <a:off x="868363" y="3497263"/>
              <a:ext cx="92075" cy="149225"/>
            </p14:xfrm>
          </p:contentPart>
        </mc:Choice>
        <mc:Fallback xmlns="">
          <p:pic>
            <p:nvPicPr>
              <p:cNvPr id="114709" name="Ink 79"/>
              <p:cNvPicPr>
                <a:picLocks noRot="1" noChangeAspect="1" noEditPoints="1" noChangeArrowheads="1" noChangeShapeType="1"/>
              </p:cNvPicPr>
              <p:nvPr/>
            </p:nvPicPr>
            <p:blipFill>
              <a:blip r:embed="rId42"/>
              <a:stretch>
                <a:fillRect/>
              </a:stretch>
            </p:blipFill>
            <p:spPr>
              <a:xfrm>
                <a:off x="861889" y="3490791"/>
                <a:ext cx="105023" cy="162170"/>
              </a:xfrm>
              <a:prstGeom prst="rect">
                <a:avLst/>
              </a:prstGeom>
            </p:spPr>
          </p:pic>
        </mc:Fallback>
      </mc:AlternateContent>
      <mc:AlternateContent xmlns:mc="http://schemas.openxmlformats.org/markup-compatibility/2006" xmlns:p14="http://schemas.microsoft.com/office/powerpoint/2010/main">
        <mc:Choice Requires="p14">
          <p:contentPart p14:bwMode="auto" r:id="rId43">
            <p14:nvContentPartPr>
              <p14:cNvPr id="114710" name="Ink 80"/>
              <p14:cNvContentPartPr>
                <a14:cpLocks xmlns:a14="http://schemas.microsoft.com/office/drawing/2010/main" noRot="1" noChangeAspect="1" noEditPoints="1" noChangeArrowheads="1" noChangeShapeType="1"/>
              </p14:cNvContentPartPr>
              <p14:nvPr/>
            </p14:nvContentPartPr>
            <p14:xfrm>
              <a:off x="1804988" y="5611813"/>
              <a:ext cx="92075" cy="160337"/>
            </p14:xfrm>
          </p:contentPart>
        </mc:Choice>
        <mc:Fallback xmlns="">
          <p:pic>
            <p:nvPicPr>
              <p:cNvPr id="114710" name="Ink 80"/>
              <p:cNvPicPr>
                <a:picLocks noRot="1" noChangeAspect="1" noEditPoints="1" noChangeArrowheads="1" noChangeShapeType="1"/>
              </p:cNvPicPr>
              <p:nvPr/>
            </p:nvPicPr>
            <p:blipFill>
              <a:blip r:embed="rId44"/>
              <a:stretch>
                <a:fillRect/>
              </a:stretch>
            </p:blipFill>
            <p:spPr>
              <a:xfrm>
                <a:off x="1798489" y="5605327"/>
                <a:ext cx="105074" cy="173308"/>
              </a:xfrm>
              <a:prstGeom prst="rect">
                <a:avLst/>
              </a:prstGeom>
            </p:spPr>
          </p:pic>
        </mc:Fallback>
      </mc:AlternateContent>
      <mc:AlternateContent xmlns:mc="http://schemas.openxmlformats.org/markup-compatibility/2006" xmlns:p14="http://schemas.microsoft.com/office/powerpoint/2010/main">
        <mc:Choice Requires="p14">
          <p:contentPart p14:bwMode="auto" r:id="rId45">
            <p14:nvContentPartPr>
              <p14:cNvPr id="114711" name="Ink 81"/>
              <p14:cNvContentPartPr>
                <a14:cpLocks xmlns:a14="http://schemas.microsoft.com/office/drawing/2010/main" noRot="1" noChangeAspect="1" noEditPoints="1" noChangeArrowheads="1" noChangeShapeType="1"/>
              </p14:cNvContentPartPr>
              <p14:nvPr/>
            </p14:nvContentPartPr>
            <p14:xfrm>
              <a:off x="2457450" y="5589588"/>
              <a:ext cx="171450" cy="171450"/>
            </p14:xfrm>
          </p:contentPart>
        </mc:Choice>
        <mc:Fallback xmlns="">
          <p:pic>
            <p:nvPicPr>
              <p:cNvPr id="114711" name="Ink 81"/>
              <p:cNvPicPr>
                <a:picLocks noRot="1" noChangeAspect="1" noEditPoints="1" noChangeArrowheads="1" noChangeShapeType="1"/>
              </p:cNvPicPr>
              <p:nvPr/>
            </p:nvPicPr>
            <p:blipFill>
              <a:blip r:embed="rId46"/>
              <a:stretch>
                <a:fillRect/>
              </a:stretch>
            </p:blipFill>
            <p:spPr>
              <a:xfrm>
                <a:off x="2450980" y="5583105"/>
                <a:ext cx="184390" cy="184417"/>
              </a:xfrm>
              <a:prstGeom prst="rect">
                <a:avLst/>
              </a:prstGeom>
            </p:spPr>
          </p:pic>
        </mc:Fallback>
      </mc:AlternateContent>
      <mc:AlternateContent xmlns:mc="http://schemas.openxmlformats.org/markup-compatibility/2006" xmlns:p14="http://schemas.microsoft.com/office/powerpoint/2010/main">
        <mc:Choice Requires="p14">
          <p:contentPart p14:bwMode="auto" r:id="rId47">
            <p14:nvContentPartPr>
              <p14:cNvPr id="114712" name="Ink 82"/>
              <p14:cNvContentPartPr>
                <a14:cpLocks xmlns:a14="http://schemas.microsoft.com/office/drawing/2010/main" noRot="1" noChangeAspect="1" noEditPoints="1" noChangeArrowheads="1" noChangeShapeType="1"/>
              </p14:cNvContentPartPr>
              <p14:nvPr/>
            </p14:nvContentPartPr>
            <p14:xfrm>
              <a:off x="5646738" y="2879725"/>
              <a:ext cx="103187" cy="103188"/>
            </p14:xfrm>
          </p:contentPart>
        </mc:Choice>
        <mc:Fallback xmlns="">
          <p:pic>
            <p:nvPicPr>
              <p:cNvPr id="114712" name="Ink 82"/>
              <p:cNvPicPr>
                <a:picLocks noRot="1" noChangeAspect="1" noEditPoints="1" noChangeArrowheads="1" noChangeShapeType="1"/>
              </p:cNvPicPr>
              <p:nvPr/>
            </p:nvPicPr>
            <p:blipFill>
              <a:blip r:embed="rId48"/>
              <a:stretch>
                <a:fillRect/>
              </a:stretch>
            </p:blipFill>
            <p:spPr>
              <a:xfrm>
                <a:off x="5640266" y="2873231"/>
                <a:ext cx="116130" cy="116177"/>
              </a:xfrm>
              <a:prstGeom prst="rect">
                <a:avLst/>
              </a:prstGeom>
            </p:spPr>
          </p:pic>
        </mc:Fallback>
      </mc:AlternateContent>
      <mc:AlternateContent xmlns:mc="http://schemas.openxmlformats.org/markup-compatibility/2006" xmlns:p14="http://schemas.microsoft.com/office/powerpoint/2010/main">
        <mc:Choice Requires="p14">
          <p:contentPart p14:bwMode="auto" r:id="rId49">
            <p14:nvContentPartPr>
              <p14:cNvPr id="114713" name="Ink 83"/>
              <p14:cNvContentPartPr>
                <a14:cpLocks xmlns:a14="http://schemas.microsoft.com/office/drawing/2010/main" noRot="1" noChangeAspect="1" noEditPoints="1" noChangeArrowheads="1" noChangeShapeType="1"/>
              </p14:cNvContentPartPr>
              <p14:nvPr/>
            </p14:nvContentPartPr>
            <p14:xfrm>
              <a:off x="5589588" y="2982913"/>
              <a:ext cx="160337" cy="114300"/>
            </p14:xfrm>
          </p:contentPart>
        </mc:Choice>
        <mc:Fallback xmlns="">
          <p:pic>
            <p:nvPicPr>
              <p:cNvPr id="114713" name="Ink 83"/>
              <p:cNvPicPr>
                <a:picLocks noRot="1" noChangeAspect="1" noEditPoints="1" noChangeArrowheads="1" noChangeShapeType="1"/>
              </p:cNvPicPr>
              <p:nvPr/>
            </p:nvPicPr>
            <p:blipFill>
              <a:blip r:embed="rId50"/>
              <a:stretch>
                <a:fillRect/>
              </a:stretch>
            </p:blipFill>
            <p:spPr>
              <a:xfrm>
                <a:off x="5583102" y="2976443"/>
                <a:ext cx="173308" cy="127240"/>
              </a:xfrm>
              <a:prstGeom prst="rect">
                <a:avLst/>
              </a:prstGeom>
            </p:spPr>
          </p:pic>
        </mc:Fallback>
      </mc:AlternateContent>
      <mc:AlternateContent xmlns:mc="http://schemas.openxmlformats.org/markup-compatibility/2006" xmlns:p14="http://schemas.microsoft.com/office/powerpoint/2010/main">
        <mc:Choice Requires="p14">
          <p:contentPart p14:bwMode="auto" r:id="rId51">
            <p14:nvContentPartPr>
              <p14:cNvPr id="114714" name="Ink 84"/>
              <p14:cNvContentPartPr>
                <a14:cpLocks xmlns:a14="http://schemas.microsoft.com/office/drawing/2010/main" noRot="1" noChangeAspect="1" noEditPoints="1" noChangeArrowheads="1" noChangeShapeType="1"/>
              </p14:cNvContentPartPr>
              <p14:nvPr/>
            </p14:nvContentPartPr>
            <p14:xfrm>
              <a:off x="3325813" y="4800600"/>
              <a:ext cx="138112" cy="195263"/>
            </p14:xfrm>
          </p:contentPart>
        </mc:Choice>
        <mc:Fallback xmlns="">
          <p:pic>
            <p:nvPicPr>
              <p:cNvPr id="114714" name="Ink 84"/>
              <p:cNvPicPr>
                <a:picLocks noRot="1" noChangeAspect="1" noEditPoints="1" noChangeArrowheads="1" noChangeShapeType="1"/>
              </p:cNvPicPr>
              <p:nvPr/>
            </p:nvPicPr>
            <p:blipFill>
              <a:blip r:embed="rId52"/>
              <a:stretch>
                <a:fillRect/>
              </a:stretch>
            </p:blipFill>
            <p:spPr>
              <a:xfrm>
                <a:off x="3319339" y="4794115"/>
                <a:ext cx="151060" cy="208232"/>
              </a:xfrm>
              <a:prstGeom prst="rect">
                <a:avLst/>
              </a:prstGeom>
            </p:spPr>
          </p:pic>
        </mc:Fallback>
      </mc:AlternateContent>
      <mc:AlternateContent xmlns:mc="http://schemas.openxmlformats.org/markup-compatibility/2006" xmlns:p14="http://schemas.microsoft.com/office/powerpoint/2010/main">
        <mc:Choice Requires="p14">
          <p:contentPart p14:bwMode="auto" r:id="rId53">
            <p14:nvContentPartPr>
              <p14:cNvPr id="114715" name="Ink 85"/>
              <p14:cNvContentPartPr>
                <a14:cpLocks xmlns:a14="http://schemas.microsoft.com/office/drawing/2010/main" noRot="1" noChangeAspect="1" noEditPoints="1" noChangeArrowheads="1" noChangeShapeType="1"/>
              </p14:cNvContentPartPr>
              <p14:nvPr/>
            </p14:nvContentPartPr>
            <p14:xfrm>
              <a:off x="4035425" y="4800600"/>
              <a:ext cx="114300" cy="228600"/>
            </p14:xfrm>
          </p:contentPart>
        </mc:Choice>
        <mc:Fallback xmlns="">
          <p:pic>
            <p:nvPicPr>
              <p:cNvPr id="114715" name="Ink 85"/>
              <p:cNvPicPr>
                <a:picLocks noRot="1" noChangeAspect="1" noEditPoints="1" noChangeArrowheads="1" noChangeShapeType="1"/>
              </p:cNvPicPr>
              <p:nvPr/>
            </p:nvPicPr>
            <p:blipFill>
              <a:blip r:embed="rId54"/>
              <a:stretch>
                <a:fillRect/>
              </a:stretch>
            </p:blipFill>
            <p:spPr>
              <a:xfrm>
                <a:off x="4028955" y="4794120"/>
                <a:ext cx="127240" cy="241560"/>
              </a:xfrm>
              <a:prstGeom prst="rect">
                <a:avLst/>
              </a:prstGeom>
            </p:spPr>
          </p:pic>
        </mc:Fallback>
      </mc:AlternateContent>
      <mc:AlternateContent xmlns:mc="http://schemas.openxmlformats.org/markup-compatibility/2006" xmlns:p14="http://schemas.microsoft.com/office/powerpoint/2010/main">
        <mc:Choice Requires="p14">
          <p:contentPart p14:bwMode="auto" r:id="rId55">
            <p14:nvContentPartPr>
              <p14:cNvPr id="114716" name="Ink 86"/>
              <p14:cNvContentPartPr>
                <a14:cpLocks xmlns:a14="http://schemas.microsoft.com/office/drawing/2010/main" noRot="1" noChangeAspect="1" noEditPoints="1" noChangeArrowheads="1" noChangeShapeType="1"/>
              </p14:cNvContentPartPr>
              <p14:nvPr/>
            </p14:nvContentPartPr>
            <p14:xfrm>
              <a:off x="4926013" y="5086350"/>
              <a:ext cx="127000" cy="217488"/>
            </p14:xfrm>
          </p:contentPart>
        </mc:Choice>
        <mc:Fallback xmlns="">
          <p:pic>
            <p:nvPicPr>
              <p:cNvPr id="114716" name="Ink 86"/>
              <p:cNvPicPr>
                <a:picLocks noRot="1" noChangeAspect="1" noEditPoints="1" noChangeArrowheads="1" noChangeShapeType="1"/>
              </p:cNvPicPr>
              <p:nvPr/>
            </p:nvPicPr>
            <p:blipFill>
              <a:blip r:embed="rId56"/>
              <a:stretch>
                <a:fillRect/>
              </a:stretch>
            </p:blipFill>
            <p:spPr>
              <a:xfrm>
                <a:off x="4919537" y="5079869"/>
                <a:ext cx="139952" cy="230451"/>
              </a:xfrm>
              <a:prstGeom prst="rect">
                <a:avLst/>
              </a:prstGeom>
            </p:spPr>
          </p:pic>
        </mc:Fallback>
      </mc:AlternateContent>
      <mc:AlternateContent xmlns:mc="http://schemas.openxmlformats.org/markup-compatibility/2006" xmlns:p14="http://schemas.microsoft.com/office/powerpoint/2010/main">
        <mc:Choice Requires="p14">
          <p:contentPart p14:bwMode="auto" r:id="rId57">
            <p14:nvContentPartPr>
              <p14:cNvPr id="114717" name="Ink 87"/>
              <p14:cNvContentPartPr>
                <a14:cpLocks xmlns:a14="http://schemas.microsoft.com/office/drawing/2010/main" noRot="1" noChangeAspect="1" noEditPoints="1" noChangeArrowheads="1" noChangeShapeType="1"/>
              </p14:cNvContentPartPr>
              <p14:nvPr/>
            </p14:nvContentPartPr>
            <p14:xfrm>
              <a:off x="6000750" y="3006725"/>
              <a:ext cx="68263" cy="171450"/>
            </p14:xfrm>
          </p:contentPart>
        </mc:Choice>
        <mc:Fallback xmlns="">
          <p:pic>
            <p:nvPicPr>
              <p:cNvPr id="114717" name="Ink 87"/>
              <p:cNvPicPr>
                <a:picLocks noRot="1" noChangeAspect="1" noEditPoints="1" noChangeArrowheads="1" noChangeShapeType="1"/>
              </p:cNvPicPr>
              <p:nvPr/>
            </p:nvPicPr>
            <p:blipFill>
              <a:blip r:embed="rId58"/>
              <a:stretch>
                <a:fillRect/>
              </a:stretch>
            </p:blipFill>
            <p:spPr>
              <a:xfrm>
                <a:off x="5994283" y="3000242"/>
                <a:ext cx="81197" cy="184417"/>
              </a:xfrm>
              <a:prstGeom prst="rect">
                <a:avLst/>
              </a:prstGeom>
            </p:spPr>
          </p:pic>
        </mc:Fallback>
      </mc:AlternateContent>
      <mc:AlternateContent xmlns:mc="http://schemas.openxmlformats.org/markup-compatibility/2006" xmlns:p14="http://schemas.microsoft.com/office/powerpoint/2010/main">
        <mc:Choice Requires="p14">
          <p:contentPart p14:bwMode="auto" r:id="rId59">
            <p14:nvContentPartPr>
              <p14:cNvPr id="114718" name="Ink 88"/>
              <p14:cNvContentPartPr>
                <a14:cpLocks xmlns:a14="http://schemas.microsoft.com/office/drawing/2010/main" noRot="1" noChangeAspect="1" noEditPoints="1" noChangeArrowheads="1" noChangeShapeType="1"/>
              </p14:cNvContentPartPr>
              <p14:nvPr/>
            </p14:nvContentPartPr>
            <p14:xfrm>
              <a:off x="6011863" y="3429000"/>
              <a:ext cx="80962" cy="171450"/>
            </p14:xfrm>
          </p:contentPart>
        </mc:Choice>
        <mc:Fallback xmlns="">
          <p:pic>
            <p:nvPicPr>
              <p:cNvPr id="114718" name="Ink 88"/>
              <p:cNvPicPr>
                <a:picLocks noRot="1" noChangeAspect="1" noEditPoints="1" noChangeArrowheads="1" noChangeShapeType="1"/>
              </p:cNvPicPr>
              <p:nvPr/>
            </p:nvPicPr>
            <p:blipFill>
              <a:blip r:embed="rId60"/>
              <a:stretch>
                <a:fillRect/>
              </a:stretch>
            </p:blipFill>
            <p:spPr>
              <a:xfrm>
                <a:off x="6005386" y="3422517"/>
                <a:ext cx="93916" cy="184417"/>
              </a:xfrm>
              <a:prstGeom prst="rect">
                <a:avLst/>
              </a:prstGeom>
            </p:spPr>
          </p:pic>
        </mc:Fallback>
      </mc:AlternateContent>
      <mc:AlternateContent xmlns:mc="http://schemas.openxmlformats.org/markup-compatibility/2006" xmlns:p14="http://schemas.microsoft.com/office/powerpoint/2010/main">
        <mc:Choice Requires="p14">
          <p:contentPart p14:bwMode="auto" r:id="rId61">
            <p14:nvContentPartPr>
              <p14:cNvPr id="114719" name="Ink 89"/>
              <p14:cNvContentPartPr>
                <a14:cpLocks xmlns:a14="http://schemas.microsoft.com/office/drawing/2010/main" noRot="1" noChangeAspect="1" noEditPoints="1" noChangeArrowheads="1" noChangeShapeType="1"/>
              </p14:cNvContentPartPr>
              <p14:nvPr/>
            </p14:nvContentPartPr>
            <p14:xfrm>
              <a:off x="6286500" y="3463925"/>
              <a:ext cx="103188" cy="217488"/>
            </p14:xfrm>
          </p:contentPart>
        </mc:Choice>
        <mc:Fallback xmlns="">
          <p:pic>
            <p:nvPicPr>
              <p:cNvPr id="114719" name="Ink 89"/>
              <p:cNvPicPr>
                <a:picLocks noRot="1" noChangeAspect="1" noEditPoints="1" noChangeArrowheads="1" noChangeShapeType="1"/>
              </p:cNvPicPr>
              <p:nvPr/>
            </p:nvPicPr>
            <p:blipFill>
              <a:blip r:embed="rId62"/>
              <a:stretch>
                <a:fillRect/>
              </a:stretch>
            </p:blipFill>
            <p:spPr>
              <a:xfrm>
                <a:off x="6280028" y="3457444"/>
                <a:ext cx="116131" cy="230451"/>
              </a:xfrm>
              <a:prstGeom prst="rect">
                <a:avLst/>
              </a:prstGeom>
            </p:spPr>
          </p:pic>
        </mc:Fallback>
      </mc:AlternateContent>
      <mc:AlternateContent xmlns:mc="http://schemas.openxmlformats.org/markup-compatibility/2006" xmlns:p14="http://schemas.microsoft.com/office/powerpoint/2010/main">
        <mc:Choice Requires="p14">
          <p:contentPart p14:bwMode="auto" r:id="rId63">
            <p14:nvContentPartPr>
              <p14:cNvPr id="114720" name="Ink 32"/>
              <p14:cNvContentPartPr>
                <a14:cpLocks xmlns:a14="http://schemas.microsoft.com/office/drawing/2010/main" noRot="1" noChangeAspect="1" noEditPoints="1" noChangeArrowheads="1" noChangeShapeType="1"/>
              </p14:cNvContentPartPr>
              <p14:nvPr/>
            </p14:nvContentPartPr>
            <p14:xfrm>
              <a:off x="8001000" y="3257550"/>
              <a:ext cx="263525" cy="285750"/>
            </p14:xfrm>
          </p:contentPart>
        </mc:Choice>
        <mc:Fallback xmlns="">
          <p:pic>
            <p:nvPicPr>
              <p:cNvPr id="114720" name="Ink 32"/>
              <p:cNvPicPr>
                <a:picLocks noRot="1" noChangeAspect="1" noEditPoints="1" noChangeArrowheads="1" noChangeShapeType="1"/>
              </p:cNvPicPr>
              <p:nvPr/>
            </p:nvPicPr>
            <p:blipFill>
              <a:blip r:embed="rId64"/>
              <a:stretch>
                <a:fillRect/>
              </a:stretch>
            </p:blipFill>
            <p:spPr>
              <a:xfrm>
                <a:off x="7991640" y="3248193"/>
                <a:ext cx="282245" cy="304464"/>
              </a:xfrm>
              <a:prstGeom prst="rect">
                <a:avLst/>
              </a:prstGeom>
            </p:spPr>
          </p:pic>
        </mc:Fallback>
      </mc:AlternateContent>
      <mc:AlternateContent xmlns:mc="http://schemas.openxmlformats.org/markup-compatibility/2006" xmlns:p14="http://schemas.microsoft.com/office/powerpoint/2010/main">
        <mc:Choice Requires="p14">
          <p:contentPart p14:bwMode="auto" r:id="rId65">
            <p14:nvContentPartPr>
              <p14:cNvPr id="114721" name="Ink 33"/>
              <p14:cNvContentPartPr>
                <a14:cpLocks xmlns:a14="http://schemas.microsoft.com/office/drawing/2010/main" noRot="1" noChangeAspect="1" noEditPoints="1" noChangeArrowheads="1" noChangeShapeType="1"/>
              </p14:cNvContentPartPr>
              <p14:nvPr/>
            </p14:nvContentPartPr>
            <p14:xfrm>
              <a:off x="6240463" y="2697163"/>
              <a:ext cx="114300" cy="228600"/>
            </p14:xfrm>
          </p:contentPart>
        </mc:Choice>
        <mc:Fallback xmlns="">
          <p:pic>
            <p:nvPicPr>
              <p:cNvPr id="114721" name="Ink 33"/>
              <p:cNvPicPr>
                <a:picLocks noRot="1" noChangeAspect="1" noEditPoints="1" noChangeArrowheads="1" noChangeShapeType="1"/>
              </p:cNvPicPr>
              <p:nvPr/>
            </p:nvPicPr>
            <p:blipFill>
              <a:blip r:embed="rId66"/>
              <a:stretch>
                <a:fillRect/>
              </a:stretch>
            </p:blipFill>
            <p:spPr>
              <a:xfrm>
                <a:off x="6231118" y="2687803"/>
                <a:ext cx="132991" cy="247320"/>
              </a:xfrm>
              <a:prstGeom prst="rect">
                <a:avLst/>
              </a:prstGeom>
            </p:spPr>
          </p:pic>
        </mc:Fallback>
      </mc:AlternateContent>
      <mc:AlternateContent xmlns:mc="http://schemas.openxmlformats.org/markup-compatibility/2006" xmlns:p14="http://schemas.microsoft.com/office/powerpoint/2010/main">
        <mc:Choice Requires="p14">
          <p:contentPart p14:bwMode="auto" r:id="rId67">
            <p14:nvContentPartPr>
              <p14:cNvPr id="114722" name="Ink 34"/>
              <p14:cNvContentPartPr>
                <a14:cpLocks xmlns:a14="http://schemas.microsoft.com/office/drawing/2010/main" noRot="1" noChangeAspect="1" noEditPoints="1" noChangeArrowheads="1" noChangeShapeType="1"/>
              </p14:cNvContentPartPr>
              <p14:nvPr/>
            </p14:nvContentPartPr>
            <p14:xfrm>
              <a:off x="6915150" y="2606675"/>
              <a:ext cx="285750" cy="239713"/>
            </p14:xfrm>
          </p:contentPart>
        </mc:Choice>
        <mc:Fallback xmlns="">
          <p:pic>
            <p:nvPicPr>
              <p:cNvPr id="114722" name="Ink 34"/>
              <p:cNvPicPr>
                <a:picLocks noRot="1" noChangeAspect="1" noEditPoints="1" noChangeArrowheads="1" noChangeShapeType="1"/>
              </p:cNvPicPr>
              <p:nvPr/>
            </p:nvPicPr>
            <p:blipFill>
              <a:blip r:embed="rId68"/>
              <a:stretch>
                <a:fillRect/>
              </a:stretch>
            </p:blipFill>
            <p:spPr>
              <a:xfrm>
                <a:off x="6905793" y="2597317"/>
                <a:ext cx="304464" cy="258429"/>
              </a:xfrm>
              <a:prstGeom prst="rect">
                <a:avLst/>
              </a:prstGeom>
            </p:spPr>
          </p:pic>
        </mc:Fallback>
      </mc:AlternateContent>
      <mc:AlternateContent xmlns:mc="http://schemas.openxmlformats.org/markup-compatibility/2006" xmlns:p14="http://schemas.microsoft.com/office/powerpoint/2010/main">
        <mc:Choice Requires="p14">
          <p:contentPart p14:bwMode="auto" r:id="rId69">
            <p14:nvContentPartPr>
              <p14:cNvPr id="114723" name="Ink 35"/>
              <p14:cNvContentPartPr>
                <a14:cpLocks xmlns:a14="http://schemas.microsoft.com/office/drawing/2010/main" noRot="1" noChangeAspect="1" noEditPoints="1" noChangeArrowheads="1" noChangeShapeType="1"/>
              </p14:cNvContentPartPr>
              <p14:nvPr/>
            </p14:nvContentPartPr>
            <p14:xfrm>
              <a:off x="6207125" y="4835525"/>
              <a:ext cx="217488" cy="228600"/>
            </p14:xfrm>
          </p:contentPart>
        </mc:Choice>
        <mc:Fallback xmlns="">
          <p:pic>
            <p:nvPicPr>
              <p:cNvPr id="114723" name="Ink 35"/>
              <p:cNvPicPr>
                <a:picLocks noRot="1" noChangeAspect="1" noEditPoints="1" noChangeArrowheads="1" noChangeShapeType="1"/>
              </p:cNvPicPr>
              <p:nvPr/>
            </p:nvPicPr>
            <p:blipFill>
              <a:blip r:embed="rId70"/>
              <a:stretch>
                <a:fillRect/>
              </a:stretch>
            </p:blipFill>
            <p:spPr>
              <a:xfrm>
                <a:off x="6197763" y="4826165"/>
                <a:ext cx="236212" cy="247320"/>
              </a:xfrm>
              <a:prstGeom prst="rect">
                <a:avLst/>
              </a:prstGeom>
            </p:spPr>
          </p:pic>
        </mc:Fallback>
      </mc:AlternateContent>
      <mc:AlternateContent xmlns:mc="http://schemas.openxmlformats.org/markup-compatibility/2006" xmlns:p14="http://schemas.microsoft.com/office/powerpoint/2010/main">
        <mc:Choice Requires="p14">
          <p:contentPart p14:bwMode="auto" r:id="rId71">
            <p14:nvContentPartPr>
              <p14:cNvPr id="114724" name="Ink 36"/>
              <p14:cNvContentPartPr>
                <a14:cpLocks xmlns:a14="http://schemas.microsoft.com/office/drawing/2010/main" noRot="1" noChangeAspect="1" noEditPoints="1" noChangeArrowheads="1" noChangeShapeType="1"/>
              </p14:cNvContentPartPr>
              <p14:nvPr/>
            </p14:nvContentPartPr>
            <p14:xfrm>
              <a:off x="6858000" y="4811713"/>
              <a:ext cx="274638" cy="252412"/>
            </p14:xfrm>
          </p:contentPart>
        </mc:Choice>
        <mc:Fallback xmlns="">
          <p:pic>
            <p:nvPicPr>
              <p:cNvPr id="114724" name="Ink 36"/>
              <p:cNvPicPr>
                <a:picLocks noRot="1" noChangeAspect="1" noEditPoints="1" noChangeArrowheads="1" noChangeShapeType="1"/>
              </p:cNvPicPr>
              <p:nvPr/>
            </p:nvPicPr>
            <p:blipFill>
              <a:blip r:embed="rId72"/>
              <a:stretch>
                <a:fillRect/>
              </a:stretch>
            </p:blipFill>
            <p:spPr>
              <a:xfrm>
                <a:off x="6848641" y="4802351"/>
                <a:ext cx="293355" cy="271136"/>
              </a:xfrm>
              <a:prstGeom prst="rect">
                <a:avLst/>
              </a:prstGeom>
            </p:spPr>
          </p:pic>
        </mc:Fallback>
      </mc:AlternateContent>
      <mc:AlternateContent xmlns:mc="http://schemas.openxmlformats.org/markup-compatibility/2006" xmlns:p14="http://schemas.microsoft.com/office/powerpoint/2010/main">
        <mc:Choice Requires="p14">
          <p:contentPart p14:bwMode="auto" r:id="rId73">
            <p14:nvContentPartPr>
              <p14:cNvPr id="114725" name="Ink 37"/>
              <p14:cNvContentPartPr>
                <a14:cpLocks xmlns:a14="http://schemas.microsoft.com/office/drawing/2010/main" noRot="1" noChangeAspect="1" noEditPoints="1" noChangeArrowheads="1" noChangeShapeType="1"/>
              </p14:cNvContentPartPr>
              <p14:nvPr/>
            </p14:nvContentPartPr>
            <p14:xfrm>
              <a:off x="5578475" y="5510213"/>
              <a:ext cx="239713" cy="239712"/>
            </p14:xfrm>
          </p:contentPart>
        </mc:Choice>
        <mc:Fallback xmlns="">
          <p:pic>
            <p:nvPicPr>
              <p:cNvPr id="114725" name="Ink 37"/>
              <p:cNvPicPr>
                <a:picLocks noRot="1" noChangeAspect="1" noEditPoints="1" noChangeArrowheads="1" noChangeShapeType="1"/>
              </p:cNvPicPr>
              <p:nvPr/>
            </p:nvPicPr>
            <p:blipFill>
              <a:blip r:embed="rId74"/>
              <a:stretch>
                <a:fillRect/>
              </a:stretch>
            </p:blipFill>
            <p:spPr>
              <a:xfrm>
                <a:off x="5569117" y="5500855"/>
                <a:ext cx="258429" cy="258428"/>
              </a:xfrm>
              <a:prstGeom prst="rect">
                <a:avLst/>
              </a:prstGeom>
            </p:spPr>
          </p:pic>
        </mc:Fallback>
      </mc:AlternateContent>
      <mc:AlternateContent xmlns:mc="http://schemas.openxmlformats.org/markup-compatibility/2006" xmlns:p14="http://schemas.microsoft.com/office/powerpoint/2010/main">
        <mc:Choice Requires="p14">
          <p:contentPart p14:bwMode="auto" r:id="rId75">
            <p14:nvContentPartPr>
              <p14:cNvPr id="114726" name="Ink 38"/>
              <p14:cNvContentPartPr>
                <a14:cpLocks xmlns:a14="http://schemas.microsoft.com/office/drawing/2010/main" noRot="1" noChangeAspect="1" noEditPoints="1" noChangeArrowheads="1" noChangeShapeType="1"/>
              </p14:cNvContentPartPr>
              <p14:nvPr/>
            </p14:nvContentPartPr>
            <p14:xfrm>
              <a:off x="4949825" y="4286250"/>
              <a:ext cx="228600" cy="206375"/>
            </p14:xfrm>
          </p:contentPart>
        </mc:Choice>
        <mc:Fallback xmlns="">
          <p:pic>
            <p:nvPicPr>
              <p:cNvPr id="114726" name="Ink 38"/>
              <p:cNvPicPr>
                <a:picLocks noRot="1" noChangeAspect="1" noEditPoints="1" noChangeArrowheads="1" noChangeShapeType="1"/>
              </p:cNvPicPr>
              <p:nvPr/>
            </p:nvPicPr>
            <p:blipFill>
              <a:blip r:embed="rId76"/>
              <a:stretch>
                <a:fillRect/>
              </a:stretch>
            </p:blipFill>
            <p:spPr>
              <a:xfrm>
                <a:off x="4940465" y="4276886"/>
                <a:ext cx="247320" cy="225104"/>
              </a:xfrm>
              <a:prstGeom prst="rect">
                <a:avLst/>
              </a:prstGeom>
            </p:spPr>
          </p:pic>
        </mc:Fallback>
      </mc:AlternateContent>
      <mc:AlternateContent xmlns:mc="http://schemas.openxmlformats.org/markup-compatibility/2006" xmlns:p14="http://schemas.microsoft.com/office/powerpoint/2010/main">
        <mc:Choice Requires="p14">
          <p:contentPart p14:bwMode="auto" r:id="rId77">
            <p14:nvContentPartPr>
              <p14:cNvPr id="114727" name="Ink 39"/>
              <p14:cNvContentPartPr>
                <a14:cpLocks xmlns:a14="http://schemas.microsoft.com/office/drawing/2010/main" noRot="1" noChangeAspect="1" noEditPoints="1" noChangeArrowheads="1" noChangeShapeType="1"/>
              </p14:cNvContentPartPr>
              <p14:nvPr/>
            </p14:nvContentPartPr>
            <p14:xfrm>
              <a:off x="5600700" y="4264025"/>
              <a:ext cx="263525" cy="261938"/>
            </p14:xfrm>
          </p:contentPart>
        </mc:Choice>
        <mc:Fallback xmlns="">
          <p:pic>
            <p:nvPicPr>
              <p:cNvPr id="114727" name="Ink 39"/>
              <p:cNvPicPr>
                <a:picLocks noRot="1" noChangeAspect="1" noEditPoints="1" noChangeArrowheads="1" noChangeShapeType="1"/>
              </p:cNvPicPr>
              <p:nvPr/>
            </p:nvPicPr>
            <p:blipFill>
              <a:blip r:embed="rId78"/>
              <a:stretch>
                <a:fillRect/>
              </a:stretch>
            </p:blipFill>
            <p:spPr>
              <a:xfrm>
                <a:off x="5591340" y="4254670"/>
                <a:ext cx="282245" cy="280648"/>
              </a:xfrm>
              <a:prstGeom prst="rect">
                <a:avLst/>
              </a:prstGeom>
            </p:spPr>
          </p:pic>
        </mc:Fallback>
      </mc:AlternateContent>
      <mc:AlternateContent xmlns:mc="http://schemas.openxmlformats.org/markup-compatibility/2006" xmlns:p14="http://schemas.microsoft.com/office/powerpoint/2010/main">
        <mc:Choice Requires="p14">
          <p:contentPart p14:bwMode="auto" r:id="rId79">
            <p14:nvContentPartPr>
              <p14:cNvPr id="114728" name="Ink 40"/>
              <p14:cNvContentPartPr>
                <a14:cpLocks xmlns:a14="http://schemas.microsoft.com/office/drawing/2010/main" noRot="1" noChangeAspect="1" noEditPoints="1" noChangeArrowheads="1" noChangeShapeType="1"/>
              </p14:cNvContentPartPr>
              <p14:nvPr/>
            </p14:nvContentPartPr>
            <p14:xfrm>
              <a:off x="4011613" y="5486400"/>
              <a:ext cx="149225" cy="160338"/>
            </p14:xfrm>
          </p:contentPart>
        </mc:Choice>
        <mc:Fallback xmlns="">
          <p:pic>
            <p:nvPicPr>
              <p:cNvPr id="114728" name="Ink 40"/>
              <p:cNvPicPr>
                <a:picLocks noRot="1" noChangeAspect="1" noEditPoints="1" noChangeArrowheads="1" noChangeShapeType="1"/>
              </p:cNvPicPr>
              <p:nvPr/>
            </p:nvPicPr>
            <p:blipFill>
              <a:blip r:embed="rId80"/>
              <a:stretch>
                <a:fillRect/>
              </a:stretch>
            </p:blipFill>
            <p:spPr>
              <a:xfrm>
                <a:off x="4002241" y="5477032"/>
                <a:ext cx="167968" cy="179074"/>
              </a:xfrm>
              <a:prstGeom prst="rect">
                <a:avLst/>
              </a:prstGeom>
            </p:spPr>
          </p:pic>
        </mc:Fallback>
      </mc:AlternateContent>
      <mc:AlternateContent xmlns:mc="http://schemas.openxmlformats.org/markup-compatibility/2006" xmlns:p14="http://schemas.microsoft.com/office/powerpoint/2010/main">
        <mc:Choice Requires="p14">
          <p:contentPart p14:bwMode="auto" r:id="rId81">
            <p14:nvContentPartPr>
              <p14:cNvPr id="114729" name="Ink 41"/>
              <p14:cNvContentPartPr>
                <a14:cpLocks xmlns:a14="http://schemas.microsoft.com/office/drawing/2010/main" noRot="1" noChangeAspect="1" noEditPoints="1" noChangeArrowheads="1" noChangeShapeType="1"/>
              </p14:cNvContentPartPr>
              <p14:nvPr/>
            </p14:nvContentPartPr>
            <p14:xfrm>
              <a:off x="3314700" y="5497513"/>
              <a:ext cx="228600" cy="206375"/>
            </p14:xfrm>
          </p:contentPart>
        </mc:Choice>
        <mc:Fallback xmlns="">
          <p:pic>
            <p:nvPicPr>
              <p:cNvPr id="114729" name="Ink 41"/>
              <p:cNvPicPr>
                <a:picLocks noRot="1" noChangeAspect="1" noEditPoints="1" noChangeArrowheads="1" noChangeShapeType="1"/>
              </p:cNvPicPr>
              <p:nvPr/>
            </p:nvPicPr>
            <p:blipFill>
              <a:blip r:embed="rId82"/>
              <a:stretch>
                <a:fillRect/>
              </a:stretch>
            </p:blipFill>
            <p:spPr>
              <a:xfrm>
                <a:off x="3305340" y="5488149"/>
                <a:ext cx="247320" cy="225104"/>
              </a:xfrm>
              <a:prstGeom prst="rect">
                <a:avLst/>
              </a:prstGeom>
            </p:spPr>
          </p:pic>
        </mc:Fallback>
      </mc:AlternateContent>
      <mc:AlternateContent xmlns:mc="http://schemas.openxmlformats.org/markup-compatibility/2006" xmlns:p14="http://schemas.microsoft.com/office/powerpoint/2010/main">
        <mc:Choice Requires="p14">
          <p:contentPart p14:bwMode="auto" r:id="rId83">
            <p14:nvContentPartPr>
              <p14:cNvPr id="114730" name="Ink 42"/>
              <p14:cNvContentPartPr>
                <a14:cpLocks xmlns:a14="http://schemas.microsoft.com/office/drawing/2010/main" noRot="1" noChangeAspect="1" noEditPoints="1" noChangeArrowheads="1" noChangeShapeType="1"/>
              </p14:cNvContentPartPr>
              <p14:nvPr/>
            </p14:nvContentPartPr>
            <p14:xfrm>
              <a:off x="3463925" y="1314450"/>
              <a:ext cx="204788" cy="195263"/>
            </p14:xfrm>
          </p:contentPart>
        </mc:Choice>
        <mc:Fallback xmlns="">
          <p:pic>
            <p:nvPicPr>
              <p:cNvPr id="114730" name="Ink 42"/>
              <p:cNvPicPr>
                <a:picLocks noRot="1" noChangeAspect="1" noEditPoints="1" noChangeArrowheads="1" noChangeShapeType="1"/>
              </p:cNvPicPr>
              <p:nvPr/>
            </p:nvPicPr>
            <p:blipFill>
              <a:blip r:embed="rId84"/>
              <a:stretch>
                <a:fillRect/>
              </a:stretch>
            </p:blipFill>
            <p:spPr>
              <a:xfrm>
                <a:off x="3454567" y="1305083"/>
                <a:ext cx="223503" cy="213997"/>
              </a:xfrm>
              <a:prstGeom prst="rect">
                <a:avLst/>
              </a:prstGeom>
            </p:spPr>
          </p:pic>
        </mc:Fallback>
      </mc:AlternateContent>
      <mc:AlternateContent xmlns:mc="http://schemas.openxmlformats.org/markup-compatibility/2006" xmlns:p14="http://schemas.microsoft.com/office/powerpoint/2010/main">
        <mc:Choice Requires="p14">
          <p:contentPart p14:bwMode="auto" r:id="rId85">
            <p14:nvContentPartPr>
              <p14:cNvPr id="114731" name="Ink 43"/>
              <p14:cNvContentPartPr>
                <a14:cpLocks xmlns:a14="http://schemas.microsoft.com/office/drawing/2010/main" noRot="1" noChangeAspect="1" noEditPoints="1" noChangeArrowheads="1" noChangeShapeType="1"/>
              </p14:cNvContentPartPr>
              <p14:nvPr/>
            </p14:nvContentPartPr>
            <p14:xfrm>
              <a:off x="2743200" y="2606675"/>
              <a:ext cx="114300" cy="160338"/>
            </p14:xfrm>
          </p:contentPart>
        </mc:Choice>
        <mc:Fallback xmlns="">
          <p:pic>
            <p:nvPicPr>
              <p:cNvPr id="114731" name="Ink 43"/>
              <p:cNvPicPr>
                <a:picLocks noRot="1" noChangeAspect="1" noEditPoints="1" noChangeArrowheads="1" noChangeShapeType="1"/>
              </p:cNvPicPr>
              <p:nvPr/>
            </p:nvPicPr>
            <p:blipFill>
              <a:blip r:embed="rId86"/>
              <a:stretch>
                <a:fillRect/>
              </a:stretch>
            </p:blipFill>
            <p:spPr>
              <a:xfrm>
                <a:off x="2733855" y="2597307"/>
                <a:ext cx="132991" cy="179074"/>
              </a:xfrm>
              <a:prstGeom prst="rect">
                <a:avLst/>
              </a:prstGeom>
            </p:spPr>
          </p:pic>
        </mc:Fallback>
      </mc:AlternateContent>
      <mc:AlternateContent xmlns:mc="http://schemas.openxmlformats.org/markup-compatibility/2006" xmlns:p14="http://schemas.microsoft.com/office/powerpoint/2010/main">
        <mc:Choice Requires="p14">
          <p:contentPart p14:bwMode="auto" r:id="rId87">
            <p14:nvContentPartPr>
              <p14:cNvPr id="114732" name="Ink 44"/>
              <p14:cNvContentPartPr>
                <a14:cpLocks xmlns:a14="http://schemas.microsoft.com/office/drawing/2010/main" noRot="1" noChangeAspect="1" noEditPoints="1" noChangeArrowheads="1" noChangeShapeType="1"/>
              </p14:cNvContentPartPr>
              <p14:nvPr/>
            </p14:nvContentPartPr>
            <p14:xfrm>
              <a:off x="2457450" y="2160588"/>
              <a:ext cx="400050" cy="263525"/>
            </p14:xfrm>
          </p:contentPart>
        </mc:Choice>
        <mc:Fallback xmlns="">
          <p:pic>
            <p:nvPicPr>
              <p:cNvPr id="114732" name="Ink 44"/>
              <p:cNvPicPr>
                <a:picLocks noRot="1" noChangeAspect="1" noEditPoints="1" noChangeArrowheads="1" noChangeShapeType="1"/>
              </p:cNvPicPr>
              <p:nvPr/>
            </p:nvPicPr>
            <p:blipFill>
              <a:blip r:embed="rId88"/>
              <a:stretch>
                <a:fillRect/>
              </a:stretch>
            </p:blipFill>
            <p:spPr>
              <a:xfrm>
                <a:off x="2448088" y="2151228"/>
                <a:ext cx="418774" cy="282245"/>
              </a:xfrm>
              <a:prstGeom prst="rect">
                <a:avLst/>
              </a:prstGeom>
            </p:spPr>
          </p:pic>
        </mc:Fallback>
      </mc:AlternateContent>
      <mc:AlternateContent xmlns:mc="http://schemas.openxmlformats.org/markup-compatibility/2006" xmlns:p14="http://schemas.microsoft.com/office/powerpoint/2010/main">
        <mc:Choice Requires="p14">
          <p:contentPart p14:bwMode="auto" r:id="rId89">
            <p14:nvContentPartPr>
              <p14:cNvPr id="114733" name="Ink 45"/>
              <p14:cNvContentPartPr>
                <a14:cpLocks xmlns:a14="http://schemas.microsoft.com/office/drawing/2010/main" noRot="1" noChangeAspect="1" noEditPoints="1" noChangeArrowheads="1" noChangeShapeType="1"/>
              </p14:cNvContentPartPr>
              <p14:nvPr/>
            </p14:nvContentPartPr>
            <p14:xfrm>
              <a:off x="1908175" y="2206625"/>
              <a:ext cx="1588" cy="147638"/>
            </p14:xfrm>
          </p:contentPart>
        </mc:Choice>
        <mc:Fallback xmlns="">
          <p:pic>
            <p:nvPicPr>
              <p:cNvPr id="114733" name="Ink 45"/>
              <p:cNvPicPr>
                <a:picLocks noRot="1" noChangeAspect="1" noEditPoints="1" noChangeArrowheads="1" noChangeShapeType="1"/>
              </p:cNvPicPr>
              <p:nvPr/>
            </p:nvPicPr>
            <p:blipFill>
              <a:blip r:embed="rId90"/>
              <a:stretch>
                <a:fillRect/>
              </a:stretch>
            </p:blipFill>
            <p:spPr>
              <a:xfrm>
                <a:off x="1866887" y="2197263"/>
                <a:ext cx="84164" cy="166363"/>
              </a:xfrm>
              <a:prstGeom prst="rect">
                <a:avLst/>
              </a:prstGeom>
            </p:spPr>
          </p:pic>
        </mc:Fallback>
      </mc:AlternateContent>
      <mc:AlternateContent xmlns:mc="http://schemas.openxmlformats.org/markup-compatibility/2006" xmlns:p14="http://schemas.microsoft.com/office/powerpoint/2010/main">
        <mc:Choice Requires="p14">
          <p:contentPart p14:bwMode="auto" r:id="rId91">
            <p14:nvContentPartPr>
              <p14:cNvPr id="114734" name="Ink 46"/>
              <p14:cNvContentPartPr>
                <a14:cpLocks xmlns:a14="http://schemas.microsoft.com/office/drawing/2010/main" noRot="1" noChangeAspect="1" noEditPoints="1" noChangeArrowheads="1" noChangeShapeType="1"/>
              </p14:cNvContentPartPr>
              <p14:nvPr/>
            </p14:nvContentPartPr>
            <p14:xfrm>
              <a:off x="5622925" y="2125663"/>
              <a:ext cx="115888" cy="184150"/>
            </p14:xfrm>
          </p:contentPart>
        </mc:Choice>
        <mc:Fallback xmlns="">
          <p:pic>
            <p:nvPicPr>
              <p:cNvPr id="114734" name="Ink 46"/>
              <p:cNvPicPr>
                <a:picLocks noRot="1" noChangeAspect="1" noEditPoints="1" noChangeArrowheads="1" noChangeShapeType="1"/>
              </p:cNvPicPr>
              <p:nvPr/>
            </p:nvPicPr>
            <p:blipFill>
              <a:blip r:embed="rId92"/>
              <a:stretch>
                <a:fillRect/>
              </a:stretch>
            </p:blipFill>
            <p:spPr>
              <a:xfrm>
                <a:off x="5613538" y="2116312"/>
                <a:ext cx="134661" cy="202853"/>
              </a:xfrm>
              <a:prstGeom prst="rect">
                <a:avLst/>
              </a:prstGeom>
            </p:spPr>
          </p:pic>
        </mc:Fallback>
      </mc:AlternateContent>
      <mc:AlternateContent xmlns:mc="http://schemas.openxmlformats.org/markup-compatibility/2006" xmlns:p14="http://schemas.microsoft.com/office/powerpoint/2010/main">
        <mc:Choice Requires="p14">
          <p:contentPart p14:bwMode="auto" r:id="rId93">
            <p14:nvContentPartPr>
              <p14:cNvPr id="114735" name="Ink 47"/>
              <p14:cNvContentPartPr>
                <a14:cpLocks xmlns:a14="http://schemas.microsoft.com/office/drawing/2010/main" noRot="1" noChangeAspect="1" noEditPoints="1" noChangeArrowheads="1" noChangeShapeType="1"/>
              </p14:cNvContentPartPr>
              <p14:nvPr/>
            </p14:nvContentPartPr>
            <p14:xfrm>
              <a:off x="4914900" y="5510213"/>
              <a:ext cx="149225" cy="193675"/>
            </p14:xfrm>
          </p:contentPart>
        </mc:Choice>
        <mc:Fallback xmlns="">
          <p:pic>
            <p:nvPicPr>
              <p:cNvPr id="114735" name="Ink 47"/>
              <p:cNvPicPr>
                <a:picLocks noRot="1" noChangeAspect="1" noEditPoints="1" noChangeArrowheads="1" noChangeShapeType="1"/>
              </p:cNvPicPr>
              <p:nvPr/>
            </p:nvPicPr>
            <p:blipFill>
              <a:blip r:embed="rId94"/>
              <a:stretch>
                <a:fillRect/>
              </a:stretch>
            </p:blipFill>
            <p:spPr>
              <a:xfrm>
                <a:off x="4905551" y="5500853"/>
                <a:ext cx="167923" cy="212395"/>
              </a:xfrm>
              <a:prstGeom prst="rect">
                <a:avLst/>
              </a:prstGeom>
            </p:spPr>
          </p:pic>
        </mc:Fallback>
      </mc:AlternateContent>
      <mc:AlternateContent xmlns:mc="http://schemas.openxmlformats.org/markup-compatibility/2006" xmlns:p14="http://schemas.microsoft.com/office/powerpoint/2010/main">
        <mc:Choice Requires="p14">
          <p:contentPart p14:bwMode="auto" r:id="rId95">
            <p14:nvContentPartPr>
              <p14:cNvPr id="114736" name="Ink 48"/>
              <p14:cNvContentPartPr>
                <a14:cpLocks xmlns:a14="http://schemas.microsoft.com/office/drawing/2010/main" noRot="1" noChangeAspect="1" noEditPoints="1" noChangeArrowheads="1" noChangeShapeType="1"/>
              </p14:cNvContentPartPr>
              <p14:nvPr/>
            </p14:nvContentPartPr>
            <p14:xfrm>
              <a:off x="79889350" y="83083400"/>
              <a:ext cx="0" cy="0"/>
            </p14:xfrm>
          </p:contentPart>
        </mc:Choice>
        <mc:Fallback xmlns="">
          <p:pic>
            <p:nvPicPr>
              <p:cNvPr id="114736" name="Ink 48"/>
              <p:cNvPicPr>
                <a:picLocks noRot="1" noChangeAspect="1" noEditPoints="1" noChangeArrowheads="1" noChangeShapeType="1"/>
              </p:cNvPicPr>
              <p:nvPr/>
            </p:nvPicPr>
            <p:blipFill>
              <a:blip r:embed="rId96"/>
              <a:stretch>
                <a:fillRect/>
              </a:stretch>
            </p:blipFill>
            <p:spPr>
              <a:xfrm>
                <a:off x="79889350" y="83083400"/>
                <a:ext cx="0" cy="0"/>
              </a:xfrm>
              <a:prstGeom prst="rect">
                <a:avLst/>
              </a:prstGeom>
            </p:spPr>
          </p:pic>
        </mc:Fallback>
      </mc:AlternateContent>
      <mc:AlternateContent xmlns:mc="http://schemas.openxmlformats.org/markup-compatibility/2006" xmlns:p14="http://schemas.microsoft.com/office/powerpoint/2010/main">
        <mc:Choice Requires="p14">
          <p:contentPart p14:bwMode="auto" r:id="rId97">
            <p14:nvContentPartPr>
              <p14:cNvPr id="114737" name="Ink 49"/>
              <p14:cNvContentPartPr>
                <a14:cpLocks xmlns:a14="http://schemas.microsoft.com/office/drawing/2010/main" noRot="1" noChangeAspect="1" noEditPoints="1" noChangeArrowheads="1" noChangeShapeType="1"/>
              </p14:cNvContentPartPr>
              <p14:nvPr/>
            </p14:nvContentPartPr>
            <p14:xfrm>
              <a:off x="4240213" y="4457700"/>
              <a:ext cx="23812" cy="138113"/>
            </p14:xfrm>
          </p:contentPart>
        </mc:Choice>
        <mc:Fallback xmlns="">
          <p:pic>
            <p:nvPicPr>
              <p:cNvPr id="114737" name="Ink 49"/>
              <p:cNvPicPr>
                <a:picLocks noRot="1" noChangeAspect="1" noEditPoints="1" noChangeArrowheads="1" noChangeShapeType="1"/>
              </p:cNvPicPr>
              <p:nvPr/>
            </p:nvPicPr>
            <p:blipFill>
              <a:blip r:embed="rId98"/>
              <a:stretch>
                <a:fillRect/>
              </a:stretch>
            </p:blipFill>
            <p:spPr>
              <a:xfrm>
                <a:off x="4230833" y="4448349"/>
                <a:ext cx="42573" cy="156816"/>
              </a:xfrm>
              <a:prstGeom prst="rect">
                <a:avLst/>
              </a:prstGeom>
            </p:spPr>
          </p:pic>
        </mc:Fallback>
      </mc:AlternateContent>
      <mc:AlternateContent xmlns:mc="http://schemas.openxmlformats.org/markup-compatibility/2006" xmlns:p14="http://schemas.microsoft.com/office/powerpoint/2010/main">
        <mc:Choice Requires="p14">
          <p:contentPart p14:bwMode="auto" r:id="rId99">
            <p14:nvContentPartPr>
              <p14:cNvPr id="114738" name="Ink 50"/>
              <p14:cNvContentPartPr>
                <a14:cpLocks xmlns:a14="http://schemas.microsoft.com/office/drawing/2010/main" noRot="1" noChangeAspect="1" noEditPoints="1" noChangeArrowheads="1" noChangeShapeType="1"/>
              </p14:cNvContentPartPr>
              <p14:nvPr/>
            </p14:nvContentPartPr>
            <p14:xfrm>
              <a:off x="4308475" y="4492625"/>
              <a:ext cx="92075" cy="136525"/>
            </p14:xfrm>
          </p:contentPart>
        </mc:Choice>
        <mc:Fallback xmlns="">
          <p:pic>
            <p:nvPicPr>
              <p:cNvPr id="114738" name="Ink 50"/>
              <p:cNvPicPr>
                <a:picLocks noRot="1" noChangeAspect="1" noEditPoints="1" noChangeArrowheads="1" noChangeShapeType="1"/>
              </p:cNvPicPr>
              <p:nvPr/>
            </p:nvPicPr>
            <p:blipFill>
              <a:blip r:embed="rId100"/>
              <a:stretch>
                <a:fillRect/>
              </a:stretch>
            </p:blipFill>
            <p:spPr>
              <a:xfrm>
                <a:off x="4299087" y="4483259"/>
                <a:ext cx="110851" cy="155257"/>
              </a:xfrm>
              <a:prstGeom prst="rect">
                <a:avLst/>
              </a:prstGeom>
            </p:spPr>
          </p:pic>
        </mc:Fallback>
      </mc:AlternateContent>
      <mc:AlternateContent xmlns:mc="http://schemas.openxmlformats.org/markup-compatibility/2006" xmlns:p14="http://schemas.microsoft.com/office/powerpoint/2010/main">
        <mc:Choice Requires="p14">
          <p:contentPart p14:bwMode="auto" r:id="rId101">
            <p14:nvContentPartPr>
              <p14:cNvPr id="114739" name="Ink 51"/>
              <p14:cNvContentPartPr>
                <a14:cpLocks xmlns:a14="http://schemas.microsoft.com/office/drawing/2010/main" noRot="1" noChangeAspect="1" noEditPoints="1" noChangeArrowheads="1" noChangeShapeType="1"/>
              </p14:cNvContentPartPr>
              <p14:nvPr/>
            </p14:nvContentPartPr>
            <p14:xfrm>
              <a:off x="4286250" y="4046538"/>
              <a:ext cx="80963" cy="217487"/>
            </p14:xfrm>
          </p:contentPart>
        </mc:Choice>
        <mc:Fallback xmlns="">
          <p:pic>
            <p:nvPicPr>
              <p:cNvPr id="114739" name="Ink 51"/>
              <p:cNvPicPr>
                <a:picLocks noRot="1" noChangeAspect="1" noEditPoints="1" noChangeArrowheads="1" noChangeShapeType="1"/>
              </p:cNvPicPr>
              <p:nvPr/>
            </p:nvPicPr>
            <p:blipFill>
              <a:blip r:embed="rId102"/>
              <a:stretch>
                <a:fillRect/>
              </a:stretch>
            </p:blipFill>
            <p:spPr>
              <a:xfrm>
                <a:off x="4276894" y="4037176"/>
                <a:ext cx="99674" cy="236211"/>
              </a:xfrm>
              <a:prstGeom prst="rect">
                <a:avLst/>
              </a:prstGeom>
            </p:spPr>
          </p:pic>
        </mc:Fallback>
      </mc:AlternateContent>
      <mc:AlternateContent xmlns:mc="http://schemas.openxmlformats.org/markup-compatibility/2006" xmlns:p14="http://schemas.microsoft.com/office/powerpoint/2010/main">
        <mc:Choice Requires="p14">
          <p:contentPart p14:bwMode="auto" r:id="rId103">
            <p14:nvContentPartPr>
              <p14:cNvPr id="114740" name="Ink 52"/>
              <p14:cNvContentPartPr>
                <a14:cpLocks xmlns:a14="http://schemas.microsoft.com/office/drawing/2010/main" noRot="1" noChangeAspect="1" noEditPoints="1" noChangeArrowheads="1" noChangeShapeType="1"/>
              </p14:cNvContentPartPr>
              <p14:nvPr/>
            </p14:nvContentPartPr>
            <p14:xfrm>
              <a:off x="3932238" y="4057650"/>
              <a:ext cx="103187" cy="228600"/>
            </p14:xfrm>
          </p:contentPart>
        </mc:Choice>
        <mc:Fallback xmlns="">
          <p:pic>
            <p:nvPicPr>
              <p:cNvPr id="114740" name="Ink 52"/>
              <p:cNvPicPr>
                <a:picLocks noRot="1" noChangeAspect="1" noEditPoints="1" noChangeArrowheads="1" noChangeShapeType="1"/>
              </p:cNvPicPr>
              <p:nvPr/>
            </p:nvPicPr>
            <p:blipFill>
              <a:blip r:embed="rId104"/>
              <a:stretch>
                <a:fillRect/>
              </a:stretch>
            </p:blipFill>
            <p:spPr>
              <a:xfrm>
                <a:off x="3922890" y="4048305"/>
                <a:ext cx="121883" cy="247291"/>
              </a:xfrm>
              <a:prstGeom prst="rect">
                <a:avLst/>
              </a:prstGeom>
            </p:spPr>
          </p:pic>
        </mc:Fallback>
      </mc:AlternateContent>
      <mc:AlternateContent xmlns:mc="http://schemas.openxmlformats.org/markup-compatibility/2006" xmlns:p14="http://schemas.microsoft.com/office/powerpoint/2010/main">
        <mc:Choice Requires="p14">
          <p:contentPart p14:bwMode="auto" r:id="rId105">
            <p14:nvContentPartPr>
              <p14:cNvPr id="114741" name="Ink 53"/>
              <p14:cNvContentPartPr>
                <a14:cpLocks xmlns:a14="http://schemas.microsoft.com/office/drawing/2010/main" noRot="1" noChangeAspect="1" noEditPoints="1" noChangeArrowheads="1" noChangeShapeType="1"/>
              </p14:cNvContentPartPr>
              <p14:nvPr/>
            </p14:nvContentPartPr>
            <p14:xfrm>
              <a:off x="3336925" y="4035425"/>
              <a:ext cx="138113" cy="171450"/>
            </p14:xfrm>
          </p:contentPart>
        </mc:Choice>
        <mc:Fallback xmlns="">
          <p:pic>
            <p:nvPicPr>
              <p:cNvPr id="114741" name="Ink 53"/>
              <p:cNvPicPr>
                <a:picLocks noRot="1" noChangeAspect="1" noEditPoints="1" noChangeArrowheads="1" noChangeShapeType="1"/>
              </p:cNvPicPr>
              <p:nvPr/>
            </p:nvPicPr>
            <p:blipFill>
              <a:blip r:embed="rId106"/>
              <a:stretch>
                <a:fillRect/>
              </a:stretch>
            </p:blipFill>
            <p:spPr>
              <a:xfrm>
                <a:off x="3327549" y="4026060"/>
                <a:ext cx="156865" cy="190180"/>
              </a:xfrm>
              <a:prstGeom prst="rect">
                <a:avLst/>
              </a:prstGeom>
            </p:spPr>
          </p:pic>
        </mc:Fallback>
      </mc:AlternateContent>
      <mc:AlternateContent xmlns:mc="http://schemas.openxmlformats.org/markup-compatibility/2006" xmlns:p14="http://schemas.microsoft.com/office/powerpoint/2010/main">
        <mc:Choice Requires="p14">
          <p:contentPart p14:bwMode="auto" r:id="rId107">
            <p14:nvContentPartPr>
              <p14:cNvPr id="114742" name="Ink 54"/>
              <p14:cNvContentPartPr>
                <a14:cpLocks xmlns:a14="http://schemas.microsoft.com/office/drawing/2010/main" noRot="1" noChangeAspect="1" noEditPoints="1" noChangeArrowheads="1" noChangeShapeType="1"/>
              </p14:cNvContentPartPr>
              <p14:nvPr/>
            </p14:nvContentPartPr>
            <p14:xfrm>
              <a:off x="2686050" y="4879975"/>
              <a:ext cx="103188" cy="173038"/>
            </p14:xfrm>
          </p:contentPart>
        </mc:Choice>
        <mc:Fallback xmlns="">
          <p:pic>
            <p:nvPicPr>
              <p:cNvPr id="114742" name="Ink 54"/>
              <p:cNvPicPr>
                <a:picLocks noRot="1" noChangeAspect="1" noEditPoints="1" noChangeArrowheads="1" noChangeShapeType="1"/>
              </p:cNvPicPr>
              <p:nvPr/>
            </p:nvPicPr>
            <p:blipFill>
              <a:blip r:embed="rId108"/>
              <a:stretch>
                <a:fillRect/>
              </a:stretch>
            </p:blipFill>
            <p:spPr>
              <a:xfrm>
                <a:off x="2676669" y="4870622"/>
                <a:ext cx="121949" cy="191745"/>
              </a:xfrm>
              <a:prstGeom prst="rect">
                <a:avLst/>
              </a:prstGeom>
            </p:spPr>
          </p:pic>
        </mc:Fallback>
      </mc:AlternateContent>
      <mc:AlternateContent xmlns:mc="http://schemas.openxmlformats.org/markup-compatibility/2006" xmlns:p14="http://schemas.microsoft.com/office/powerpoint/2010/main">
        <mc:Choice Requires="p14">
          <p:contentPart p14:bwMode="auto" r:id="rId109">
            <p14:nvContentPartPr>
              <p14:cNvPr id="114743" name="Ink 55"/>
              <p14:cNvContentPartPr>
                <a14:cpLocks xmlns:a14="http://schemas.microsoft.com/office/drawing/2010/main" noRot="1" noChangeAspect="1" noEditPoints="1" noChangeArrowheads="1" noChangeShapeType="1"/>
              </p14:cNvContentPartPr>
              <p14:nvPr/>
            </p14:nvContentPartPr>
            <p14:xfrm>
              <a:off x="2732088" y="5280025"/>
              <a:ext cx="125412" cy="127000"/>
            </p14:xfrm>
          </p:contentPart>
        </mc:Choice>
        <mc:Fallback xmlns="">
          <p:pic>
            <p:nvPicPr>
              <p:cNvPr id="114743" name="Ink 55"/>
              <p:cNvPicPr>
                <a:picLocks noRot="1" noChangeAspect="1" noEditPoints="1" noChangeArrowheads="1" noChangeShapeType="1"/>
              </p:cNvPicPr>
              <p:nvPr/>
            </p:nvPicPr>
            <p:blipFill>
              <a:blip r:embed="rId110"/>
              <a:stretch>
                <a:fillRect/>
              </a:stretch>
            </p:blipFill>
            <p:spPr>
              <a:xfrm>
                <a:off x="2722718" y="5270671"/>
                <a:ext cx="144152" cy="145708"/>
              </a:xfrm>
              <a:prstGeom prst="rect">
                <a:avLst/>
              </a:prstGeom>
            </p:spPr>
          </p:pic>
        </mc:Fallback>
      </mc:AlternateContent>
      <mc:AlternateContent xmlns:mc="http://schemas.openxmlformats.org/markup-compatibility/2006" xmlns:p14="http://schemas.microsoft.com/office/powerpoint/2010/main">
        <mc:Choice Requires="p14">
          <p:contentPart p14:bwMode="auto" r:id="rId111">
            <p14:nvContentPartPr>
              <p14:cNvPr id="114744" name="Ink 56"/>
              <p14:cNvContentPartPr>
                <a14:cpLocks xmlns:a14="http://schemas.microsoft.com/office/drawing/2010/main" noRot="1" noChangeAspect="1" noEditPoints="1" noChangeArrowheads="1" noChangeShapeType="1"/>
              </p14:cNvContentPartPr>
              <p14:nvPr/>
            </p14:nvContentPartPr>
            <p14:xfrm>
              <a:off x="2732088" y="5246688"/>
              <a:ext cx="171450" cy="34925"/>
            </p14:xfrm>
          </p:contentPart>
        </mc:Choice>
        <mc:Fallback xmlns="">
          <p:pic>
            <p:nvPicPr>
              <p:cNvPr id="114744" name="Ink 56"/>
              <p:cNvPicPr>
                <a:picLocks noRot="1" noChangeAspect="1" noEditPoints="1" noChangeArrowheads="1" noChangeShapeType="1"/>
              </p:cNvPicPr>
              <p:nvPr/>
            </p:nvPicPr>
            <p:blipFill>
              <a:blip r:embed="rId112"/>
              <a:stretch>
                <a:fillRect/>
              </a:stretch>
            </p:blipFill>
            <p:spPr>
              <a:xfrm>
                <a:off x="2722743" y="5237327"/>
                <a:ext cx="190141" cy="53648"/>
              </a:xfrm>
              <a:prstGeom prst="rect">
                <a:avLst/>
              </a:prstGeom>
            </p:spPr>
          </p:pic>
        </mc:Fallback>
      </mc:AlternateContent>
      <mc:AlternateContent xmlns:mc="http://schemas.openxmlformats.org/markup-compatibility/2006" xmlns:p14="http://schemas.microsoft.com/office/powerpoint/2010/main">
        <mc:Choice Requires="p14">
          <p:contentPart p14:bwMode="auto" r:id="rId113">
            <p14:nvContentPartPr>
              <p14:cNvPr id="114745" name="Ink 57"/>
              <p14:cNvContentPartPr>
                <a14:cpLocks xmlns:a14="http://schemas.microsoft.com/office/drawing/2010/main" noRot="1" noChangeAspect="1" noEditPoints="1" noChangeArrowheads="1" noChangeShapeType="1"/>
              </p14:cNvContentPartPr>
              <p14:nvPr/>
            </p14:nvContentPartPr>
            <p14:xfrm>
              <a:off x="2422525" y="4822825"/>
              <a:ext cx="149225" cy="184150"/>
            </p14:xfrm>
          </p:contentPart>
        </mc:Choice>
        <mc:Fallback xmlns="">
          <p:pic>
            <p:nvPicPr>
              <p:cNvPr id="114745" name="Ink 57"/>
              <p:cNvPicPr>
                <a:picLocks noRot="1" noChangeAspect="1" noEditPoints="1" noChangeArrowheads="1" noChangeShapeType="1"/>
              </p:cNvPicPr>
              <p:nvPr/>
            </p:nvPicPr>
            <p:blipFill>
              <a:blip r:embed="rId114"/>
              <a:stretch>
                <a:fillRect/>
              </a:stretch>
            </p:blipFill>
            <p:spPr>
              <a:xfrm>
                <a:off x="2413176" y="4813455"/>
                <a:ext cx="167923" cy="202889"/>
              </a:xfrm>
              <a:prstGeom prst="rect">
                <a:avLst/>
              </a:prstGeom>
            </p:spPr>
          </p:pic>
        </mc:Fallback>
      </mc:AlternateContent>
      <mc:AlternateContent xmlns:mc="http://schemas.openxmlformats.org/markup-compatibility/2006" xmlns:p14="http://schemas.microsoft.com/office/powerpoint/2010/main">
        <mc:Choice Requires="p14">
          <p:contentPart p14:bwMode="auto" r:id="rId115">
            <p14:nvContentPartPr>
              <p14:cNvPr id="114746" name="Ink 58"/>
              <p14:cNvContentPartPr>
                <a14:cpLocks xmlns:a14="http://schemas.microsoft.com/office/drawing/2010/main" noRot="1" noChangeAspect="1" noEditPoints="1" noChangeArrowheads="1" noChangeShapeType="1"/>
              </p14:cNvContentPartPr>
              <p14:nvPr/>
            </p14:nvContentPartPr>
            <p14:xfrm>
              <a:off x="1793875" y="4822825"/>
              <a:ext cx="127000" cy="149225"/>
            </p14:xfrm>
          </p:contentPart>
        </mc:Choice>
        <mc:Fallback xmlns="">
          <p:pic>
            <p:nvPicPr>
              <p:cNvPr id="114746" name="Ink 58"/>
              <p:cNvPicPr>
                <a:picLocks noRot="1" noChangeAspect="1" noEditPoints="1" noChangeArrowheads="1" noChangeShapeType="1"/>
              </p:cNvPicPr>
              <p:nvPr/>
            </p:nvPicPr>
            <p:blipFill>
              <a:blip r:embed="rId116"/>
              <a:stretch>
                <a:fillRect/>
              </a:stretch>
            </p:blipFill>
            <p:spPr>
              <a:xfrm>
                <a:off x="1784521" y="4813476"/>
                <a:ext cx="145708" cy="167923"/>
              </a:xfrm>
              <a:prstGeom prst="rect">
                <a:avLst/>
              </a:prstGeom>
            </p:spPr>
          </p:pic>
        </mc:Fallback>
      </mc:AlternateContent>
      <mc:AlternateContent xmlns:mc="http://schemas.openxmlformats.org/markup-compatibility/2006" xmlns:p14="http://schemas.microsoft.com/office/powerpoint/2010/main">
        <mc:Choice Requires="p14">
          <p:contentPart p14:bwMode="auto" r:id="rId117">
            <p14:nvContentPartPr>
              <p14:cNvPr id="114747" name="Ink 59"/>
              <p14:cNvContentPartPr>
                <a14:cpLocks xmlns:a14="http://schemas.microsoft.com/office/drawing/2010/main" noRot="1" noChangeAspect="1" noEditPoints="1" noChangeArrowheads="1" noChangeShapeType="1"/>
              </p14:cNvContentPartPr>
              <p14:nvPr/>
            </p14:nvContentPartPr>
            <p14:xfrm>
              <a:off x="4937125" y="2114550"/>
              <a:ext cx="160338" cy="114300"/>
            </p14:xfrm>
          </p:contentPart>
        </mc:Choice>
        <mc:Fallback xmlns="">
          <p:pic>
            <p:nvPicPr>
              <p:cNvPr id="114747" name="Ink 59"/>
              <p:cNvPicPr>
                <a:picLocks noRot="1" noChangeAspect="1" noEditPoints="1" noChangeArrowheads="1" noChangeShapeType="1"/>
              </p:cNvPicPr>
              <p:nvPr/>
            </p:nvPicPr>
            <p:blipFill>
              <a:blip r:embed="rId118"/>
              <a:stretch>
                <a:fillRect/>
              </a:stretch>
            </p:blipFill>
            <p:spPr>
              <a:xfrm>
                <a:off x="4927757" y="2105205"/>
                <a:ext cx="179074" cy="132991"/>
              </a:xfrm>
              <a:prstGeom prst="rect">
                <a:avLst/>
              </a:prstGeom>
            </p:spPr>
          </p:pic>
        </mc:Fallback>
      </mc:AlternateContent>
      <mc:AlternateContent xmlns:mc="http://schemas.openxmlformats.org/markup-compatibility/2006" xmlns:p14="http://schemas.microsoft.com/office/powerpoint/2010/main">
        <mc:Choice Requires="p14">
          <p:contentPart p14:bwMode="auto" r:id="rId119">
            <p14:nvContentPartPr>
              <p14:cNvPr id="114748" name="Ink 60"/>
              <p14:cNvContentPartPr>
                <a14:cpLocks xmlns:a14="http://schemas.microsoft.com/office/drawing/2010/main" noRot="1" noChangeAspect="1" noEditPoints="1" noChangeArrowheads="1" noChangeShapeType="1"/>
              </p14:cNvContentPartPr>
              <p14:nvPr/>
            </p14:nvContentPartPr>
            <p14:xfrm>
              <a:off x="4914900" y="2171700"/>
              <a:ext cx="149225" cy="182563"/>
            </p14:xfrm>
          </p:contentPart>
        </mc:Choice>
        <mc:Fallback xmlns="">
          <p:pic>
            <p:nvPicPr>
              <p:cNvPr id="114748" name="Ink 60"/>
              <p:cNvPicPr>
                <a:picLocks noRot="1" noChangeAspect="1" noEditPoints="1" noChangeArrowheads="1" noChangeShapeType="1"/>
              </p:cNvPicPr>
              <p:nvPr/>
            </p:nvPicPr>
            <p:blipFill>
              <a:blip r:embed="rId120"/>
              <a:stretch>
                <a:fillRect/>
              </a:stretch>
            </p:blipFill>
            <p:spPr>
              <a:xfrm>
                <a:off x="4905551" y="2162356"/>
                <a:ext cx="167923" cy="201251"/>
              </a:xfrm>
              <a:prstGeom prst="rect">
                <a:avLst/>
              </a:prstGeom>
            </p:spPr>
          </p:pic>
        </mc:Fallback>
      </mc:AlternateContent>
      <mc:AlternateContent xmlns:mc="http://schemas.openxmlformats.org/markup-compatibility/2006" xmlns:p14="http://schemas.microsoft.com/office/powerpoint/2010/main">
        <mc:Choice Requires="p14">
          <p:contentPart p14:bwMode="auto" r:id="rId121">
            <p14:nvContentPartPr>
              <p14:cNvPr id="114749" name="Ink 61"/>
              <p14:cNvContentPartPr>
                <a14:cpLocks xmlns:a14="http://schemas.microsoft.com/office/drawing/2010/main" noRot="1" noChangeAspect="1" noEditPoints="1" noChangeArrowheads="1" noChangeShapeType="1"/>
              </p14:cNvContentPartPr>
              <p14:nvPr/>
            </p14:nvContentPartPr>
            <p14:xfrm>
              <a:off x="4011613" y="1347788"/>
              <a:ext cx="138112" cy="195262"/>
            </p14:xfrm>
          </p:contentPart>
        </mc:Choice>
        <mc:Fallback xmlns="">
          <p:pic>
            <p:nvPicPr>
              <p:cNvPr id="114749" name="Ink 61"/>
              <p:cNvPicPr>
                <a:picLocks noRot="1" noChangeAspect="1" noEditPoints="1" noChangeArrowheads="1" noChangeShapeType="1"/>
              </p:cNvPicPr>
              <p:nvPr/>
            </p:nvPicPr>
            <p:blipFill>
              <a:blip r:embed="rId122"/>
              <a:stretch>
                <a:fillRect/>
              </a:stretch>
            </p:blipFill>
            <p:spPr>
              <a:xfrm>
                <a:off x="4002237" y="1338421"/>
                <a:ext cx="156863" cy="213996"/>
              </a:xfrm>
              <a:prstGeom prst="rect">
                <a:avLst/>
              </a:prstGeom>
            </p:spPr>
          </p:pic>
        </mc:Fallback>
      </mc:AlternateContent>
      <mc:AlternateContent xmlns:mc="http://schemas.openxmlformats.org/markup-compatibility/2006" xmlns:p14="http://schemas.microsoft.com/office/powerpoint/2010/main">
        <mc:Choice Requires="p14">
          <p:contentPart p14:bwMode="auto" r:id="rId123">
            <p14:nvContentPartPr>
              <p14:cNvPr id="114750" name="Ink 62"/>
              <p14:cNvContentPartPr>
                <a14:cpLocks xmlns:a14="http://schemas.microsoft.com/office/drawing/2010/main" noRot="1" noChangeAspect="1" noEditPoints="1" noChangeArrowheads="1" noChangeShapeType="1"/>
              </p14:cNvContentPartPr>
              <p14:nvPr/>
            </p14:nvContentPartPr>
            <p14:xfrm>
              <a:off x="4046538" y="2822575"/>
              <a:ext cx="136525" cy="219075"/>
            </p14:xfrm>
          </p:contentPart>
        </mc:Choice>
        <mc:Fallback xmlns="">
          <p:pic>
            <p:nvPicPr>
              <p:cNvPr id="114750" name="Ink 62"/>
              <p:cNvPicPr>
                <a:picLocks noRot="1" noChangeAspect="1" noEditPoints="1" noChangeArrowheads="1" noChangeShapeType="1"/>
              </p:cNvPicPr>
              <p:nvPr/>
            </p:nvPicPr>
            <p:blipFill>
              <a:blip r:embed="rId124"/>
              <a:stretch>
                <a:fillRect/>
              </a:stretch>
            </p:blipFill>
            <p:spPr>
              <a:xfrm>
                <a:off x="4037197" y="2813207"/>
                <a:ext cx="155207" cy="237812"/>
              </a:xfrm>
              <a:prstGeom prst="rect">
                <a:avLst/>
              </a:prstGeom>
            </p:spPr>
          </p:pic>
        </mc:Fallback>
      </mc:AlternateContent>
      <mc:AlternateContent xmlns:mc="http://schemas.openxmlformats.org/markup-compatibility/2006" xmlns:p14="http://schemas.microsoft.com/office/powerpoint/2010/main">
        <mc:Choice Requires="p14">
          <p:contentPart p14:bwMode="auto" r:id="rId125">
            <p14:nvContentPartPr>
              <p14:cNvPr id="114751" name="Ink 63"/>
              <p14:cNvContentPartPr>
                <a14:cpLocks xmlns:a14="http://schemas.microsoft.com/office/drawing/2010/main" noRot="1" noChangeAspect="1" noEditPoints="1" noChangeArrowheads="1" noChangeShapeType="1"/>
              </p14:cNvContentPartPr>
              <p14:nvPr/>
            </p14:nvContentPartPr>
            <p14:xfrm>
              <a:off x="3429000" y="2800350"/>
              <a:ext cx="114300" cy="195263"/>
            </p14:xfrm>
          </p:contentPart>
        </mc:Choice>
        <mc:Fallback xmlns="">
          <p:pic>
            <p:nvPicPr>
              <p:cNvPr id="114751" name="Ink 63"/>
              <p:cNvPicPr>
                <a:picLocks noRot="1" noChangeAspect="1" noEditPoints="1" noChangeArrowheads="1" noChangeShapeType="1"/>
              </p:cNvPicPr>
              <p:nvPr/>
            </p:nvPicPr>
            <p:blipFill>
              <a:blip r:embed="rId126"/>
              <a:stretch>
                <a:fillRect/>
              </a:stretch>
            </p:blipFill>
            <p:spPr>
              <a:xfrm>
                <a:off x="3419655" y="2790983"/>
                <a:ext cx="132991" cy="213997"/>
              </a:xfrm>
              <a:prstGeom prst="rect">
                <a:avLst/>
              </a:prstGeom>
            </p:spPr>
          </p:pic>
        </mc:Fallback>
      </mc:AlternateContent>
      <mc:AlternateContent xmlns:mc="http://schemas.openxmlformats.org/markup-compatibility/2006" xmlns:p14="http://schemas.microsoft.com/office/powerpoint/2010/main">
        <mc:Choice Requires="p14">
          <p:contentPart p14:bwMode="auto" r:id="rId127">
            <p14:nvContentPartPr>
              <p14:cNvPr id="114752" name="Ink 64"/>
              <p14:cNvContentPartPr>
                <a14:cpLocks xmlns:a14="http://schemas.microsoft.com/office/drawing/2010/main" noRot="1" noChangeAspect="1" noEditPoints="1" noChangeArrowheads="1" noChangeShapeType="1"/>
              </p14:cNvContentPartPr>
              <p14:nvPr/>
            </p14:nvContentPartPr>
            <p14:xfrm>
              <a:off x="1050925" y="4114800"/>
              <a:ext cx="766763" cy="1028700"/>
            </p14:xfrm>
          </p:contentPart>
        </mc:Choice>
        <mc:Fallback xmlns="">
          <p:pic>
            <p:nvPicPr>
              <p:cNvPr id="114752" name="Ink 64"/>
              <p:cNvPicPr>
                <a:picLocks noRot="1" noChangeAspect="1" noEditPoints="1" noChangeArrowheads="1" noChangeShapeType="1"/>
              </p:cNvPicPr>
              <p:nvPr/>
            </p:nvPicPr>
            <p:blipFill>
              <a:blip r:embed="rId128"/>
              <a:stretch>
                <a:fillRect/>
              </a:stretch>
            </p:blipFill>
            <p:spPr>
              <a:xfrm>
                <a:off x="1035086" y="4051451"/>
                <a:ext cx="798441" cy="1155398"/>
              </a:xfrm>
              <a:prstGeom prst="rect">
                <a:avLst/>
              </a:prstGeom>
            </p:spPr>
          </p:pic>
        </mc:Fallback>
      </mc:AlternateContent>
      <mc:AlternateContent xmlns:mc="http://schemas.openxmlformats.org/markup-compatibility/2006" xmlns:p14="http://schemas.microsoft.com/office/powerpoint/2010/main">
        <mc:Choice Requires="p14">
          <p:contentPart p14:bwMode="auto" r:id="rId129">
            <p14:nvContentPartPr>
              <p14:cNvPr id="114753" name="Ink 65"/>
              <p14:cNvContentPartPr>
                <a14:cpLocks xmlns:a14="http://schemas.microsoft.com/office/drawing/2010/main" noRot="1" noChangeAspect="1" noEditPoints="1" noChangeArrowheads="1" noChangeShapeType="1"/>
              </p14:cNvContentPartPr>
              <p14:nvPr/>
            </p14:nvContentPartPr>
            <p14:xfrm>
              <a:off x="2663825" y="4583113"/>
              <a:ext cx="628650" cy="641350"/>
            </p14:xfrm>
          </p:contentPart>
        </mc:Choice>
        <mc:Fallback xmlns="">
          <p:pic>
            <p:nvPicPr>
              <p:cNvPr id="114753" name="Ink 65"/>
              <p:cNvPicPr>
                <a:picLocks noRot="1" noChangeAspect="1" noEditPoints="1" noChangeArrowheads="1" noChangeShapeType="1"/>
              </p:cNvPicPr>
              <p:nvPr/>
            </p:nvPicPr>
            <p:blipFill>
              <a:blip r:embed="rId130"/>
              <a:stretch>
                <a:fillRect/>
              </a:stretch>
            </p:blipFill>
            <p:spPr>
              <a:xfrm>
                <a:off x="2647983" y="4519410"/>
                <a:ext cx="660335" cy="768396"/>
              </a:xfrm>
              <a:prstGeom prst="rect">
                <a:avLst/>
              </a:prstGeom>
            </p:spPr>
          </p:pic>
        </mc:Fallback>
      </mc:AlternateContent>
      <mc:AlternateContent xmlns:mc="http://schemas.openxmlformats.org/markup-compatibility/2006" xmlns:p14="http://schemas.microsoft.com/office/powerpoint/2010/main">
        <mc:Choice Requires="p14">
          <p:contentPart p14:bwMode="auto" r:id="rId131">
            <p14:nvContentPartPr>
              <p14:cNvPr id="114754" name="Ink 66"/>
              <p14:cNvContentPartPr>
                <a14:cpLocks xmlns:a14="http://schemas.microsoft.com/office/drawing/2010/main" noRot="1" noChangeAspect="1" noEditPoints="1" noChangeArrowheads="1" noChangeShapeType="1"/>
              </p14:cNvContentPartPr>
              <p14:nvPr/>
            </p14:nvContentPartPr>
            <p14:xfrm>
              <a:off x="4217988" y="3257550"/>
              <a:ext cx="1989137" cy="1155700"/>
            </p14:xfrm>
          </p:contentPart>
        </mc:Choice>
        <mc:Fallback xmlns="">
          <p:pic>
            <p:nvPicPr>
              <p:cNvPr id="114754" name="Ink 66"/>
              <p:cNvPicPr>
                <a:picLocks noRot="1" noChangeAspect="1" noEditPoints="1" noChangeArrowheads="1" noChangeShapeType="1"/>
              </p:cNvPicPr>
              <p:nvPr/>
            </p:nvPicPr>
            <p:blipFill>
              <a:blip r:embed="rId132"/>
              <a:stretch>
                <a:fillRect/>
              </a:stretch>
            </p:blipFill>
            <p:spPr>
              <a:xfrm>
                <a:off x="4202147" y="3193824"/>
                <a:ext cx="2020819" cy="1283151"/>
              </a:xfrm>
              <a:prstGeom prst="rect">
                <a:avLst/>
              </a:prstGeom>
            </p:spPr>
          </p:pic>
        </mc:Fallback>
      </mc:AlternateContent>
      <mc:AlternateContent xmlns:mc="http://schemas.openxmlformats.org/markup-compatibility/2006" xmlns:p14="http://schemas.microsoft.com/office/powerpoint/2010/main">
        <mc:Choice Requires="p14">
          <p:contentPart p14:bwMode="auto" r:id="rId133">
            <p14:nvContentPartPr>
              <p14:cNvPr id="114755" name="Ink 67"/>
              <p14:cNvContentPartPr>
                <a14:cpLocks xmlns:a14="http://schemas.microsoft.com/office/drawing/2010/main" noRot="1" noChangeAspect="1" noEditPoints="1" noChangeArrowheads="1" noChangeShapeType="1"/>
              </p14:cNvContentPartPr>
              <p14:nvPr/>
            </p14:nvContentPartPr>
            <p14:xfrm>
              <a:off x="131233863" y="60504388"/>
              <a:ext cx="0" cy="0"/>
            </p14:xfrm>
          </p:contentPart>
        </mc:Choice>
        <mc:Fallback xmlns="">
          <p:pic>
            <p:nvPicPr>
              <p:cNvPr id="114755" name="Ink 67"/>
              <p:cNvPicPr>
                <a:picLocks noRot="1" noChangeAspect="1" noEditPoints="1" noChangeArrowheads="1" noChangeShapeType="1"/>
              </p:cNvPicPr>
              <p:nvPr/>
            </p:nvPicPr>
            <p:blipFill>
              <a:blip r:embed="rId134"/>
              <a:stretch>
                <a:fillRect/>
              </a:stretch>
            </p:blipFill>
            <p:spPr>
              <a:xfrm>
                <a:off x="131233863" y="60504388"/>
                <a:ext cx="0" cy="0"/>
              </a:xfrm>
              <a:prstGeom prst="rect">
                <a:avLst/>
              </a:prstGeom>
            </p:spPr>
          </p:pic>
        </mc:Fallback>
      </mc:AlternateContent>
      <mc:AlternateContent xmlns:mc="http://schemas.openxmlformats.org/markup-compatibility/2006" xmlns:p14="http://schemas.microsoft.com/office/powerpoint/2010/main">
        <mc:Choice Requires="p14">
          <p:contentPart p14:bwMode="auto" r:id="rId135">
            <p14:nvContentPartPr>
              <p14:cNvPr id="114756" name="Ink 68"/>
              <p14:cNvContentPartPr>
                <a14:cpLocks xmlns:a14="http://schemas.microsoft.com/office/drawing/2010/main" noRot="1" noChangeAspect="1" noEditPoints="1" noChangeArrowheads="1" noChangeShapeType="1"/>
              </p14:cNvContentPartPr>
              <p14:nvPr/>
            </p14:nvContentPartPr>
            <p14:xfrm>
              <a:off x="7040563" y="3246438"/>
              <a:ext cx="698500" cy="492125"/>
            </p14:xfrm>
          </p:contentPart>
        </mc:Choice>
        <mc:Fallback xmlns="">
          <p:pic>
            <p:nvPicPr>
              <p:cNvPr id="114756" name="Ink 68"/>
              <p:cNvPicPr>
                <a:picLocks noRot="1" noChangeAspect="1" noEditPoints="1" noChangeArrowheads="1" noChangeShapeType="1"/>
              </p:cNvPicPr>
              <p:nvPr/>
            </p:nvPicPr>
            <p:blipFill>
              <a:blip r:embed="rId136"/>
              <a:stretch>
                <a:fillRect/>
              </a:stretch>
            </p:blipFill>
            <p:spPr>
              <a:xfrm>
                <a:off x="7024721" y="3183077"/>
                <a:ext cx="730185" cy="619206"/>
              </a:xfrm>
              <a:prstGeom prst="rect">
                <a:avLst/>
              </a:prstGeom>
            </p:spPr>
          </p:pic>
        </mc:Fallback>
      </mc:AlternateContent>
      <mc:AlternateContent xmlns:mc="http://schemas.openxmlformats.org/markup-compatibility/2006" xmlns:p14="http://schemas.microsoft.com/office/powerpoint/2010/main">
        <mc:Choice Requires="p14">
          <p:contentPart p14:bwMode="auto" r:id="rId137">
            <p14:nvContentPartPr>
              <p14:cNvPr id="114757" name="Ink 69"/>
              <p14:cNvContentPartPr>
                <a14:cpLocks xmlns:a14="http://schemas.microsoft.com/office/drawing/2010/main" noRot="1" noChangeAspect="1" noEditPoints="1" noChangeArrowheads="1" noChangeShapeType="1"/>
              </p14:cNvContentPartPr>
              <p14:nvPr/>
            </p14:nvContentPartPr>
            <p14:xfrm>
              <a:off x="2378075" y="5189538"/>
              <a:ext cx="206375" cy="263525"/>
            </p14:xfrm>
          </p:contentPart>
        </mc:Choice>
        <mc:Fallback xmlns="">
          <p:pic>
            <p:nvPicPr>
              <p:cNvPr id="114757" name="Ink 69"/>
              <p:cNvPicPr>
                <a:picLocks noRot="1" noChangeAspect="1" noEditPoints="1" noChangeArrowheads="1" noChangeShapeType="1"/>
              </p:cNvPicPr>
              <p:nvPr/>
            </p:nvPicPr>
            <p:blipFill>
              <a:blip r:embed="rId138"/>
              <a:stretch>
                <a:fillRect/>
              </a:stretch>
            </p:blipFill>
            <p:spPr>
              <a:xfrm>
                <a:off x="2368711" y="5180191"/>
                <a:ext cx="225104" cy="282220"/>
              </a:xfrm>
              <a:prstGeom prst="rect">
                <a:avLst/>
              </a:prstGeom>
            </p:spPr>
          </p:pic>
        </mc:Fallback>
      </mc:AlternateContent>
      <mc:AlternateContent xmlns:mc="http://schemas.openxmlformats.org/markup-compatibility/2006" xmlns:p14="http://schemas.microsoft.com/office/powerpoint/2010/main">
        <mc:Choice Requires="p14">
          <p:contentPart p14:bwMode="auto" r:id="rId139">
            <p14:nvContentPartPr>
              <p14:cNvPr id="114758" name="Ink 70"/>
              <p14:cNvContentPartPr>
                <a14:cpLocks xmlns:a14="http://schemas.microsoft.com/office/drawing/2010/main" noRot="1" noChangeAspect="1" noEditPoints="1" noChangeArrowheads="1" noChangeShapeType="1"/>
              </p14:cNvContentPartPr>
              <p14:nvPr/>
            </p14:nvContentPartPr>
            <p14:xfrm>
              <a:off x="3943350" y="4435475"/>
              <a:ext cx="206375" cy="239713"/>
            </p14:xfrm>
          </p:contentPart>
        </mc:Choice>
        <mc:Fallback xmlns="">
          <p:pic>
            <p:nvPicPr>
              <p:cNvPr id="114758" name="Ink 70"/>
              <p:cNvPicPr>
                <a:picLocks noRot="1" noChangeAspect="1" noEditPoints="1" noChangeArrowheads="1" noChangeShapeType="1"/>
              </p:cNvPicPr>
              <p:nvPr/>
            </p:nvPicPr>
            <p:blipFill>
              <a:blip r:embed="rId140"/>
              <a:stretch>
                <a:fillRect/>
              </a:stretch>
            </p:blipFill>
            <p:spPr>
              <a:xfrm>
                <a:off x="3933986" y="4426117"/>
                <a:ext cx="225104" cy="258429"/>
              </a:xfrm>
              <a:prstGeom prst="rect">
                <a:avLst/>
              </a:prstGeom>
            </p:spPr>
          </p:pic>
        </mc:Fallback>
      </mc:AlternateContent>
      <mc:AlternateContent xmlns:mc="http://schemas.openxmlformats.org/markup-compatibility/2006" xmlns:p14="http://schemas.microsoft.com/office/powerpoint/2010/main">
        <mc:Choice Requires="p14">
          <p:contentPart p14:bwMode="auto" r:id="rId141">
            <p14:nvContentPartPr>
              <p14:cNvPr id="114759" name="Ink 71"/>
              <p14:cNvContentPartPr>
                <a14:cpLocks xmlns:a14="http://schemas.microsoft.com/office/drawing/2010/main" noRot="1" noChangeAspect="1" noEditPoints="1" noChangeArrowheads="1" noChangeShapeType="1"/>
              </p14:cNvContentPartPr>
              <p14:nvPr/>
            </p14:nvContentPartPr>
            <p14:xfrm>
              <a:off x="2468563" y="2593975"/>
              <a:ext cx="12700" cy="195263"/>
            </p14:xfrm>
          </p:contentPart>
        </mc:Choice>
        <mc:Fallback xmlns="">
          <p:pic>
            <p:nvPicPr>
              <p:cNvPr id="114759" name="Ink 71"/>
              <p:cNvPicPr>
                <a:picLocks noRot="1" noChangeAspect="1" noEditPoints="1" noChangeArrowheads="1" noChangeShapeType="1"/>
              </p:cNvPicPr>
              <p:nvPr/>
            </p:nvPicPr>
            <p:blipFill>
              <a:blip r:embed="rId142"/>
              <a:stretch>
                <a:fillRect/>
              </a:stretch>
            </p:blipFill>
            <p:spPr>
              <a:xfrm>
                <a:off x="2459129" y="2584608"/>
                <a:ext cx="31569" cy="213997"/>
              </a:xfrm>
              <a:prstGeom prst="rect">
                <a:avLst/>
              </a:prstGeom>
            </p:spPr>
          </p:pic>
        </mc:Fallback>
      </mc:AlternateContent>
      <mc:AlternateContent xmlns:mc="http://schemas.openxmlformats.org/markup-compatibility/2006" xmlns:p14="http://schemas.microsoft.com/office/powerpoint/2010/main">
        <mc:Choice Requires="p14">
          <p:contentPart p14:bwMode="auto" r:id="rId143">
            <p14:nvContentPartPr>
              <p14:cNvPr id="114760" name="Ink 72"/>
              <p14:cNvContentPartPr>
                <a14:cpLocks xmlns:a14="http://schemas.microsoft.com/office/drawing/2010/main" noRot="1" noChangeAspect="1" noEditPoints="1" noChangeArrowheads="1" noChangeShapeType="1"/>
              </p14:cNvContentPartPr>
              <p14:nvPr/>
            </p14:nvContentPartPr>
            <p14:xfrm>
              <a:off x="4035425" y="1749425"/>
              <a:ext cx="22225" cy="239713"/>
            </p14:xfrm>
          </p:contentPart>
        </mc:Choice>
        <mc:Fallback xmlns="">
          <p:pic>
            <p:nvPicPr>
              <p:cNvPr id="114760" name="Ink 72"/>
              <p:cNvPicPr>
                <a:picLocks noRot="1" noChangeAspect="1" noEditPoints="1" noChangeArrowheads="1" noChangeShapeType="1"/>
              </p:cNvPicPr>
              <p:nvPr/>
            </p:nvPicPr>
            <p:blipFill>
              <a:blip r:embed="rId144"/>
              <a:stretch>
                <a:fillRect/>
              </a:stretch>
            </p:blipFill>
            <p:spPr>
              <a:xfrm>
                <a:off x="4025952" y="1740067"/>
                <a:ext cx="41171" cy="258429"/>
              </a:xfrm>
              <a:prstGeom prst="rect">
                <a:avLst/>
              </a:prstGeom>
            </p:spPr>
          </p:pic>
        </mc:Fallback>
      </mc:AlternateContent>
      <mc:AlternateContent xmlns:mc="http://schemas.openxmlformats.org/markup-compatibility/2006" xmlns:p14="http://schemas.microsoft.com/office/powerpoint/2010/main">
        <mc:Choice Requires="p14">
          <p:contentPart p14:bwMode="auto" r:id="rId145">
            <p14:nvContentPartPr>
              <p14:cNvPr id="114761" name="Ink 73"/>
              <p14:cNvContentPartPr>
                <a14:cpLocks xmlns:a14="http://schemas.microsoft.com/office/drawing/2010/main" noRot="1" noChangeAspect="1" noEditPoints="1" noChangeArrowheads="1" noChangeShapeType="1"/>
              </p14:cNvContentPartPr>
              <p14:nvPr/>
            </p14:nvContentPartPr>
            <p14:xfrm>
              <a:off x="5611813" y="2582863"/>
              <a:ext cx="12700" cy="228600"/>
            </p14:xfrm>
          </p:contentPart>
        </mc:Choice>
        <mc:Fallback xmlns="">
          <p:pic>
            <p:nvPicPr>
              <p:cNvPr id="114761" name="Ink 73"/>
              <p:cNvPicPr>
                <a:picLocks noRot="1" noChangeAspect="1" noEditPoints="1" noChangeArrowheads="1" noChangeShapeType="1"/>
              </p:cNvPicPr>
              <p:nvPr/>
            </p:nvPicPr>
            <p:blipFill>
              <a:blip r:embed="rId146"/>
              <a:stretch>
                <a:fillRect/>
              </a:stretch>
            </p:blipFill>
            <p:spPr>
              <a:xfrm>
                <a:off x="5602379" y="2573518"/>
                <a:ext cx="31569" cy="247291"/>
              </a:xfrm>
              <a:prstGeom prst="rect">
                <a:avLst/>
              </a:prstGeom>
            </p:spPr>
          </p:pic>
        </mc:Fallback>
      </mc:AlternateContent>
      <mc:AlternateContent xmlns:mc="http://schemas.openxmlformats.org/markup-compatibility/2006" xmlns:p14="http://schemas.microsoft.com/office/powerpoint/2010/main">
        <mc:Choice Requires="p14">
          <p:contentPart p14:bwMode="auto" r:id="rId147">
            <p14:nvContentPartPr>
              <p14:cNvPr id="114762" name="Ink 74"/>
              <p14:cNvContentPartPr>
                <a14:cpLocks xmlns:a14="http://schemas.microsoft.com/office/drawing/2010/main" noRot="1" noChangeAspect="1" noEditPoints="1" noChangeArrowheads="1" noChangeShapeType="1"/>
              </p14:cNvContentPartPr>
              <p14:nvPr/>
            </p14:nvContentPartPr>
            <p14:xfrm>
              <a:off x="5622925" y="4754563"/>
              <a:ext cx="23813" cy="206375"/>
            </p14:xfrm>
          </p:contentPart>
        </mc:Choice>
        <mc:Fallback xmlns="">
          <p:pic>
            <p:nvPicPr>
              <p:cNvPr id="114762" name="Ink 74"/>
              <p:cNvPicPr>
                <a:picLocks noRot="1" noChangeAspect="1" noEditPoints="1" noChangeArrowheads="1" noChangeShapeType="1"/>
              </p:cNvPicPr>
              <p:nvPr/>
            </p:nvPicPr>
            <p:blipFill>
              <a:blip r:embed="rId148"/>
              <a:stretch>
                <a:fillRect/>
              </a:stretch>
            </p:blipFill>
            <p:spPr>
              <a:xfrm>
                <a:off x="5613544" y="4745199"/>
                <a:ext cx="42575" cy="225104"/>
              </a:xfrm>
              <a:prstGeom prst="rect">
                <a:avLst/>
              </a:prstGeom>
            </p:spPr>
          </p:pic>
        </mc:Fallback>
      </mc:AlternateContent>
      <mc:AlternateContent xmlns:mc="http://schemas.openxmlformats.org/markup-compatibility/2006" xmlns:p14="http://schemas.microsoft.com/office/powerpoint/2010/main">
        <mc:Choice Requires="p14">
          <p:contentPart p14:bwMode="auto" r:id="rId149">
            <p14:nvContentPartPr>
              <p14:cNvPr id="114763" name="Ink 75"/>
              <p14:cNvContentPartPr>
                <a14:cpLocks xmlns:a14="http://schemas.microsoft.com/office/drawing/2010/main" noRot="1" noChangeAspect="1" noEditPoints="1" noChangeArrowheads="1" noChangeShapeType="1"/>
              </p14:cNvContentPartPr>
              <p14:nvPr/>
            </p14:nvContentPartPr>
            <p14:xfrm>
              <a:off x="6915150" y="5303838"/>
              <a:ext cx="11113" cy="206375"/>
            </p14:xfrm>
          </p:contentPart>
        </mc:Choice>
        <mc:Fallback xmlns="">
          <p:pic>
            <p:nvPicPr>
              <p:cNvPr id="114763" name="Ink 75"/>
              <p:cNvPicPr>
                <a:picLocks noRot="1" noChangeAspect="1" noEditPoints="1" noChangeArrowheads="1" noChangeShapeType="1"/>
              </p:cNvPicPr>
              <p:nvPr/>
            </p:nvPicPr>
            <p:blipFill>
              <a:blip r:embed="rId150"/>
              <a:stretch>
                <a:fillRect/>
              </a:stretch>
            </p:blipFill>
            <p:spPr>
              <a:xfrm>
                <a:off x="6905829" y="5294474"/>
                <a:ext cx="29754" cy="225104"/>
              </a:xfrm>
              <a:prstGeom prst="rect">
                <a:avLst/>
              </a:prstGeom>
            </p:spPr>
          </p:pic>
        </mc:Fallback>
      </mc:AlternateContent>
      <mc:AlternateContent xmlns:mc="http://schemas.openxmlformats.org/markup-compatibility/2006" xmlns:p14="http://schemas.microsoft.com/office/powerpoint/2010/main">
        <mc:Choice Requires="p14">
          <p:contentPart p14:bwMode="auto" r:id="rId151">
            <p14:nvContentPartPr>
              <p14:cNvPr id="114764" name="Ink 76"/>
              <p14:cNvContentPartPr>
                <a14:cpLocks xmlns:a14="http://schemas.microsoft.com/office/drawing/2010/main" noRot="1" noChangeAspect="1" noEditPoints="1" noChangeArrowheads="1" noChangeShapeType="1"/>
              </p14:cNvContentPartPr>
              <p14:nvPr/>
            </p14:nvContentPartPr>
            <p14:xfrm>
              <a:off x="6811963" y="3154363"/>
              <a:ext cx="206375" cy="206375"/>
            </p14:xfrm>
          </p:contentPart>
        </mc:Choice>
        <mc:Fallback xmlns="">
          <p:pic>
            <p:nvPicPr>
              <p:cNvPr id="114764" name="Ink 76"/>
              <p:cNvPicPr>
                <a:picLocks noRot="1" noChangeAspect="1" noEditPoints="1" noChangeArrowheads="1" noChangeShapeType="1"/>
              </p:cNvPicPr>
              <p:nvPr/>
            </p:nvPicPr>
            <p:blipFill>
              <a:blip r:embed="rId152"/>
              <a:stretch>
                <a:fillRect/>
              </a:stretch>
            </p:blipFill>
            <p:spPr>
              <a:xfrm>
                <a:off x="6802599" y="3144999"/>
                <a:ext cx="225104" cy="225104"/>
              </a:xfrm>
              <a:prstGeom prst="rect">
                <a:avLst/>
              </a:prstGeom>
            </p:spPr>
          </p:pic>
        </mc:Fallback>
      </mc:AlternateContent>
      <mc:AlternateContent xmlns:mc="http://schemas.openxmlformats.org/markup-compatibility/2006" xmlns:p14="http://schemas.microsoft.com/office/powerpoint/2010/main">
        <mc:Choice Requires="p14">
          <p:contentPart p14:bwMode="auto" r:id="rId153">
            <p14:nvContentPartPr>
              <p14:cNvPr id="114765" name="Ink 77"/>
              <p14:cNvContentPartPr>
                <a14:cpLocks xmlns:a14="http://schemas.microsoft.com/office/drawing/2010/main" noRot="1" noChangeAspect="1" noEditPoints="1" noChangeArrowheads="1" noChangeShapeType="1"/>
              </p14:cNvContentPartPr>
              <p14:nvPr/>
            </p14:nvContentPartPr>
            <p14:xfrm>
              <a:off x="4000500" y="3224213"/>
              <a:ext cx="125413" cy="204787"/>
            </p14:xfrm>
          </p:contentPart>
        </mc:Choice>
        <mc:Fallback xmlns="">
          <p:pic>
            <p:nvPicPr>
              <p:cNvPr id="114765" name="Ink 77"/>
              <p:cNvPicPr>
                <a:picLocks noRot="1" noChangeAspect="1" noEditPoints="1" noChangeArrowheads="1" noChangeShapeType="1"/>
              </p:cNvPicPr>
              <p:nvPr/>
            </p:nvPicPr>
            <p:blipFill>
              <a:blip r:embed="rId154"/>
              <a:stretch>
                <a:fillRect/>
              </a:stretch>
            </p:blipFill>
            <p:spPr>
              <a:xfrm>
                <a:off x="3991130" y="3214855"/>
                <a:ext cx="144153" cy="223502"/>
              </a:xfrm>
              <a:prstGeom prst="rect">
                <a:avLst/>
              </a:prstGeom>
            </p:spPr>
          </p:pic>
        </mc:Fallback>
      </mc:AlternateContent>
      <mc:AlternateContent xmlns:mc="http://schemas.openxmlformats.org/markup-compatibility/2006" xmlns:p14="http://schemas.microsoft.com/office/powerpoint/2010/main">
        <mc:Choice Requires="p14">
          <p:contentPart p14:bwMode="auto" r:id="rId155">
            <p14:nvContentPartPr>
              <p14:cNvPr id="114766" name="Ink 78"/>
              <p14:cNvContentPartPr>
                <a14:cpLocks xmlns:a14="http://schemas.microsoft.com/office/drawing/2010/main" noRot="1" noChangeAspect="1" noEditPoints="1" noChangeArrowheads="1" noChangeShapeType="1"/>
              </p14:cNvContentPartPr>
              <p14:nvPr/>
            </p14:nvContentPartPr>
            <p14:xfrm>
              <a:off x="3965575" y="5864225"/>
              <a:ext cx="138113" cy="228600"/>
            </p14:xfrm>
          </p:contentPart>
        </mc:Choice>
        <mc:Fallback xmlns="">
          <p:pic>
            <p:nvPicPr>
              <p:cNvPr id="114766" name="Ink 78"/>
              <p:cNvPicPr>
                <a:picLocks noRot="1" noChangeAspect="1" noEditPoints="1" noChangeArrowheads="1" noChangeShapeType="1"/>
              </p:cNvPicPr>
              <p:nvPr/>
            </p:nvPicPr>
            <p:blipFill>
              <a:blip r:embed="rId156"/>
              <a:stretch>
                <a:fillRect/>
              </a:stretch>
            </p:blipFill>
            <p:spPr>
              <a:xfrm>
                <a:off x="3956224" y="5854865"/>
                <a:ext cx="156816" cy="247320"/>
              </a:xfrm>
              <a:prstGeom prst="rect">
                <a:avLst/>
              </a:prstGeom>
            </p:spPr>
          </p:pic>
        </mc:Fallback>
      </mc:AlternateContent>
      <mc:AlternateContent xmlns:mc="http://schemas.openxmlformats.org/markup-compatibility/2006" xmlns:p14="http://schemas.microsoft.com/office/powerpoint/2010/main">
        <mc:Choice Requires="p14">
          <p:contentPart p14:bwMode="auto" r:id="rId157">
            <p14:nvContentPartPr>
              <p14:cNvPr id="114767" name="Ink 79"/>
              <p14:cNvContentPartPr>
                <a14:cpLocks xmlns:a14="http://schemas.microsoft.com/office/drawing/2010/main" noRot="1" noChangeAspect="1" noEditPoints="1" noChangeArrowheads="1" noChangeShapeType="1"/>
              </p14:cNvContentPartPr>
              <p14:nvPr/>
            </p14:nvContentPartPr>
            <p14:xfrm>
              <a:off x="5554663" y="5886450"/>
              <a:ext cx="160337" cy="195263"/>
            </p14:xfrm>
          </p:contentPart>
        </mc:Choice>
        <mc:Fallback xmlns="">
          <p:pic>
            <p:nvPicPr>
              <p:cNvPr id="114767" name="Ink 79"/>
              <p:cNvPicPr>
                <a:picLocks noRot="1" noChangeAspect="1" noEditPoints="1" noChangeArrowheads="1" noChangeShapeType="1"/>
              </p:cNvPicPr>
              <p:nvPr/>
            </p:nvPicPr>
            <p:blipFill>
              <a:blip r:embed="rId158"/>
              <a:stretch>
                <a:fillRect/>
              </a:stretch>
            </p:blipFill>
            <p:spPr>
              <a:xfrm>
                <a:off x="5545295" y="5877083"/>
                <a:ext cx="179073" cy="213997"/>
              </a:xfrm>
              <a:prstGeom prst="rect">
                <a:avLst/>
              </a:prstGeom>
            </p:spPr>
          </p:pic>
        </mc:Fallback>
      </mc:AlternateContent>
    </p:spTree>
    <p:extLst>
      <p:ext uri="{BB962C8B-B14F-4D97-AF65-F5344CB8AC3E}">
        <p14:creationId xmlns:p14="http://schemas.microsoft.com/office/powerpoint/2010/main" val="1030438792"/>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95400"/>
            <a:ext cx="8915400" cy="5151087"/>
          </a:xfrm>
        </p:spPr>
        <p:txBody>
          <a:bodyPr/>
          <a:lstStyle/>
          <a:p>
            <a:pPr marL="0" lvl="0" indent="0">
              <a:lnSpc>
                <a:spcPct val="100000"/>
              </a:lnSpc>
              <a:buNone/>
            </a:pPr>
            <a:r>
              <a:rPr lang="en-US" sz="1900" dirty="0"/>
              <a:t>EZS is a small fast food outlet </a:t>
            </a:r>
            <a:r>
              <a:rPr lang="en-US" sz="1900" dirty="0" smtClean="0"/>
              <a:t>serving </a:t>
            </a:r>
            <a:r>
              <a:rPr lang="en-US" sz="1900" dirty="0"/>
              <a:t>mainly the corporate clientele.  EZS’ main fare is a freshly prepared, customizable line of sandwiches.  It is supplemented with an assortment of drinks, light salads, seasonal fruit and snacks.  The restaurant is open 10:00AM to 10:00PM, but the peak demand is during lunch hours, 11:30 to 2:00PM</a:t>
            </a:r>
            <a:r>
              <a:rPr lang="en-US" sz="1900" dirty="0" smtClean="0"/>
              <a:t>. A </a:t>
            </a:r>
            <a:r>
              <a:rPr lang="en-US" sz="1900" dirty="0"/>
              <a:t>customer joining the line makes a sandwich selection by consulting the billboard, marks her selection on a customized form, and hands the form to one of several assemblers who produce  the sandwich.  The customer does not wait for the sandwich to be assembled, but proceeds directly down the line to select additional items onto her tray.  Next, the customer proceeds to pay at the cash register.  Finally, (after the payment is completed) she collects her prepared sandwich at a designated location. </a:t>
            </a:r>
            <a:r>
              <a:rPr lang="en-US" sz="1900" dirty="0" smtClean="0"/>
              <a:t> Selecting </a:t>
            </a:r>
            <a:r>
              <a:rPr lang="en-US" sz="1900" dirty="0"/>
              <a:t>the sandwich and marking the form takes 45 seconds.  Assembling the sandwich requires 90 seconds.  Selecting additional items takes 60 seconds.  Paying at the cash register requires 40 seconds.  Collecting the prepared sandwich requires 20 seconds.  The restaurant employs 2 cash registers and 6 sandwich assemblers, and one person to disburse the prepared sandwiches. </a:t>
            </a:r>
          </a:p>
          <a:p>
            <a:pPr lvl="1">
              <a:buFont typeface="Symbol" pitchFamily="18" charset="2"/>
              <a:buNone/>
              <a:defRPr/>
            </a:pPr>
            <a:r>
              <a:rPr lang="en-US" sz="1900" dirty="0" smtClean="0"/>
              <a:t> </a:t>
            </a:r>
          </a:p>
          <a:p>
            <a:pPr>
              <a:buFont typeface="Wingdings" pitchFamily="2" charset="2"/>
              <a:buNone/>
              <a:defRPr/>
            </a:pPr>
            <a:endParaRPr lang="en-US" sz="1900" dirty="0" smtClean="0"/>
          </a:p>
        </p:txBody>
      </p:sp>
      <p:sp>
        <p:nvSpPr>
          <p:cNvPr id="13315" name="Title 2"/>
          <p:cNvSpPr>
            <a:spLocks noGrp="1"/>
          </p:cNvSpPr>
          <p:nvPr>
            <p:ph type="title"/>
          </p:nvPr>
        </p:nvSpPr>
        <p:spPr>
          <a:xfrm>
            <a:off x="201613" y="192088"/>
            <a:ext cx="8759825" cy="877887"/>
          </a:xfrm>
        </p:spPr>
        <p:txBody>
          <a:bodyPr/>
          <a:lstStyle/>
          <a:p>
            <a:r>
              <a:rPr lang="en-US" dirty="0" smtClean="0"/>
              <a:t>Critical Path Example of Flow Time </a:t>
            </a:r>
          </a:p>
        </p:txBody>
      </p:sp>
      <p:sp>
        <p:nvSpPr>
          <p:cNvPr id="4" name="Date Placeholder 3"/>
          <p:cNvSpPr>
            <a:spLocks noGrp="1"/>
          </p:cNvSpPr>
          <p:nvPr>
            <p:ph type="dt" sz="half" idx="4294967295"/>
          </p:nvPr>
        </p:nvSpPr>
        <p:spPr>
          <a:xfrm>
            <a:off x="228600" y="6520244"/>
            <a:ext cx="2133600" cy="365125"/>
          </a:xfrm>
          <a:prstGeom prst="rect">
            <a:avLst/>
          </a:prstGeom>
        </p:spPr>
        <p:txBody>
          <a:bodyPr/>
          <a:lstStyle/>
          <a:p>
            <a:r>
              <a:rPr lang="en-US" smtClean="0"/>
              <a:t>November 11, 2011</a:t>
            </a:r>
            <a:endParaRPr lang="en-US" dirty="0"/>
          </a:p>
        </p:txBody>
      </p:sp>
      <p:sp>
        <p:nvSpPr>
          <p:cNvPr id="5" name="Slide Number Placeholder 4"/>
          <p:cNvSpPr>
            <a:spLocks noGrp="1"/>
          </p:cNvSpPr>
          <p:nvPr>
            <p:ph type="sldNum" sz="quarter" idx="4294967295"/>
          </p:nvPr>
        </p:nvSpPr>
        <p:spPr>
          <a:xfrm>
            <a:off x="6781800" y="6520244"/>
            <a:ext cx="2133600" cy="365125"/>
          </a:xfrm>
          <a:prstGeom prst="rect">
            <a:avLst/>
          </a:prstGeom>
        </p:spPr>
        <p:txBody>
          <a:bodyPr/>
          <a:lstStyle/>
          <a:p>
            <a:fld id="{1D331E90-ED23-40F1-83B5-F035C5BC55BC}" type="slidenum">
              <a:rPr lang="en-US" smtClean="0"/>
              <a:pPr/>
              <a:t>23</a:t>
            </a:fld>
            <a:endParaRPr lang="en-US" dirty="0"/>
          </a:p>
        </p:txBody>
      </p:sp>
      <p:sp>
        <p:nvSpPr>
          <p:cNvPr id="6" name="Footer Placeholder 5"/>
          <p:cNvSpPr>
            <a:spLocks noGrp="1"/>
          </p:cNvSpPr>
          <p:nvPr>
            <p:ph type="ftr" sz="quarter" idx="4294967295"/>
          </p:nvPr>
        </p:nvSpPr>
        <p:spPr>
          <a:xfrm>
            <a:off x="3124200" y="6520244"/>
            <a:ext cx="2895600" cy="365125"/>
          </a:xfrm>
          <a:prstGeom prst="rect">
            <a:avLst/>
          </a:prstGeom>
        </p:spPr>
        <p:txBody>
          <a:bodyPr/>
          <a:lstStyle/>
          <a:p>
            <a:r>
              <a:rPr lang="en-US" dirty="0" err="1" smtClean="0"/>
              <a:t>Ardavan</a:t>
            </a:r>
            <a:r>
              <a:rPr lang="en-US" dirty="0" smtClean="0"/>
              <a:t> </a:t>
            </a:r>
            <a:r>
              <a:rPr lang="en-US" dirty="0" err="1" smtClean="0"/>
              <a:t>Asef-Vaziri</a:t>
            </a:r>
            <a:endParaRPr lang="en-US" dirty="0"/>
          </a:p>
        </p:txBody>
      </p:sp>
    </p:spTree>
    <p:extLst>
      <p:ext uri="{BB962C8B-B14F-4D97-AF65-F5344CB8AC3E}">
        <p14:creationId xmlns:p14="http://schemas.microsoft.com/office/powerpoint/2010/main" val="1073505832"/>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95401"/>
            <a:ext cx="8915400" cy="670576"/>
          </a:xfrm>
        </p:spPr>
        <p:txBody>
          <a:bodyPr/>
          <a:lstStyle/>
          <a:p>
            <a:pPr marL="0" lvl="0" indent="0">
              <a:buNone/>
            </a:pPr>
            <a:r>
              <a:rPr lang="en-US" dirty="0" smtClean="0"/>
              <a:t>a) Draw </a:t>
            </a:r>
            <a:r>
              <a:rPr lang="en-US" dirty="0"/>
              <a:t>a process map</a:t>
            </a:r>
          </a:p>
          <a:p>
            <a:pPr lvl="1">
              <a:buFont typeface="Symbol" pitchFamily="18" charset="2"/>
              <a:buNone/>
              <a:defRPr/>
            </a:pPr>
            <a:r>
              <a:rPr lang="en-US" sz="1900" dirty="0" smtClean="0"/>
              <a:t> </a:t>
            </a:r>
          </a:p>
          <a:p>
            <a:pPr>
              <a:buFont typeface="Wingdings" pitchFamily="2" charset="2"/>
              <a:buNone/>
              <a:defRPr/>
            </a:pPr>
            <a:endParaRPr lang="en-US" sz="1900" dirty="0" smtClean="0"/>
          </a:p>
        </p:txBody>
      </p:sp>
      <p:sp>
        <p:nvSpPr>
          <p:cNvPr id="13315" name="Title 2"/>
          <p:cNvSpPr>
            <a:spLocks noGrp="1"/>
          </p:cNvSpPr>
          <p:nvPr>
            <p:ph type="title"/>
          </p:nvPr>
        </p:nvSpPr>
        <p:spPr>
          <a:xfrm>
            <a:off x="201613" y="192088"/>
            <a:ext cx="8759825" cy="877887"/>
          </a:xfrm>
        </p:spPr>
        <p:txBody>
          <a:bodyPr/>
          <a:lstStyle/>
          <a:p>
            <a:r>
              <a:rPr lang="en-US" dirty="0" smtClean="0"/>
              <a:t>Critical Path Example of Flow Time </a:t>
            </a:r>
          </a:p>
        </p:txBody>
      </p:sp>
      <p:sp>
        <p:nvSpPr>
          <p:cNvPr id="4" name="Date Placeholder 3"/>
          <p:cNvSpPr>
            <a:spLocks noGrp="1"/>
          </p:cNvSpPr>
          <p:nvPr>
            <p:ph type="dt" sz="half" idx="4294967295"/>
          </p:nvPr>
        </p:nvSpPr>
        <p:spPr>
          <a:xfrm>
            <a:off x="228600" y="6520244"/>
            <a:ext cx="2133600" cy="365125"/>
          </a:xfrm>
          <a:prstGeom prst="rect">
            <a:avLst/>
          </a:prstGeom>
        </p:spPr>
        <p:txBody>
          <a:bodyPr/>
          <a:lstStyle/>
          <a:p>
            <a:r>
              <a:rPr lang="en-US" smtClean="0"/>
              <a:t>November 11, 2011</a:t>
            </a:r>
            <a:endParaRPr lang="en-US" dirty="0"/>
          </a:p>
        </p:txBody>
      </p:sp>
      <p:sp>
        <p:nvSpPr>
          <p:cNvPr id="5" name="Slide Number Placeholder 4"/>
          <p:cNvSpPr>
            <a:spLocks noGrp="1"/>
          </p:cNvSpPr>
          <p:nvPr>
            <p:ph type="sldNum" sz="quarter" idx="4294967295"/>
          </p:nvPr>
        </p:nvSpPr>
        <p:spPr>
          <a:xfrm>
            <a:off x="6781800" y="6520244"/>
            <a:ext cx="2133600" cy="365125"/>
          </a:xfrm>
          <a:prstGeom prst="rect">
            <a:avLst/>
          </a:prstGeom>
        </p:spPr>
        <p:txBody>
          <a:bodyPr/>
          <a:lstStyle/>
          <a:p>
            <a:fld id="{1D331E90-ED23-40F1-83B5-F035C5BC55BC}" type="slidenum">
              <a:rPr lang="en-US" smtClean="0"/>
              <a:pPr/>
              <a:t>24</a:t>
            </a:fld>
            <a:endParaRPr lang="en-US" dirty="0"/>
          </a:p>
        </p:txBody>
      </p:sp>
      <p:sp>
        <p:nvSpPr>
          <p:cNvPr id="6" name="Footer Placeholder 5"/>
          <p:cNvSpPr>
            <a:spLocks noGrp="1"/>
          </p:cNvSpPr>
          <p:nvPr>
            <p:ph type="ftr" sz="quarter" idx="4294967295"/>
          </p:nvPr>
        </p:nvSpPr>
        <p:spPr>
          <a:xfrm>
            <a:off x="3124200" y="6520244"/>
            <a:ext cx="2895600" cy="365125"/>
          </a:xfrm>
          <a:prstGeom prst="rect">
            <a:avLst/>
          </a:prstGeom>
        </p:spPr>
        <p:txBody>
          <a:bodyPr/>
          <a:lstStyle/>
          <a:p>
            <a:r>
              <a:rPr lang="en-US" dirty="0" err="1" smtClean="0"/>
              <a:t>Ardavan</a:t>
            </a:r>
            <a:r>
              <a:rPr lang="en-US" dirty="0" smtClean="0"/>
              <a:t> </a:t>
            </a:r>
            <a:r>
              <a:rPr lang="en-US" dirty="0" err="1" smtClean="0"/>
              <a:t>Asef-Vaziri</a:t>
            </a:r>
            <a:endParaRPr lang="en-US" dirty="0"/>
          </a:p>
        </p:txBody>
      </p:sp>
      <p:pic>
        <p:nvPicPr>
          <p:cNvPr id="125954" name="Object 2"/>
          <p:cNvPicPr>
            <a:picLocks noChangeArrowheads="1"/>
          </p:cNvPicPr>
          <p:nvPr/>
        </p:nvPicPr>
        <p:blipFill>
          <a:blip r:embed="rId3">
            <a:extLst>
              <a:ext uri="{28A0092B-C50C-407E-A947-70E740481C1C}">
                <a14:useLocalDpi xmlns:a14="http://schemas.microsoft.com/office/drawing/2010/main" val="0"/>
              </a:ext>
            </a:extLst>
          </a:blip>
          <a:srcRect t="-446" b="-668"/>
          <a:stretch>
            <a:fillRect/>
          </a:stretch>
        </p:blipFill>
        <p:spPr bwMode="auto">
          <a:xfrm>
            <a:off x="1371570" y="2082164"/>
            <a:ext cx="5943600" cy="143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Content Placeholder 1"/>
          <p:cNvSpPr txBox="1">
            <a:spLocks/>
          </p:cNvSpPr>
          <p:nvPr/>
        </p:nvSpPr>
        <p:spPr bwMode="auto">
          <a:xfrm>
            <a:off x="249686" y="3703316"/>
            <a:ext cx="8915400" cy="1371585"/>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lnSpc>
                <a:spcPct val="130000"/>
              </a:lnSpc>
              <a:spcBef>
                <a:spcPct val="20000"/>
              </a:spcBef>
              <a:spcAft>
                <a:spcPct val="0"/>
              </a:spcAft>
              <a:buClr>
                <a:srgbClr val="1A1A70"/>
              </a:buClr>
              <a:buFont typeface="Wingdings" pitchFamily="2" charset="2"/>
              <a:buChar char="v"/>
              <a:defRPr sz="2400">
                <a:solidFill>
                  <a:srgbClr val="1A1A70"/>
                </a:solidFill>
                <a:latin typeface="Book Antiqua" pitchFamily="18" charset="0"/>
                <a:ea typeface="+mn-ea"/>
                <a:cs typeface="+mn-cs"/>
              </a:defRPr>
            </a:lvl1pPr>
            <a:lvl2pPr marL="742950" indent="-285750" algn="l" rtl="0" eaLnBrk="0" fontAlgn="base" hangingPunct="0">
              <a:lnSpc>
                <a:spcPct val="130000"/>
              </a:lnSpc>
              <a:spcBef>
                <a:spcPct val="20000"/>
              </a:spcBef>
              <a:spcAft>
                <a:spcPct val="0"/>
              </a:spcAft>
              <a:buClr>
                <a:srgbClr val="1A1A70"/>
              </a:buClr>
              <a:buFont typeface="Wingdings" pitchFamily="2" charset="2"/>
              <a:buChar char="§"/>
              <a:defRPr sz="2000">
                <a:solidFill>
                  <a:srgbClr val="1A1A70"/>
                </a:solidFill>
                <a:latin typeface="Book Antiqua" pitchFamily="18" charset="0"/>
              </a:defRPr>
            </a:lvl2pPr>
            <a:lvl3pPr marL="1143000" indent="-228600" algn="l" rtl="0" eaLnBrk="0" fontAlgn="base" hangingPunct="0">
              <a:lnSpc>
                <a:spcPct val="130000"/>
              </a:lnSpc>
              <a:spcBef>
                <a:spcPct val="20000"/>
              </a:spcBef>
              <a:spcAft>
                <a:spcPct val="0"/>
              </a:spcAft>
              <a:buClr>
                <a:schemeClr val="tx1"/>
              </a:buClr>
              <a:buFont typeface="Arial" pitchFamily="34" charset="0"/>
              <a:buChar char="•"/>
              <a:defRPr sz="2000">
                <a:solidFill>
                  <a:srgbClr val="1A1A70"/>
                </a:solidFill>
                <a:latin typeface="Book Antiqua" pitchFamily="18" charset="0"/>
              </a:defRPr>
            </a:lvl3pPr>
            <a:lvl4pPr marL="1600200" indent="-228600" algn="l" rtl="0" eaLnBrk="0" fontAlgn="base" hangingPunct="0">
              <a:lnSpc>
                <a:spcPct val="130000"/>
              </a:lnSpc>
              <a:spcBef>
                <a:spcPct val="20000"/>
              </a:spcBef>
              <a:spcAft>
                <a:spcPct val="0"/>
              </a:spcAft>
              <a:buClr>
                <a:srgbClr val="000000"/>
              </a:buClr>
              <a:buFont typeface="Monotype Sorts" pitchFamily="2" charset="2"/>
              <a:buChar char="u"/>
              <a:defRPr sz="2000">
                <a:solidFill>
                  <a:srgbClr val="1A1A70"/>
                </a:solidFill>
                <a:latin typeface="Book Antiqua" pitchFamily="18" charset="0"/>
              </a:defRPr>
            </a:lvl4pPr>
            <a:lvl5pPr marL="2057400" indent="-228600" algn="l" rtl="0" eaLnBrk="0" fontAlgn="base" hangingPunct="0">
              <a:lnSpc>
                <a:spcPct val="130000"/>
              </a:lnSpc>
              <a:spcBef>
                <a:spcPct val="20000"/>
              </a:spcBef>
              <a:spcAft>
                <a:spcPct val="0"/>
              </a:spcAft>
              <a:buClr>
                <a:srgbClr val="000000"/>
              </a:buClr>
              <a:buChar char="–"/>
              <a:defRPr sz="1600">
                <a:solidFill>
                  <a:srgbClr val="1A1A70"/>
                </a:solidFill>
                <a:latin typeface="Book Antiqua" pitchFamily="18" charset="0"/>
              </a:defRPr>
            </a:lvl5pPr>
            <a:lvl6pPr marL="2514600" indent="-228600" algn="l" rtl="0" fontAlgn="base">
              <a:lnSpc>
                <a:spcPct val="130000"/>
              </a:lnSpc>
              <a:spcBef>
                <a:spcPct val="20000"/>
              </a:spcBef>
              <a:spcAft>
                <a:spcPct val="0"/>
              </a:spcAft>
              <a:buClr>
                <a:srgbClr val="000000"/>
              </a:buClr>
              <a:buChar char="–"/>
              <a:defRPr sz="1600">
                <a:solidFill>
                  <a:srgbClr val="000000"/>
                </a:solidFill>
                <a:latin typeface="Arial" charset="0"/>
              </a:defRPr>
            </a:lvl6pPr>
            <a:lvl7pPr marL="2971800" indent="-228600" algn="l" rtl="0" fontAlgn="base">
              <a:lnSpc>
                <a:spcPct val="130000"/>
              </a:lnSpc>
              <a:spcBef>
                <a:spcPct val="20000"/>
              </a:spcBef>
              <a:spcAft>
                <a:spcPct val="0"/>
              </a:spcAft>
              <a:buClr>
                <a:srgbClr val="000000"/>
              </a:buClr>
              <a:buChar char="–"/>
              <a:defRPr sz="1600">
                <a:solidFill>
                  <a:srgbClr val="000000"/>
                </a:solidFill>
                <a:latin typeface="Arial" charset="0"/>
              </a:defRPr>
            </a:lvl7pPr>
            <a:lvl8pPr marL="3429000" indent="-228600" algn="l" rtl="0" fontAlgn="base">
              <a:lnSpc>
                <a:spcPct val="130000"/>
              </a:lnSpc>
              <a:spcBef>
                <a:spcPct val="20000"/>
              </a:spcBef>
              <a:spcAft>
                <a:spcPct val="0"/>
              </a:spcAft>
              <a:buClr>
                <a:srgbClr val="000000"/>
              </a:buClr>
              <a:buChar char="–"/>
              <a:defRPr sz="1600">
                <a:solidFill>
                  <a:srgbClr val="000000"/>
                </a:solidFill>
                <a:latin typeface="Arial" charset="0"/>
              </a:defRPr>
            </a:lvl8pPr>
            <a:lvl9pPr marL="3886200" indent="-228600" algn="l" rtl="0" fontAlgn="base">
              <a:lnSpc>
                <a:spcPct val="130000"/>
              </a:lnSpc>
              <a:spcBef>
                <a:spcPct val="20000"/>
              </a:spcBef>
              <a:spcAft>
                <a:spcPct val="0"/>
              </a:spcAft>
              <a:buClr>
                <a:srgbClr val="000000"/>
              </a:buClr>
              <a:buChar char="–"/>
              <a:defRPr sz="1600">
                <a:solidFill>
                  <a:srgbClr val="000000"/>
                </a:solidFill>
                <a:latin typeface="Arial" charset="0"/>
              </a:defRPr>
            </a:lvl9pPr>
          </a:lstStyle>
          <a:p>
            <a:pPr marL="0" lvl="0" indent="0">
              <a:buNone/>
            </a:pPr>
            <a:r>
              <a:rPr lang="en-US" dirty="0" smtClean="0"/>
              <a:t>b) What </a:t>
            </a:r>
            <a:r>
              <a:rPr lang="en-US" dirty="0"/>
              <a:t>is the theoretical flow time of the process</a:t>
            </a:r>
            <a:r>
              <a:rPr lang="en-US" dirty="0" smtClean="0"/>
              <a:t>?</a:t>
            </a:r>
          </a:p>
          <a:p>
            <a:pPr marL="0" indent="0">
              <a:buNone/>
            </a:pPr>
            <a:r>
              <a:rPr lang="en-US" dirty="0"/>
              <a:t>The critical path is the top one, = 45 +60 + 40 +20 = 165 sec  </a:t>
            </a:r>
          </a:p>
          <a:p>
            <a:pPr marL="0" lvl="0" indent="0">
              <a:buNone/>
            </a:pPr>
            <a:endParaRPr lang="en-US" dirty="0" smtClean="0"/>
          </a:p>
          <a:p>
            <a:pPr marL="0" lvl="0" indent="0">
              <a:buNone/>
            </a:pPr>
            <a:endParaRPr lang="en-US" dirty="0"/>
          </a:p>
          <a:p>
            <a:pPr lvl="1">
              <a:buFont typeface="Symbol" pitchFamily="18" charset="2"/>
              <a:buNone/>
              <a:defRPr/>
            </a:pPr>
            <a:r>
              <a:rPr lang="en-US" sz="1900" dirty="0" smtClean="0"/>
              <a:t> </a:t>
            </a:r>
          </a:p>
          <a:p>
            <a:pPr>
              <a:buFont typeface="Wingdings" pitchFamily="2" charset="2"/>
              <a:buNone/>
              <a:defRPr/>
            </a:pPr>
            <a:endParaRPr lang="en-US" sz="1900" dirty="0" smtClean="0"/>
          </a:p>
        </p:txBody>
      </p:sp>
    </p:spTree>
    <p:extLst>
      <p:ext uri="{BB962C8B-B14F-4D97-AF65-F5344CB8AC3E}">
        <p14:creationId xmlns:p14="http://schemas.microsoft.com/office/powerpoint/2010/main" val="243115253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25954"/>
                                        </p:tgtEl>
                                        <p:attrNameLst>
                                          <p:attrName>style.visibility</p:attrName>
                                        </p:attrNameLst>
                                      </p:cBhvr>
                                      <p:to>
                                        <p:strVal val="visible"/>
                                      </p:to>
                                    </p:set>
                                    <p:animEffect transition="in" filter="dissolve">
                                      <p:cBhvr>
                                        <p:cTn id="7" dur="500"/>
                                        <p:tgtEl>
                                          <p:spTgt spid="12595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dissolve">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animEffect transition="in" filter="dissolve">
                                      <p:cBhvr>
                                        <p:cTn id="17" dur="500"/>
                                        <p:tgtEl>
                                          <p:spTgt spid="8">
                                            <p:txEl>
                                              <p:pRg st="1" end="1"/>
                                            </p:txEl>
                                          </p:spTgt>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8">
                                            <p:txEl>
                                              <p:pRg st="4" end="4"/>
                                            </p:txEl>
                                          </p:spTgt>
                                        </p:tgtEl>
                                        <p:attrNameLst>
                                          <p:attrName>style.visibility</p:attrName>
                                        </p:attrNameLst>
                                      </p:cBhvr>
                                      <p:to>
                                        <p:strVal val="visible"/>
                                      </p:to>
                                    </p:set>
                                    <p:animEffect transition="in" filter="dissolve">
                                      <p:cBhvr>
                                        <p:cTn id="20"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itle 2"/>
          <p:cNvSpPr>
            <a:spLocks noGrp="1"/>
          </p:cNvSpPr>
          <p:nvPr>
            <p:ph type="title"/>
          </p:nvPr>
        </p:nvSpPr>
        <p:spPr>
          <a:xfrm>
            <a:off x="201613" y="192088"/>
            <a:ext cx="8759825" cy="877887"/>
          </a:xfrm>
        </p:spPr>
        <p:txBody>
          <a:bodyPr/>
          <a:lstStyle/>
          <a:p>
            <a:r>
              <a:rPr lang="en-US" dirty="0" smtClean="0"/>
              <a:t>Capacity and </a:t>
            </a:r>
            <a:r>
              <a:rPr lang="en-US" dirty="0" err="1" smtClean="0"/>
              <a:t>Buttleneck</a:t>
            </a:r>
            <a:endParaRPr lang="en-US" dirty="0" smtClean="0"/>
          </a:p>
        </p:txBody>
      </p:sp>
      <p:sp>
        <p:nvSpPr>
          <p:cNvPr id="4" name="Date Placeholder 3"/>
          <p:cNvSpPr>
            <a:spLocks noGrp="1"/>
          </p:cNvSpPr>
          <p:nvPr>
            <p:ph type="dt" sz="half" idx="4294967295"/>
          </p:nvPr>
        </p:nvSpPr>
        <p:spPr>
          <a:xfrm>
            <a:off x="228600" y="6520244"/>
            <a:ext cx="2133600" cy="365125"/>
          </a:xfrm>
          <a:prstGeom prst="rect">
            <a:avLst/>
          </a:prstGeom>
        </p:spPr>
        <p:txBody>
          <a:bodyPr/>
          <a:lstStyle/>
          <a:p>
            <a:r>
              <a:rPr lang="en-US" smtClean="0"/>
              <a:t>November 11, 2011</a:t>
            </a:r>
            <a:endParaRPr lang="en-US" dirty="0"/>
          </a:p>
        </p:txBody>
      </p:sp>
      <p:sp>
        <p:nvSpPr>
          <p:cNvPr id="5" name="Slide Number Placeholder 4"/>
          <p:cNvSpPr>
            <a:spLocks noGrp="1"/>
          </p:cNvSpPr>
          <p:nvPr>
            <p:ph type="sldNum" sz="quarter" idx="4294967295"/>
          </p:nvPr>
        </p:nvSpPr>
        <p:spPr>
          <a:xfrm>
            <a:off x="6781800" y="6520244"/>
            <a:ext cx="2133600" cy="365125"/>
          </a:xfrm>
          <a:prstGeom prst="rect">
            <a:avLst/>
          </a:prstGeom>
        </p:spPr>
        <p:txBody>
          <a:bodyPr/>
          <a:lstStyle/>
          <a:p>
            <a:fld id="{1D331E90-ED23-40F1-83B5-F035C5BC55BC}" type="slidenum">
              <a:rPr lang="en-US" smtClean="0"/>
              <a:pPr/>
              <a:t>25</a:t>
            </a:fld>
            <a:endParaRPr lang="en-US" dirty="0"/>
          </a:p>
        </p:txBody>
      </p:sp>
      <p:sp>
        <p:nvSpPr>
          <p:cNvPr id="6" name="Footer Placeholder 5"/>
          <p:cNvSpPr>
            <a:spLocks noGrp="1"/>
          </p:cNvSpPr>
          <p:nvPr>
            <p:ph type="ftr" sz="quarter" idx="4294967295"/>
          </p:nvPr>
        </p:nvSpPr>
        <p:spPr>
          <a:xfrm>
            <a:off x="3124200" y="6520244"/>
            <a:ext cx="2895600" cy="365125"/>
          </a:xfrm>
          <a:prstGeom prst="rect">
            <a:avLst/>
          </a:prstGeom>
        </p:spPr>
        <p:txBody>
          <a:bodyPr/>
          <a:lstStyle/>
          <a:p>
            <a:r>
              <a:rPr lang="en-US" dirty="0" err="1" smtClean="0"/>
              <a:t>Ardavan</a:t>
            </a:r>
            <a:r>
              <a:rPr lang="en-US" dirty="0" smtClean="0"/>
              <a:t> </a:t>
            </a:r>
            <a:r>
              <a:rPr lang="en-US" dirty="0" err="1" smtClean="0"/>
              <a:t>Asef-Vaziri</a:t>
            </a:r>
            <a:endParaRPr lang="en-US" dirty="0"/>
          </a:p>
        </p:txBody>
      </p:sp>
      <p:sp>
        <p:nvSpPr>
          <p:cNvPr id="8" name="Content Placeholder 1"/>
          <p:cNvSpPr txBox="1">
            <a:spLocks/>
          </p:cNvSpPr>
          <p:nvPr/>
        </p:nvSpPr>
        <p:spPr bwMode="auto">
          <a:xfrm>
            <a:off x="228600" y="1350544"/>
            <a:ext cx="8915400" cy="5278821"/>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lnSpc>
                <a:spcPct val="130000"/>
              </a:lnSpc>
              <a:spcBef>
                <a:spcPct val="20000"/>
              </a:spcBef>
              <a:spcAft>
                <a:spcPct val="0"/>
              </a:spcAft>
              <a:buClr>
                <a:srgbClr val="1A1A70"/>
              </a:buClr>
              <a:buFont typeface="Wingdings" pitchFamily="2" charset="2"/>
              <a:buChar char="v"/>
              <a:defRPr sz="2400">
                <a:solidFill>
                  <a:srgbClr val="1A1A70"/>
                </a:solidFill>
                <a:latin typeface="Book Antiqua" pitchFamily="18" charset="0"/>
                <a:ea typeface="+mn-ea"/>
                <a:cs typeface="+mn-cs"/>
              </a:defRPr>
            </a:lvl1pPr>
            <a:lvl2pPr marL="742950" indent="-285750" algn="l" rtl="0" eaLnBrk="0" fontAlgn="base" hangingPunct="0">
              <a:lnSpc>
                <a:spcPct val="130000"/>
              </a:lnSpc>
              <a:spcBef>
                <a:spcPct val="20000"/>
              </a:spcBef>
              <a:spcAft>
                <a:spcPct val="0"/>
              </a:spcAft>
              <a:buClr>
                <a:srgbClr val="1A1A70"/>
              </a:buClr>
              <a:buFont typeface="Wingdings" pitchFamily="2" charset="2"/>
              <a:buChar char="§"/>
              <a:defRPr sz="2000">
                <a:solidFill>
                  <a:srgbClr val="1A1A70"/>
                </a:solidFill>
                <a:latin typeface="Book Antiqua" pitchFamily="18" charset="0"/>
              </a:defRPr>
            </a:lvl2pPr>
            <a:lvl3pPr marL="1143000" indent="-228600" algn="l" rtl="0" eaLnBrk="0" fontAlgn="base" hangingPunct="0">
              <a:lnSpc>
                <a:spcPct val="130000"/>
              </a:lnSpc>
              <a:spcBef>
                <a:spcPct val="20000"/>
              </a:spcBef>
              <a:spcAft>
                <a:spcPct val="0"/>
              </a:spcAft>
              <a:buClr>
                <a:schemeClr val="tx1"/>
              </a:buClr>
              <a:buFont typeface="Arial" pitchFamily="34" charset="0"/>
              <a:buChar char="•"/>
              <a:defRPr sz="2000">
                <a:solidFill>
                  <a:srgbClr val="1A1A70"/>
                </a:solidFill>
                <a:latin typeface="Book Antiqua" pitchFamily="18" charset="0"/>
              </a:defRPr>
            </a:lvl3pPr>
            <a:lvl4pPr marL="1600200" indent="-228600" algn="l" rtl="0" eaLnBrk="0" fontAlgn="base" hangingPunct="0">
              <a:lnSpc>
                <a:spcPct val="130000"/>
              </a:lnSpc>
              <a:spcBef>
                <a:spcPct val="20000"/>
              </a:spcBef>
              <a:spcAft>
                <a:spcPct val="0"/>
              </a:spcAft>
              <a:buClr>
                <a:srgbClr val="000000"/>
              </a:buClr>
              <a:buFont typeface="Monotype Sorts" pitchFamily="2" charset="2"/>
              <a:buChar char="u"/>
              <a:defRPr sz="2000">
                <a:solidFill>
                  <a:srgbClr val="1A1A70"/>
                </a:solidFill>
                <a:latin typeface="Book Antiqua" pitchFamily="18" charset="0"/>
              </a:defRPr>
            </a:lvl4pPr>
            <a:lvl5pPr marL="2057400" indent="-228600" algn="l" rtl="0" eaLnBrk="0" fontAlgn="base" hangingPunct="0">
              <a:lnSpc>
                <a:spcPct val="130000"/>
              </a:lnSpc>
              <a:spcBef>
                <a:spcPct val="20000"/>
              </a:spcBef>
              <a:spcAft>
                <a:spcPct val="0"/>
              </a:spcAft>
              <a:buClr>
                <a:srgbClr val="000000"/>
              </a:buClr>
              <a:buChar char="–"/>
              <a:defRPr sz="1600">
                <a:solidFill>
                  <a:srgbClr val="1A1A70"/>
                </a:solidFill>
                <a:latin typeface="Book Antiqua" pitchFamily="18" charset="0"/>
              </a:defRPr>
            </a:lvl5pPr>
            <a:lvl6pPr marL="2514600" indent="-228600" algn="l" rtl="0" fontAlgn="base">
              <a:lnSpc>
                <a:spcPct val="130000"/>
              </a:lnSpc>
              <a:spcBef>
                <a:spcPct val="20000"/>
              </a:spcBef>
              <a:spcAft>
                <a:spcPct val="0"/>
              </a:spcAft>
              <a:buClr>
                <a:srgbClr val="000000"/>
              </a:buClr>
              <a:buChar char="–"/>
              <a:defRPr sz="1600">
                <a:solidFill>
                  <a:srgbClr val="000000"/>
                </a:solidFill>
                <a:latin typeface="Arial" charset="0"/>
              </a:defRPr>
            </a:lvl6pPr>
            <a:lvl7pPr marL="2971800" indent="-228600" algn="l" rtl="0" fontAlgn="base">
              <a:lnSpc>
                <a:spcPct val="130000"/>
              </a:lnSpc>
              <a:spcBef>
                <a:spcPct val="20000"/>
              </a:spcBef>
              <a:spcAft>
                <a:spcPct val="0"/>
              </a:spcAft>
              <a:buClr>
                <a:srgbClr val="000000"/>
              </a:buClr>
              <a:buChar char="–"/>
              <a:defRPr sz="1600">
                <a:solidFill>
                  <a:srgbClr val="000000"/>
                </a:solidFill>
                <a:latin typeface="Arial" charset="0"/>
              </a:defRPr>
            </a:lvl7pPr>
            <a:lvl8pPr marL="3429000" indent="-228600" algn="l" rtl="0" fontAlgn="base">
              <a:lnSpc>
                <a:spcPct val="130000"/>
              </a:lnSpc>
              <a:spcBef>
                <a:spcPct val="20000"/>
              </a:spcBef>
              <a:spcAft>
                <a:spcPct val="0"/>
              </a:spcAft>
              <a:buClr>
                <a:srgbClr val="000000"/>
              </a:buClr>
              <a:buChar char="–"/>
              <a:defRPr sz="1600">
                <a:solidFill>
                  <a:srgbClr val="000000"/>
                </a:solidFill>
                <a:latin typeface="Arial" charset="0"/>
              </a:defRPr>
            </a:lvl8pPr>
            <a:lvl9pPr marL="3886200" indent="-228600" algn="l" rtl="0" fontAlgn="base">
              <a:lnSpc>
                <a:spcPct val="130000"/>
              </a:lnSpc>
              <a:spcBef>
                <a:spcPct val="20000"/>
              </a:spcBef>
              <a:spcAft>
                <a:spcPct val="0"/>
              </a:spcAft>
              <a:buClr>
                <a:srgbClr val="000000"/>
              </a:buClr>
              <a:buChar char="–"/>
              <a:defRPr sz="1600">
                <a:solidFill>
                  <a:srgbClr val="000000"/>
                </a:solidFill>
                <a:latin typeface="Arial" charset="0"/>
              </a:defRPr>
            </a:lvl9pPr>
          </a:lstStyle>
          <a:p>
            <a:pPr marL="0" lvl="0" indent="0">
              <a:buNone/>
            </a:pPr>
            <a:r>
              <a:rPr lang="en-US" dirty="0" smtClean="0"/>
              <a:t>c) What </a:t>
            </a:r>
            <a:r>
              <a:rPr lang="en-US" dirty="0"/>
              <a:t>is the capacity of the </a:t>
            </a:r>
            <a:r>
              <a:rPr lang="en-US" dirty="0" smtClean="0"/>
              <a:t>process?</a:t>
            </a:r>
          </a:p>
          <a:p>
            <a:pPr marL="0" lvl="0" indent="0">
              <a:buNone/>
            </a:pPr>
            <a:r>
              <a:rPr lang="en-US" dirty="0" smtClean="0"/>
              <a:t>Assembly Capacity =  </a:t>
            </a:r>
            <a:r>
              <a:rPr lang="en-US" dirty="0"/>
              <a:t>6*60/90 = </a:t>
            </a:r>
            <a:r>
              <a:rPr lang="en-US" dirty="0" smtClean="0"/>
              <a:t>4 per min.</a:t>
            </a:r>
            <a:endParaRPr lang="en-US" dirty="0"/>
          </a:p>
          <a:p>
            <a:pPr marL="0" lvl="0" indent="0">
              <a:buNone/>
            </a:pPr>
            <a:r>
              <a:rPr lang="en-US" dirty="0" smtClean="0"/>
              <a:t>Cash register Capacity =  </a:t>
            </a:r>
            <a:r>
              <a:rPr lang="en-US" dirty="0"/>
              <a:t>2*60/40 = </a:t>
            </a:r>
            <a:r>
              <a:rPr lang="en-US" dirty="0" smtClean="0"/>
              <a:t>3 per min.</a:t>
            </a:r>
            <a:endParaRPr lang="en-US" dirty="0"/>
          </a:p>
          <a:p>
            <a:pPr marL="0" indent="0">
              <a:buNone/>
            </a:pPr>
            <a:r>
              <a:rPr lang="en-US" dirty="0" smtClean="0"/>
              <a:t>Disburse capacity =  </a:t>
            </a:r>
            <a:r>
              <a:rPr lang="en-US" dirty="0"/>
              <a:t>1*60/20= </a:t>
            </a:r>
            <a:r>
              <a:rPr lang="en-US" dirty="0" smtClean="0"/>
              <a:t>3 per min  </a:t>
            </a:r>
            <a:r>
              <a:rPr lang="en-US" dirty="0"/>
              <a:t>(assuming time to collect = time to disburse</a:t>
            </a:r>
            <a:r>
              <a:rPr lang="en-US" dirty="0" smtClean="0"/>
              <a:t>). </a:t>
            </a:r>
            <a:endParaRPr lang="en-US" dirty="0"/>
          </a:p>
          <a:p>
            <a:pPr marL="0" lvl="0" indent="0">
              <a:buNone/>
            </a:pPr>
            <a:r>
              <a:rPr lang="en-US" dirty="0" smtClean="0"/>
              <a:t>d) During </a:t>
            </a:r>
            <a:r>
              <a:rPr lang="en-US" dirty="0"/>
              <a:t>rush hour, demand exceeds capacity and long lines form.  Does it make sense to add a sandwich assembler</a:t>
            </a:r>
            <a:r>
              <a:rPr lang="en-US" dirty="0" smtClean="0"/>
              <a:t> </a:t>
            </a:r>
          </a:p>
          <a:p>
            <a:pPr marL="0" indent="0">
              <a:buNone/>
            </a:pPr>
            <a:r>
              <a:rPr lang="en-US" dirty="0" smtClean="0"/>
              <a:t>No</a:t>
            </a:r>
            <a:r>
              <a:rPr lang="en-US" dirty="0"/>
              <a:t>. Assembler is not a bottleneck </a:t>
            </a:r>
          </a:p>
          <a:p>
            <a:pPr marL="0" lvl="0" indent="0">
              <a:buNone/>
            </a:pPr>
            <a:r>
              <a:rPr lang="en-US" dirty="0" smtClean="0"/>
              <a:t> </a:t>
            </a:r>
            <a:endParaRPr lang="en-US" dirty="0"/>
          </a:p>
        </p:txBody>
      </p:sp>
    </p:spTree>
    <p:extLst>
      <p:ext uri="{BB962C8B-B14F-4D97-AF65-F5344CB8AC3E}">
        <p14:creationId xmlns:p14="http://schemas.microsoft.com/office/powerpoint/2010/main" val="292594280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dissolv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dissolv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dissolve">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dissolve">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dissolve">
                                      <p:cBhvr>
                                        <p:cTn id="27" dur="5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dissolve">
                                      <p:cBhvr>
                                        <p:cTn id="32" dur="500"/>
                                        <p:tgtEl>
                                          <p:spTgt spid="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8">
                                            <p:txEl>
                                              <p:pRg st="6" end="6"/>
                                            </p:txEl>
                                          </p:spTgt>
                                        </p:tgtEl>
                                        <p:attrNameLst>
                                          <p:attrName>style.visibility</p:attrName>
                                        </p:attrNameLst>
                                      </p:cBhvr>
                                      <p:to>
                                        <p:strVal val="visible"/>
                                      </p:to>
                                    </p:set>
                                    <p:animEffect transition="in" filter="dissolve">
                                      <p:cBhvr>
                                        <p:cTn id="37" dur="500"/>
                                        <p:tgtEl>
                                          <p:spTgt spid="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25000" lnSpcReduction="20000"/>
          </a:bodyPr>
          <a:lstStyle/>
          <a:p>
            <a:pPr marL="0" indent="0">
              <a:buNone/>
            </a:pPr>
            <a:r>
              <a:rPr lang="en-US" sz="7200" dirty="0" smtClean="0"/>
              <a:t>Honda's he </a:t>
            </a:r>
            <a:r>
              <a:rPr lang="en-US" sz="7200" dirty="0"/>
              <a:t>"American Classic Edition" (ACE) </a:t>
            </a:r>
            <a:r>
              <a:rPr lang="en-US" sz="7200" dirty="0" smtClean="0"/>
              <a:t>motorcycle is </a:t>
            </a:r>
            <a:r>
              <a:rPr lang="en-US" sz="7200" dirty="0"/>
              <a:t>assembled in the </a:t>
            </a:r>
            <a:r>
              <a:rPr lang="en-US" sz="7200" dirty="0" smtClean="0"/>
              <a:t>US </a:t>
            </a:r>
            <a:r>
              <a:rPr lang="en-US" sz="7200" dirty="0"/>
              <a:t>from four major subassemblies. The first subassembly produces the </a:t>
            </a:r>
            <a:r>
              <a:rPr lang="en-US" sz="7200" dirty="0" smtClean="0"/>
              <a:t>engine:  (</a:t>
            </a:r>
            <a:r>
              <a:rPr lang="en-US" sz="7200" dirty="0" err="1" smtClean="0"/>
              <a:t>i</a:t>
            </a:r>
            <a:r>
              <a:rPr lang="en-US" sz="7200" dirty="0" smtClean="0"/>
              <a:t>) The </a:t>
            </a:r>
            <a:r>
              <a:rPr lang="en-US" sz="7200" dirty="0"/>
              <a:t>left and right part of the engine block come out of the automatic mold every 2 </a:t>
            </a:r>
            <a:r>
              <a:rPr lang="en-US" sz="7200" dirty="0" smtClean="0"/>
              <a:t>min. (ii) These </a:t>
            </a:r>
            <a:r>
              <a:rPr lang="en-US" sz="7200" dirty="0"/>
              <a:t>parts are welded together, requiring 1 </a:t>
            </a:r>
            <a:r>
              <a:rPr lang="en-US" sz="7200" dirty="0" smtClean="0"/>
              <a:t>min </a:t>
            </a:r>
            <a:r>
              <a:rPr lang="en-US" sz="7200" dirty="0"/>
              <a:t>of </a:t>
            </a:r>
            <a:r>
              <a:rPr lang="en-US" sz="7200" dirty="0" smtClean="0"/>
              <a:t> </a:t>
            </a:r>
            <a:r>
              <a:rPr lang="en-US" sz="7200" dirty="0"/>
              <a:t>welding machine. </a:t>
            </a:r>
            <a:r>
              <a:rPr lang="en-US" sz="7200" dirty="0" smtClean="0"/>
              <a:t>(iii) It </a:t>
            </a:r>
            <a:r>
              <a:rPr lang="en-US" sz="7200" dirty="0"/>
              <a:t>takes the engine assembler 3 </a:t>
            </a:r>
            <a:r>
              <a:rPr lang="en-US" sz="7200" dirty="0" smtClean="0"/>
              <a:t>min to </a:t>
            </a:r>
            <a:r>
              <a:rPr lang="en-US" sz="7200" dirty="0"/>
              <a:t>insert the two pistons and four valves. The second subassembly produces the </a:t>
            </a:r>
            <a:r>
              <a:rPr lang="en-US" sz="7200" dirty="0" smtClean="0"/>
              <a:t>frame </a:t>
            </a:r>
            <a:r>
              <a:rPr lang="en-US" sz="7200" dirty="0"/>
              <a:t>in two steps: </a:t>
            </a:r>
            <a:r>
              <a:rPr lang="en-US" sz="7200" dirty="0" smtClean="0"/>
              <a:t>(</a:t>
            </a:r>
            <a:r>
              <a:rPr lang="en-US" sz="7200" dirty="0" err="1" smtClean="0"/>
              <a:t>i</a:t>
            </a:r>
            <a:r>
              <a:rPr lang="en-US" sz="7200" dirty="0" smtClean="0"/>
              <a:t>) Heavy </a:t>
            </a:r>
            <a:r>
              <a:rPr lang="en-US" sz="7200" dirty="0"/>
              <a:t>metal bars are bent in the </a:t>
            </a:r>
            <a:r>
              <a:rPr lang="en-US" sz="7200" dirty="0" smtClean="0"/>
              <a:t>10K-pound </a:t>
            </a:r>
            <a:r>
              <a:rPr lang="en-US" sz="7200" dirty="0"/>
              <a:t>press in 1 </a:t>
            </a:r>
            <a:r>
              <a:rPr lang="en-US" sz="7200" dirty="0" smtClean="0"/>
              <a:t>min. (ii) It </a:t>
            </a:r>
            <a:r>
              <a:rPr lang="en-US" sz="7200" dirty="0"/>
              <a:t>takes 3 </a:t>
            </a:r>
            <a:r>
              <a:rPr lang="en-US" sz="7200" dirty="0" smtClean="0"/>
              <a:t>min </a:t>
            </a:r>
            <a:r>
              <a:rPr lang="en-US" sz="7200" dirty="0"/>
              <a:t>to weld the multiple bars together with the </a:t>
            </a:r>
            <a:r>
              <a:rPr lang="en-US" sz="7200" dirty="0" smtClean="0"/>
              <a:t> </a:t>
            </a:r>
            <a:r>
              <a:rPr lang="en-US" sz="7200" dirty="0"/>
              <a:t>welding machine to produce the frame. The third subassembly consists of the front and rear fenders, both of which are formed using the same </a:t>
            </a:r>
            <a:r>
              <a:rPr lang="en-US" sz="7200" dirty="0" smtClean="0"/>
              <a:t> 10K-pound </a:t>
            </a:r>
            <a:r>
              <a:rPr lang="en-US" sz="7200" dirty="0"/>
              <a:t>press for 1 </a:t>
            </a:r>
            <a:r>
              <a:rPr lang="en-US" sz="7200" dirty="0" smtClean="0"/>
              <a:t>min </a:t>
            </a:r>
            <a:r>
              <a:rPr lang="en-US" sz="7200" dirty="0"/>
              <a:t>each. The fourth subassembly makes the seat. It takes an assembler 7 </a:t>
            </a:r>
            <a:r>
              <a:rPr lang="en-US" sz="7200" dirty="0" smtClean="0"/>
              <a:t>min </a:t>
            </a:r>
            <a:r>
              <a:rPr lang="en-US" sz="7200" dirty="0"/>
              <a:t>to cut the padding, pit it on a performed piece of sheet metal and wrap the two with synthetic leather. In final assembly, first the four subassemblies are put </a:t>
            </a:r>
            <a:r>
              <a:rPr lang="en-US" sz="7200" dirty="0" smtClean="0"/>
              <a:t>together. </a:t>
            </a:r>
            <a:r>
              <a:rPr lang="en-US" sz="7200" dirty="0"/>
              <a:t>It takes 30 </a:t>
            </a:r>
            <a:r>
              <a:rPr lang="en-US" sz="7200" dirty="0" smtClean="0"/>
              <a:t>min </a:t>
            </a:r>
            <a:r>
              <a:rPr lang="en-US" sz="7200" dirty="0"/>
              <a:t>to finish assembly of one motorcycle. Currently, Honda ACE staffing is as follows there is 1 molding machine operator, 1 welder 1 press operator, 1 engine assembler, 2 seats assemblers, and 10 final assemblers. </a:t>
            </a:r>
            <a:r>
              <a:rPr lang="en-US" sz="7200" dirty="0" smtClean="0"/>
              <a:t> </a:t>
            </a:r>
          </a:p>
          <a:p>
            <a:pPr marL="0" indent="0">
              <a:buNone/>
            </a:pPr>
            <a:r>
              <a:rPr lang="en-US" sz="7200" dirty="0" smtClean="0"/>
              <a:t>a) </a:t>
            </a:r>
            <a:r>
              <a:rPr lang="en-US" sz="7200" dirty="0"/>
              <a:t>Draw a process flowchart identifying resources, activity times, and any potential storage buffers</a:t>
            </a:r>
            <a:r>
              <a:rPr lang="en-US" sz="6800" dirty="0"/>
              <a:t/>
            </a:r>
            <a:br>
              <a:rPr lang="en-US" sz="6800" dirty="0"/>
            </a:br>
            <a:endParaRPr lang="en-US" dirty="0"/>
          </a:p>
        </p:txBody>
      </p:sp>
      <p:sp>
        <p:nvSpPr>
          <p:cNvPr id="4" name="Title 1"/>
          <p:cNvSpPr>
            <a:spLocks noGrp="1"/>
          </p:cNvSpPr>
          <p:nvPr>
            <p:ph type="title"/>
          </p:nvPr>
        </p:nvSpPr>
        <p:spPr>
          <a:xfrm>
            <a:off x="358775" y="188913"/>
            <a:ext cx="8497888" cy="863600"/>
          </a:xfrm>
        </p:spPr>
        <p:txBody>
          <a:bodyPr/>
          <a:lstStyle/>
          <a:p>
            <a:r>
              <a:rPr lang="en-US" dirty="0" smtClean="0"/>
              <a:t>Problem 4.4 from Second Edition. Four major subassemblies; Engine, Frame, Fenders, Seats.</a:t>
            </a:r>
            <a:endParaRPr lang="en-US" dirty="0"/>
          </a:p>
        </p:txBody>
      </p:sp>
    </p:spTree>
    <p:extLst>
      <p:ext uri="{BB962C8B-B14F-4D97-AF65-F5344CB8AC3E}">
        <p14:creationId xmlns:p14="http://schemas.microsoft.com/office/powerpoint/2010/main" val="262986182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4.4 from Second Edition. Four major subassemblies; Engine, Frame, Fenders, Seats.</a:t>
            </a:r>
            <a:endParaRPr lang="en-US" dirty="0"/>
          </a:p>
        </p:txBody>
      </p:sp>
      <p:sp>
        <p:nvSpPr>
          <p:cNvPr id="4" name="Rectangle 111"/>
          <p:cNvSpPr>
            <a:spLocks noChangeArrowheads="1"/>
          </p:cNvSpPr>
          <p:nvPr/>
        </p:nvSpPr>
        <p:spPr bwMode="auto">
          <a:xfrm>
            <a:off x="2987655" y="2800643"/>
            <a:ext cx="1181100" cy="865187"/>
          </a:xfrm>
          <a:prstGeom prst="rect">
            <a:avLst/>
          </a:prstGeom>
          <a:solidFill>
            <a:srgbClr val="99FF99"/>
          </a:solidFill>
          <a:ln w="12700">
            <a:solidFill>
              <a:srgbClr val="000000"/>
            </a:solidFill>
            <a:miter lim="800000"/>
            <a:headEnd/>
            <a:tailEnd/>
          </a:ln>
        </p:spPr>
        <p:txBody>
          <a:bodyPr/>
          <a:lstStyle/>
          <a:p>
            <a:endParaRPr lang="en-US"/>
          </a:p>
        </p:txBody>
      </p:sp>
      <p:sp>
        <p:nvSpPr>
          <p:cNvPr id="5" name="Rectangle 109"/>
          <p:cNvSpPr>
            <a:spLocks noChangeArrowheads="1"/>
          </p:cNvSpPr>
          <p:nvPr/>
        </p:nvSpPr>
        <p:spPr bwMode="auto">
          <a:xfrm>
            <a:off x="1187430" y="4132555"/>
            <a:ext cx="1181100" cy="803275"/>
          </a:xfrm>
          <a:prstGeom prst="rect">
            <a:avLst/>
          </a:prstGeom>
          <a:solidFill>
            <a:srgbClr val="C48E93"/>
          </a:solidFill>
          <a:ln w="12700">
            <a:solidFill>
              <a:srgbClr val="000000"/>
            </a:solidFill>
            <a:miter lim="800000"/>
            <a:headEnd/>
            <a:tailEnd/>
          </a:ln>
        </p:spPr>
        <p:txBody>
          <a:bodyPr/>
          <a:lstStyle/>
          <a:p>
            <a:endParaRPr lang="en-US"/>
          </a:p>
        </p:txBody>
      </p:sp>
      <p:sp>
        <p:nvSpPr>
          <p:cNvPr id="6" name="AutoShape 57"/>
          <p:cNvSpPr>
            <a:spLocks noChangeAspect="1" noChangeArrowheads="1" noTextEdit="1"/>
          </p:cNvSpPr>
          <p:nvPr/>
        </p:nvSpPr>
        <p:spPr bwMode="auto">
          <a:xfrm>
            <a:off x="36492" y="1289343"/>
            <a:ext cx="9144000" cy="5121275"/>
          </a:xfrm>
          <a:prstGeom prst="rect">
            <a:avLst/>
          </a:prstGeom>
          <a:noFill/>
          <a:ln w="9525">
            <a:noFill/>
            <a:miter lim="800000"/>
            <a:headEnd/>
            <a:tailEnd/>
          </a:ln>
        </p:spPr>
        <p:txBody>
          <a:bodyPr/>
          <a:lstStyle/>
          <a:p>
            <a:endParaRPr lang="en-US"/>
          </a:p>
        </p:txBody>
      </p:sp>
      <p:sp>
        <p:nvSpPr>
          <p:cNvPr id="7" name="Rectangle 59"/>
          <p:cNvSpPr>
            <a:spLocks noChangeArrowheads="1"/>
          </p:cNvSpPr>
          <p:nvPr/>
        </p:nvSpPr>
        <p:spPr bwMode="auto">
          <a:xfrm>
            <a:off x="1155680" y="1322680"/>
            <a:ext cx="1181100" cy="860425"/>
          </a:xfrm>
          <a:prstGeom prst="rect">
            <a:avLst/>
          </a:prstGeom>
          <a:solidFill>
            <a:schemeClr val="accent1"/>
          </a:solidFill>
          <a:ln w="12700">
            <a:solidFill>
              <a:srgbClr val="000000"/>
            </a:solidFill>
            <a:miter lim="800000"/>
            <a:headEnd/>
            <a:tailEnd/>
          </a:ln>
        </p:spPr>
        <p:txBody>
          <a:bodyPr/>
          <a:lstStyle/>
          <a:p>
            <a:endParaRPr lang="en-US"/>
          </a:p>
        </p:txBody>
      </p:sp>
      <p:sp>
        <p:nvSpPr>
          <p:cNvPr id="8" name="Rectangle 60"/>
          <p:cNvSpPr>
            <a:spLocks noChangeArrowheads="1"/>
          </p:cNvSpPr>
          <p:nvPr/>
        </p:nvSpPr>
        <p:spPr bwMode="auto">
          <a:xfrm>
            <a:off x="1308080" y="1632243"/>
            <a:ext cx="890587" cy="320675"/>
          </a:xfrm>
          <a:prstGeom prst="rect">
            <a:avLst/>
          </a:prstGeom>
          <a:noFill/>
          <a:ln w="9525">
            <a:noFill/>
            <a:miter lim="800000"/>
            <a:headEnd/>
            <a:tailEnd/>
          </a:ln>
        </p:spPr>
        <p:txBody>
          <a:bodyPr wrap="none" lIns="0" tIns="0" rIns="0" bIns="0">
            <a:spAutoFit/>
          </a:bodyPr>
          <a:lstStyle/>
          <a:p>
            <a:r>
              <a:rPr lang="en-US" sz="2100">
                <a:solidFill>
                  <a:srgbClr val="000000"/>
                </a:solidFill>
                <a:latin typeface="Times New Roman" pitchFamily="18" charset="0"/>
              </a:rPr>
              <a:t>molding</a:t>
            </a:r>
            <a:endParaRPr lang="en-US"/>
          </a:p>
        </p:txBody>
      </p:sp>
      <p:sp>
        <p:nvSpPr>
          <p:cNvPr id="9" name="Rectangle 61"/>
          <p:cNvSpPr>
            <a:spLocks noChangeArrowheads="1"/>
          </p:cNvSpPr>
          <p:nvPr/>
        </p:nvSpPr>
        <p:spPr bwMode="auto">
          <a:xfrm>
            <a:off x="4733905" y="1322680"/>
            <a:ext cx="1181100" cy="860425"/>
          </a:xfrm>
          <a:prstGeom prst="rect">
            <a:avLst/>
          </a:prstGeom>
          <a:solidFill>
            <a:srgbClr val="C2C2DC"/>
          </a:solidFill>
          <a:ln w="12700">
            <a:solidFill>
              <a:srgbClr val="000000"/>
            </a:solidFill>
            <a:miter lim="800000"/>
            <a:headEnd/>
            <a:tailEnd/>
          </a:ln>
        </p:spPr>
        <p:txBody>
          <a:bodyPr/>
          <a:lstStyle/>
          <a:p>
            <a:endParaRPr lang="en-US"/>
          </a:p>
        </p:txBody>
      </p:sp>
      <p:sp>
        <p:nvSpPr>
          <p:cNvPr id="10" name="Rectangle 62"/>
          <p:cNvSpPr>
            <a:spLocks noChangeArrowheads="1"/>
          </p:cNvSpPr>
          <p:nvPr/>
        </p:nvSpPr>
        <p:spPr bwMode="auto">
          <a:xfrm>
            <a:off x="4886305" y="1632243"/>
            <a:ext cx="911225" cy="320675"/>
          </a:xfrm>
          <a:prstGeom prst="rect">
            <a:avLst/>
          </a:prstGeom>
          <a:noFill/>
          <a:ln w="9525">
            <a:noFill/>
            <a:miter lim="800000"/>
            <a:headEnd/>
            <a:tailEnd/>
          </a:ln>
        </p:spPr>
        <p:txBody>
          <a:bodyPr wrap="none" lIns="0" tIns="0" rIns="0" bIns="0">
            <a:spAutoFit/>
          </a:bodyPr>
          <a:lstStyle/>
          <a:p>
            <a:r>
              <a:rPr lang="en-US" sz="2100">
                <a:solidFill>
                  <a:srgbClr val="000000"/>
                </a:solidFill>
                <a:latin typeface="Times New Roman" pitchFamily="18" charset="0"/>
              </a:rPr>
              <a:t>eng. ass.</a:t>
            </a:r>
            <a:endParaRPr lang="en-US"/>
          </a:p>
        </p:txBody>
      </p:sp>
      <p:sp>
        <p:nvSpPr>
          <p:cNvPr id="11" name="Rectangle 63"/>
          <p:cNvSpPr>
            <a:spLocks noChangeArrowheads="1"/>
          </p:cNvSpPr>
          <p:nvPr/>
        </p:nvSpPr>
        <p:spPr bwMode="auto">
          <a:xfrm>
            <a:off x="4733905" y="5469230"/>
            <a:ext cx="1181100" cy="860425"/>
          </a:xfrm>
          <a:prstGeom prst="rect">
            <a:avLst/>
          </a:prstGeom>
          <a:solidFill>
            <a:srgbClr val="FF99FF"/>
          </a:solidFill>
          <a:ln w="12700">
            <a:solidFill>
              <a:srgbClr val="000000"/>
            </a:solidFill>
            <a:miter lim="800000"/>
            <a:headEnd/>
            <a:tailEnd/>
          </a:ln>
        </p:spPr>
        <p:txBody>
          <a:bodyPr/>
          <a:lstStyle/>
          <a:p>
            <a:endParaRPr lang="en-US"/>
          </a:p>
        </p:txBody>
      </p:sp>
      <p:sp>
        <p:nvSpPr>
          <p:cNvPr id="12" name="Rectangle 64"/>
          <p:cNvSpPr>
            <a:spLocks noChangeArrowheads="1"/>
          </p:cNvSpPr>
          <p:nvPr/>
        </p:nvSpPr>
        <p:spPr bwMode="auto">
          <a:xfrm>
            <a:off x="4886305" y="5901030"/>
            <a:ext cx="874712" cy="320675"/>
          </a:xfrm>
          <a:prstGeom prst="rect">
            <a:avLst/>
          </a:prstGeom>
          <a:noFill/>
          <a:ln w="9525">
            <a:noFill/>
            <a:miter lim="800000"/>
            <a:headEnd/>
            <a:tailEnd/>
          </a:ln>
        </p:spPr>
        <p:txBody>
          <a:bodyPr wrap="none" lIns="0" tIns="0" rIns="0" bIns="0">
            <a:spAutoFit/>
          </a:bodyPr>
          <a:lstStyle/>
          <a:p>
            <a:r>
              <a:rPr lang="en-US" sz="2100">
                <a:solidFill>
                  <a:srgbClr val="000000"/>
                </a:solidFill>
                <a:latin typeface="Times New Roman" pitchFamily="18" charset="0"/>
              </a:rPr>
              <a:t>seat ass.</a:t>
            </a:r>
            <a:endParaRPr lang="en-US"/>
          </a:p>
        </p:txBody>
      </p:sp>
      <p:sp>
        <p:nvSpPr>
          <p:cNvPr id="13" name="Rectangle 65"/>
          <p:cNvSpPr>
            <a:spLocks noChangeArrowheads="1"/>
          </p:cNvSpPr>
          <p:nvPr/>
        </p:nvSpPr>
        <p:spPr bwMode="auto">
          <a:xfrm>
            <a:off x="1155680" y="2827630"/>
            <a:ext cx="1181100" cy="801688"/>
          </a:xfrm>
          <a:prstGeom prst="rect">
            <a:avLst/>
          </a:prstGeom>
          <a:solidFill>
            <a:srgbClr val="C48E93"/>
          </a:solidFill>
          <a:ln w="12700">
            <a:solidFill>
              <a:srgbClr val="000000"/>
            </a:solidFill>
            <a:miter lim="800000"/>
            <a:headEnd/>
            <a:tailEnd/>
          </a:ln>
        </p:spPr>
        <p:txBody>
          <a:bodyPr/>
          <a:lstStyle/>
          <a:p>
            <a:endParaRPr lang="en-US"/>
          </a:p>
        </p:txBody>
      </p:sp>
      <p:sp>
        <p:nvSpPr>
          <p:cNvPr id="14" name="Rectangle 66"/>
          <p:cNvSpPr>
            <a:spLocks noChangeArrowheads="1"/>
          </p:cNvSpPr>
          <p:nvPr/>
        </p:nvSpPr>
        <p:spPr bwMode="auto">
          <a:xfrm>
            <a:off x="1260455" y="4564355"/>
            <a:ext cx="979487" cy="320675"/>
          </a:xfrm>
          <a:prstGeom prst="rect">
            <a:avLst/>
          </a:prstGeom>
          <a:noFill/>
          <a:ln w="9525">
            <a:noFill/>
            <a:miter lim="800000"/>
            <a:headEnd/>
            <a:tailEnd/>
          </a:ln>
        </p:spPr>
        <p:txBody>
          <a:bodyPr wrap="none" lIns="0" tIns="0" rIns="0" bIns="0">
            <a:spAutoFit/>
          </a:bodyPr>
          <a:lstStyle/>
          <a:p>
            <a:r>
              <a:rPr lang="en-US" sz="2100">
                <a:solidFill>
                  <a:srgbClr val="000000"/>
                </a:solidFill>
                <a:latin typeface="Times New Roman" pitchFamily="18" charset="0"/>
              </a:rPr>
              <a:t>stamping</a:t>
            </a:r>
            <a:endParaRPr lang="en-US"/>
          </a:p>
        </p:txBody>
      </p:sp>
      <p:sp>
        <p:nvSpPr>
          <p:cNvPr id="15" name="Rectangle 67"/>
          <p:cNvSpPr>
            <a:spLocks noChangeArrowheads="1"/>
          </p:cNvSpPr>
          <p:nvPr/>
        </p:nvSpPr>
        <p:spPr bwMode="auto">
          <a:xfrm>
            <a:off x="2984480" y="1322680"/>
            <a:ext cx="1181100" cy="865188"/>
          </a:xfrm>
          <a:prstGeom prst="rect">
            <a:avLst/>
          </a:prstGeom>
          <a:solidFill>
            <a:srgbClr val="99FF99"/>
          </a:solidFill>
          <a:ln w="12700">
            <a:solidFill>
              <a:srgbClr val="000000"/>
            </a:solidFill>
            <a:miter lim="800000"/>
            <a:headEnd/>
            <a:tailEnd/>
          </a:ln>
        </p:spPr>
        <p:txBody>
          <a:bodyPr/>
          <a:lstStyle/>
          <a:p>
            <a:endParaRPr lang="en-US"/>
          </a:p>
        </p:txBody>
      </p:sp>
      <p:sp>
        <p:nvSpPr>
          <p:cNvPr id="16" name="Rectangle 68"/>
          <p:cNvSpPr>
            <a:spLocks noChangeArrowheads="1"/>
          </p:cNvSpPr>
          <p:nvPr/>
        </p:nvSpPr>
        <p:spPr bwMode="auto">
          <a:xfrm>
            <a:off x="3095605" y="1792580"/>
            <a:ext cx="927100" cy="320675"/>
          </a:xfrm>
          <a:prstGeom prst="rect">
            <a:avLst/>
          </a:prstGeom>
          <a:noFill/>
          <a:ln w="9525">
            <a:noFill/>
            <a:miter lim="800000"/>
            <a:headEnd/>
            <a:tailEnd/>
          </a:ln>
        </p:spPr>
        <p:txBody>
          <a:bodyPr wrap="none" lIns="0" tIns="0" rIns="0" bIns="0">
            <a:spAutoFit/>
          </a:bodyPr>
          <a:lstStyle/>
          <a:p>
            <a:r>
              <a:rPr lang="en-US" sz="2100">
                <a:solidFill>
                  <a:srgbClr val="000000"/>
                </a:solidFill>
                <a:latin typeface="Times New Roman" pitchFamily="18" charset="0"/>
              </a:rPr>
              <a:t> welding</a:t>
            </a:r>
            <a:endParaRPr lang="en-US"/>
          </a:p>
        </p:txBody>
      </p:sp>
      <p:sp>
        <p:nvSpPr>
          <p:cNvPr id="17" name="Rectangle 69"/>
          <p:cNvSpPr>
            <a:spLocks noChangeArrowheads="1"/>
          </p:cNvSpPr>
          <p:nvPr/>
        </p:nvSpPr>
        <p:spPr bwMode="auto">
          <a:xfrm>
            <a:off x="6959580" y="2827630"/>
            <a:ext cx="1181100" cy="2208213"/>
          </a:xfrm>
          <a:prstGeom prst="rect">
            <a:avLst/>
          </a:prstGeom>
          <a:solidFill>
            <a:srgbClr val="FF6699"/>
          </a:solidFill>
          <a:ln w="12700">
            <a:solidFill>
              <a:srgbClr val="000000"/>
            </a:solidFill>
            <a:miter lim="800000"/>
            <a:headEnd/>
            <a:tailEnd/>
          </a:ln>
        </p:spPr>
        <p:txBody>
          <a:bodyPr/>
          <a:lstStyle/>
          <a:p>
            <a:endParaRPr lang="en-US"/>
          </a:p>
        </p:txBody>
      </p:sp>
      <p:sp>
        <p:nvSpPr>
          <p:cNvPr id="18" name="Rectangle 70"/>
          <p:cNvSpPr>
            <a:spLocks noChangeArrowheads="1"/>
          </p:cNvSpPr>
          <p:nvPr/>
        </p:nvSpPr>
        <p:spPr bwMode="auto">
          <a:xfrm>
            <a:off x="7350105" y="3930943"/>
            <a:ext cx="406400" cy="320675"/>
          </a:xfrm>
          <a:prstGeom prst="rect">
            <a:avLst/>
          </a:prstGeom>
          <a:noFill/>
          <a:ln w="9525">
            <a:noFill/>
            <a:miter lim="800000"/>
            <a:headEnd/>
            <a:tailEnd/>
          </a:ln>
        </p:spPr>
        <p:txBody>
          <a:bodyPr wrap="none" lIns="0" tIns="0" rIns="0" bIns="0">
            <a:spAutoFit/>
          </a:bodyPr>
          <a:lstStyle/>
          <a:p>
            <a:r>
              <a:rPr lang="en-US" sz="2100">
                <a:solidFill>
                  <a:srgbClr val="000000"/>
                </a:solidFill>
                <a:latin typeface="Times New Roman" pitchFamily="18" charset="0"/>
              </a:rPr>
              <a:t> FA</a:t>
            </a:r>
            <a:endParaRPr lang="en-US"/>
          </a:p>
        </p:txBody>
      </p:sp>
      <p:sp>
        <p:nvSpPr>
          <p:cNvPr id="19" name="Rectangle 71"/>
          <p:cNvSpPr>
            <a:spLocks noChangeArrowheads="1"/>
          </p:cNvSpPr>
          <p:nvPr/>
        </p:nvSpPr>
        <p:spPr bwMode="auto">
          <a:xfrm>
            <a:off x="1166792" y="2235493"/>
            <a:ext cx="1435100" cy="198437"/>
          </a:xfrm>
          <a:prstGeom prst="rect">
            <a:avLst/>
          </a:prstGeom>
          <a:noFill/>
          <a:ln w="9525">
            <a:noFill/>
            <a:miter lim="800000"/>
            <a:headEnd/>
            <a:tailEnd/>
          </a:ln>
        </p:spPr>
        <p:txBody>
          <a:bodyPr wrap="none" lIns="0" tIns="0" rIns="0" bIns="0">
            <a:spAutoFit/>
          </a:bodyPr>
          <a:lstStyle/>
          <a:p>
            <a:r>
              <a:rPr lang="en-US" sz="1300">
                <a:solidFill>
                  <a:srgbClr val="000000"/>
                </a:solidFill>
                <a:latin typeface="Times New Roman" pitchFamily="18" charset="0"/>
              </a:rPr>
              <a:t>aut. molding machine</a:t>
            </a:r>
            <a:endParaRPr lang="en-US"/>
          </a:p>
        </p:txBody>
      </p:sp>
      <p:sp>
        <p:nvSpPr>
          <p:cNvPr id="20" name="Rectangle 72"/>
          <p:cNvSpPr>
            <a:spLocks noChangeArrowheads="1"/>
          </p:cNvSpPr>
          <p:nvPr/>
        </p:nvSpPr>
        <p:spPr bwMode="auto">
          <a:xfrm>
            <a:off x="1166792" y="2521243"/>
            <a:ext cx="1266825" cy="198437"/>
          </a:xfrm>
          <a:prstGeom prst="rect">
            <a:avLst/>
          </a:prstGeom>
          <a:noFill/>
          <a:ln w="9525">
            <a:noFill/>
            <a:miter lim="800000"/>
            <a:headEnd/>
            <a:tailEnd/>
          </a:ln>
        </p:spPr>
        <p:txBody>
          <a:bodyPr wrap="none" lIns="0" tIns="0" rIns="0" bIns="0">
            <a:spAutoFit/>
          </a:bodyPr>
          <a:lstStyle/>
          <a:p>
            <a:r>
              <a:rPr lang="en-US" sz="1300">
                <a:solidFill>
                  <a:srgbClr val="000000"/>
                </a:solidFill>
                <a:latin typeface="Times New Roman" pitchFamily="18" charset="0"/>
              </a:rPr>
              <a:t>1 molding operator</a:t>
            </a:r>
            <a:endParaRPr lang="en-US"/>
          </a:p>
        </p:txBody>
      </p:sp>
      <p:sp>
        <p:nvSpPr>
          <p:cNvPr id="21" name="Rectangle 73"/>
          <p:cNvSpPr>
            <a:spLocks noChangeArrowheads="1"/>
          </p:cNvSpPr>
          <p:nvPr/>
        </p:nvSpPr>
        <p:spPr bwMode="auto">
          <a:xfrm>
            <a:off x="1166792" y="5088230"/>
            <a:ext cx="905697" cy="200055"/>
          </a:xfrm>
          <a:prstGeom prst="rect">
            <a:avLst/>
          </a:prstGeom>
          <a:noFill/>
          <a:ln w="9525">
            <a:noFill/>
            <a:miter lim="800000"/>
            <a:headEnd/>
            <a:tailEnd/>
          </a:ln>
        </p:spPr>
        <p:txBody>
          <a:bodyPr wrap="none" lIns="0" tIns="0" rIns="0" bIns="0">
            <a:spAutoFit/>
          </a:bodyPr>
          <a:lstStyle/>
          <a:p>
            <a:r>
              <a:rPr lang="en-US" sz="1300" dirty="0" smtClean="0">
                <a:solidFill>
                  <a:srgbClr val="000000"/>
                </a:solidFill>
                <a:latin typeface="Times New Roman" pitchFamily="18" charset="0"/>
              </a:rPr>
              <a:t>10K </a:t>
            </a:r>
            <a:r>
              <a:rPr lang="en-US" sz="1300" dirty="0" err="1" smtClean="0">
                <a:solidFill>
                  <a:srgbClr val="000000"/>
                </a:solidFill>
                <a:latin typeface="Times New Roman" pitchFamily="18" charset="0"/>
              </a:rPr>
              <a:t>lbs</a:t>
            </a:r>
            <a:r>
              <a:rPr lang="en-US" sz="1300" dirty="0" smtClean="0">
                <a:solidFill>
                  <a:srgbClr val="000000"/>
                </a:solidFill>
                <a:latin typeface="Times New Roman" pitchFamily="18" charset="0"/>
              </a:rPr>
              <a:t> </a:t>
            </a:r>
            <a:r>
              <a:rPr lang="en-US" sz="1300" dirty="0">
                <a:solidFill>
                  <a:srgbClr val="000000"/>
                </a:solidFill>
                <a:latin typeface="Times New Roman" pitchFamily="18" charset="0"/>
              </a:rPr>
              <a:t>press</a:t>
            </a:r>
            <a:endParaRPr lang="en-US" dirty="0"/>
          </a:p>
        </p:txBody>
      </p:sp>
      <p:sp>
        <p:nvSpPr>
          <p:cNvPr id="22" name="Rectangle 74"/>
          <p:cNvSpPr>
            <a:spLocks noChangeArrowheads="1"/>
          </p:cNvSpPr>
          <p:nvPr/>
        </p:nvSpPr>
        <p:spPr bwMode="auto">
          <a:xfrm>
            <a:off x="1166792" y="5373980"/>
            <a:ext cx="1054100" cy="198438"/>
          </a:xfrm>
          <a:prstGeom prst="rect">
            <a:avLst/>
          </a:prstGeom>
          <a:noFill/>
          <a:ln w="9525">
            <a:noFill/>
            <a:miter lim="800000"/>
            <a:headEnd/>
            <a:tailEnd/>
          </a:ln>
        </p:spPr>
        <p:txBody>
          <a:bodyPr wrap="none" lIns="0" tIns="0" rIns="0" bIns="0">
            <a:spAutoFit/>
          </a:bodyPr>
          <a:lstStyle/>
          <a:p>
            <a:r>
              <a:rPr lang="en-US" sz="1300">
                <a:solidFill>
                  <a:srgbClr val="000000"/>
                </a:solidFill>
                <a:latin typeface="Times New Roman" pitchFamily="18" charset="0"/>
              </a:rPr>
              <a:t>1 press operator</a:t>
            </a:r>
            <a:endParaRPr lang="en-US"/>
          </a:p>
        </p:txBody>
      </p:sp>
      <p:sp>
        <p:nvSpPr>
          <p:cNvPr id="23" name="Rectangle 75"/>
          <p:cNvSpPr>
            <a:spLocks noChangeArrowheads="1"/>
          </p:cNvSpPr>
          <p:nvPr/>
        </p:nvSpPr>
        <p:spPr bwMode="auto">
          <a:xfrm>
            <a:off x="2994005" y="3740443"/>
            <a:ext cx="1142942" cy="200055"/>
          </a:xfrm>
          <a:prstGeom prst="rect">
            <a:avLst/>
          </a:prstGeom>
          <a:noFill/>
          <a:ln w="9525">
            <a:noFill/>
            <a:miter lim="800000"/>
            <a:headEnd/>
            <a:tailEnd/>
          </a:ln>
        </p:spPr>
        <p:txBody>
          <a:bodyPr wrap="none" lIns="0" tIns="0" rIns="0" bIns="0">
            <a:spAutoFit/>
          </a:bodyPr>
          <a:lstStyle/>
          <a:p>
            <a:r>
              <a:rPr lang="en-US" sz="1300" dirty="0" smtClean="0">
                <a:solidFill>
                  <a:srgbClr val="000000"/>
                </a:solidFill>
                <a:latin typeface="Times New Roman" pitchFamily="18" charset="0"/>
              </a:rPr>
              <a:t>welding </a:t>
            </a:r>
            <a:r>
              <a:rPr lang="en-US" sz="1300" dirty="0">
                <a:solidFill>
                  <a:srgbClr val="000000"/>
                </a:solidFill>
                <a:latin typeface="Times New Roman" pitchFamily="18" charset="0"/>
              </a:rPr>
              <a:t>machine</a:t>
            </a:r>
            <a:endParaRPr lang="en-US" dirty="0"/>
          </a:p>
        </p:txBody>
      </p:sp>
      <p:sp>
        <p:nvSpPr>
          <p:cNvPr id="24" name="Rectangle 76"/>
          <p:cNvSpPr>
            <a:spLocks noChangeArrowheads="1"/>
          </p:cNvSpPr>
          <p:nvPr/>
        </p:nvSpPr>
        <p:spPr bwMode="auto">
          <a:xfrm>
            <a:off x="2994005" y="4026193"/>
            <a:ext cx="573087" cy="198437"/>
          </a:xfrm>
          <a:prstGeom prst="rect">
            <a:avLst/>
          </a:prstGeom>
          <a:noFill/>
          <a:ln w="9525">
            <a:noFill/>
            <a:miter lim="800000"/>
            <a:headEnd/>
            <a:tailEnd/>
          </a:ln>
        </p:spPr>
        <p:txBody>
          <a:bodyPr wrap="none" lIns="0" tIns="0" rIns="0" bIns="0">
            <a:spAutoFit/>
          </a:bodyPr>
          <a:lstStyle/>
          <a:p>
            <a:r>
              <a:rPr lang="en-US" sz="1300">
                <a:solidFill>
                  <a:srgbClr val="000000"/>
                </a:solidFill>
                <a:latin typeface="Times New Roman" pitchFamily="18" charset="0"/>
              </a:rPr>
              <a:t>1 welder</a:t>
            </a:r>
            <a:endParaRPr lang="en-US"/>
          </a:p>
        </p:txBody>
      </p:sp>
      <p:sp>
        <p:nvSpPr>
          <p:cNvPr id="25" name="Rectangle 77"/>
          <p:cNvSpPr>
            <a:spLocks noChangeArrowheads="1"/>
          </p:cNvSpPr>
          <p:nvPr/>
        </p:nvSpPr>
        <p:spPr bwMode="auto">
          <a:xfrm>
            <a:off x="4752955" y="6302890"/>
            <a:ext cx="1143000" cy="198438"/>
          </a:xfrm>
          <a:prstGeom prst="rect">
            <a:avLst/>
          </a:prstGeom>
          <a:noFill/>
          <a:ln w="9525">
            <a:noFill/>
            <a:miter lim="800000"/>
            <a:headEnd/>
            <a:tailEnd/>
          </a:ln>
        </p:spPr>
        <p:txBody>
          <a:bodyPr wrap="none" lIns="0" tIns="0" rIns="0" bIns="0">
            <a:spAutoFit/>
          </a:bodyPr>
          <a:lstStyle/>
          <a:p>
            <a:r>
              <a:rPr lang="en-US" sz="1300" dirty="0">
                <a:solidFill>
                  <a:srgbClr val="000000"/>
                </a:solidFill>
                <a:latin typeface="Times New Roman" pitchFamily="18" charset="0"/>
              </a:rPr>
              <a:t>2 seat assemblers</a:t>
            </a:r>
            <a:endParaRPr lang="en-US" dirty="0"/>
          </a:p>
        </p:txBody>
      </p:sp>
      <p:sp>
        <p:nvSpPr>
          <p:cNvPr id="26" name="Rectangle 78"/>
          <p:cNvSpPr>
            <a:spLocks noChangeArrowheads="1"/>
          </p:cNvSpPr>
          <p:nvPr/>
        </p:nvSpPr>
        <p:spPr bwMode="auto">
          <a:xfrm>
            <a:off x="4664055" y="2235493"/>
            <a:ext cx="1263650" cy="198437"/>
          </a:xfrm>
          <a:prstGeom prst="rect">
            <a:avLst/>
          </a:prstGeom>
          <a:noFill/>
          <a:ln w="9525">
            <a:noFill/>
            <a:miter lim="800000"/>
            <a:headEnd/>
            <a:tailEnd/>
          </a:ln>
        </p:spPr>
        <p:txBody>
          <a:bodyPr wrap="none" lIns="0" tIns="0" rIns="0" bIns="0">
            <a:spAutoFit/>
          </a:bodyPr>
          <a:lstStyle/>
          <a:p>
            <a:r>
              <a:rPr lang="en-US" sz="1300">
                <a:solidFill>
                  <a:srgbClr val="000000"/>
                </a:solidFill>
                <a:latin typeface="Times New Roman" pitchFamily="18" charset="0"/>
              </a:rPr>
              <a:t>1 engine assembler</a:t>
            </a:r>
            <a:endParaRPr lang="en-US"/>
          </a:p>
        </p:txBody>
      </p:sp>
      <p:sp>
        <p:nvSpPr>
          <p:cNvPr id="27" name="Rectangle 79"/>
          <p:cNvSpPr>
            <a:spLocks noChangeArrowheads="1"/>
          </p:cNvSpPr>
          <p:nvPr/>
        </p:nvSpPr>
        <p:spPr bwMode="auto">
          <a:xfrm>
            <a:off x="6969105" y="5167605"/>
            <a:ext cx="1273175" cy="198438"/>
          </a:xfrm>
          <a:prstGeom prst="rect">
            <a:avLst/>
          </a:prstGeom>
          <a:noFill/>
          <a:ln w="9525">
            <a:noFill/>
            <a:miter lim="800000"/>
            <a:headEnd/>
            <a:tailEnd/>
          </a:ln>
        </p:spPr>
        <p:txBody>
          <a:bodyPr wrap="none" lIns="0" tIns="0" rIns="0" bIns="0">
            <a:spAutoFit/>
          </a:bodyPr>
          <a:lstStyle/>
          <a:p>
            <a:r>
              <a:rPr lang="en-US" sz="1300">
                <a:solidFill>
                  <a:srgbClr val="000000"/>
                </a:solidFill>
                <a:latin typeface="Times New Roman" pitchFamily="18" charset="0"/>
              </a:rPr>
              <a:t>10 final assemblers</a:t>
            </a:r>
            <a:endParaRPr lang="en-US"/>
          </a:p>
        </p:txBody>
      </p:sp>
      <p:sp>
        <p:nvSpPr>
          <p:cNvPr id="28" name="Oval 80"/>
          <p:cNvSpPr>
            <a:spLocks noChangeArrowheads="1"/>
          </p:cNvSpPr>
          <p:nvPr/>
        </p:nvSpPr>
        <p:spPr bwMode="auto">
          <a:xfrm>
            <a:off x="42842" y="3542005"/>
            <a:ext cx="704850" cy="542925"/>
          </a:xfrm>
          <a:prstGeom prst="ellipse">
            <a:avLst/>
          </a:prstGeom>
          <a:noFill/>
          <a:ln w="12700">
            <a:solidFill>
              <a:srgbClr val="000000"/>
            </a:solidFill>
            <a:round/>
            <a:headEnd/>
            <a:tailEnd/>
          </a:ln>
        </p:spPr>
        <p:txBody>
          <a:bodyPr/>
          <a:lstStyle/>
          <a:p>
            <a:endParaRPr lang="en-US"/>
          </a:p>
        </p:txBody>
      </p:sp>
      <p:sp>
        <p:nvSpPr>
          <p:cNvPr id="29" name="Rectangle 81"/>
          <p:cNvSpPr>
            <a:spLocks noChangeArrowheads="1"/>
          </p:cNvSpPr>
          <p:nvPr/>
        </p:nvSpPr>
        <p:spPr bwMode="auto">
          <a:xfrm>
            <a:off x="212705" y="3662655"/>
            <a:ext cx="460375" cy="320675"/>
          </a:xfrm>
          <a:prstGeom prst="rect">
            <a:avLst/>
          </a:prstGeom>
          <a:noFill/>
          <a:ln w="9525">
            <a:noFill/>
            <a:miter lim="800000"/>
            <a:headEnd/>
            <a:tailEnd/>
          </a:ln>
        </p:spPr>
        <p:txBody>
          <a:bodyPr wrap="none" lIns="0" tIns="0" rIns="0" bIns="0">
            <a:spAutoFit/>
          </a:bodyPr>
          <a:lstStyle/>
          <a:p>
            <a:r>
              <a:rPr lang="en-US" sz="2100">
                <a:solidFill>
                  <a:srgbClr val="000000"/>
                </a:solidFill>
                <a:latin typeface="Times New Roman" pitchFamily="18" charset="0"/>
              </a:rPr>
              <a:t>start</a:t>
            </a:r>
            <a:endParaRPr lang="en-US"/>
          </a:p>
        </p:txBody>
      </p:sp>
      <p:sp>
        <p:nvSpPr>
          <p:cNvPr id="30" name="Oval 82"/>
          <p:cNvSpPr>
            <a:spLocks noChangeArrowheads="1"/>
          </p:cNvSpPr>
          <p:nvPr/>
        </p:nvSpPr>
        <p:spPr bwMode="auto">
          <a:xfrm>
            <a:off x="8389917" y="3700755"/>
            <a:ext cx="704850" cy="542925"/>
          </a:xfrm>
          <a:prstGeom prst="ellipse">
            <a:avLst/>
          </a:prstGeom>
          <a:noFill/>
          <a:ln w="12700">
            <a:solidFill>
              <a:srgbClr val="000000"/>
            </a:solidFill>
            <a:round/>
            <a:headEnd/>
            <a:tailEnd/>
          </a:ln>
        </p:spPr>
        <p:txBody>
          <a:bodyPr/>
          <a:lstStyle/>
          <a:p>
            <a:endParaRPr lang="en-US"/>
          </a:p>
        </p:txBody>
      </p:sp>
      <p:sp>
        <p:nvSpPr>
          <p:cNvPr id="31" name="Rectangle 83"/>
          <p:cNvSpPr>
            <a:spLocks noChangeArrowheads="1"/>
          </p:cNvSpPr>
          <p:nvPr/>
        </p:nvSpPr>
        <p:spPr bwMode="auto">
          <a:xfrm>
            <a:off x="8559780" y="3819818"/>
            <a:ext cx="385762" cy="320675"/>
          </a:xfrm>
          <a:prstGeom prst="rect">
            <a:avLst/>
          </a:prstGeom>
          <a:noFill/>
          <a:ln w="9525">
            <a:noFill/>
            <a:miter lim="800000"/>
            <a:headEnd/>
            <a:tailEnd/>
          </a:ln>
        </p:spPr>
        <p:txBody>
          <a:bodyPr wrap="none" lIns="0" tIns="0" rIns="0" bIns="0">
            <a:spAutoFit/>
          </a:bodyPr>
          <a:lstStyle/>
          <a:p>
            <a:r>
              <a:rPr lang="en-US" sz="2100">
                <a:solidFill>
                  <a:srgbClr val="000000"/>
                </a:solidFill>
                <a:latin typeface="Times New Roman" pitchFamily="18" charset="0"/>
              </a:rPr>
              <a:t>end</a:t>
            </a:r>
            <a:endParaRPr lang="en-US"/>
          </a:p>
        </p:txBody>
      </p:sp>
      <p:sp>
        <p:nvSpPr>
          <p:cNvPr id="32" name="Freeform 85"/>
          <p:cNvSpPr>
            <a:spLocks/>
          </p:cNvSpPr>
          <p:nvPr/>
        </p:nvSpPr>
        <p:spPr bwMode="auto">
          <a:xfrm>
            <a:off x="8285142" y="3808705"/>
            <a:ext cx="98425" cy="85725"/>
          </a:xfrm>
          <a:custGeom>
            <a:avLst/>
            <a:gdLst/>
            <a:ahLst/>
            <a:cxnLst>
              <a:cxn ang="0">
                <a:pos x="0" y="54"/>
              </a:cxn>
              <a:cxn ang="0">
                <a:pos x="9" y="27"/>
              </a:cxn>
              <a:cxn ang="0">
                <a:pos x="0" y="0"/>
              </a:cxn>
              <a:cxn ang="0">
                <a:pos x="62" y="27"/>
              </a:cxn>
              <a:cxn ang="0">
                <a:pos x="0" y="54"/>
              </a:cxn>
            </a:cxnLst>
            <a:rect l="0" t="0" r="r" b="b"/>
            <a:pathLst>
              <a:path w="62" h="54">
                <a:moveTo>
                  <a:pt x="0" y="54"/>
                </a:moveTo>
                <a:lnTo>
                  <a:pt x="9" y="27"/>
                </a:lnTo>
                <a:lnTo>
                  <a:pt x="0" y="0"/>
                </a:lnTo>
                <a:lnTo>
                  <a:pt x="62" y="27"/>
                </a:lnTo>
                <a:lnTo>
                  <a:pt x="0" y="54"/>
                </a:lnTo>
                <a:close/>
              </a:path>
            </a:pathLst>
          </a:custGeom>
          <a:solidFill>
            <a:srgbClr val="000000"/>
          </a:solidFill>
          <a:ln w="9525">
            <a:noFill/>
            <a:round/>
            <a:headEnd/>
            <a:tailEnd/>
          </a:ln>
        </p:spPr>
        <p:txBody>
          <a:bodyPr/>
          <a:lstStyle/>
          <a:p>
            <a:endParaRPr lang="en-US"/>
          </a:p>
        </p:txBody>
      </p:sp>
      <p:sp>
        <p:nvSpPr>
          <p:cNvPr id="33" name="Freeform 89"/>
          <p:cNvSpPr>
            <a:spLocks/>
          </p:cNvSpPr>
          <p:nvPr/>
        </p:nvSpPr>
        <p:spPr bwMode="auto">
          <a:xfrm>
            <a:off x="2555855" y="3053055"/>
            <a:ext cx="239712" cy="238125"/>
          </a:xfrm>
          <a:custGeom>
            <a:avLst/>
            <a:gdLst/>
            <a:ahLst/>
            <a:cxnLst>
              <a:cxn ang="0">
                <a:pos x="0" y="150"/>
              </a:cxn>
              <a:cxn ang="0">
                <a:pos x="138" y="150"/>
              </a:cxn>
              <a:cxn ang="0">
                <a:pos x="151" y="148"/>
              </a:cxn>
              <a:cxn ang="0">
                <a:pos x="69" y="0"/>
              </a:cxn>
              <a:cxn ang="0">
                <a:pos x="0" y="150"/>
              </a:cxn>
            </a:cxnLst>
            <a:rect l="0" t="0" r="r" b="b"/>
            <a:pathLst>
              <a:path w="151" h="150">
                <a:moveTo>
                  <a:pt x="0" y="150"/>
                </a:moveTo>
                <a:lnTo>
                  <a:pt x="138" y="150"/>
                </a:lnTo>
                <a:lnTo>
                  <a:pt x="151" y="148"/>
                </a:lnTo>
                <a:lnTo>
                  <a:pt x="69" y="0"/>
                </a:lnTo>
                <a:lnTo>
                  <a:pt x="0" y="150"/>
                </a:lnTo>
              </a:path>
            </a:pathLst>
          </a:custGeom>
          <a:solidFill>
            <a:srgbClr val="E72F21"/>
          </a:solidFill>
          <a:ln w="12700" cap="flat" cmpd="sng">
            <a:solidFill>
              <a:schemeClr val="tx1"/>
            </a:solidFill>
            <a:prstDash val="solid"/>
            <a:round/>
            <a:headEnd type="none" w="med" len="med"/>
            <a:tailEnd type="none" w="med" len="med"/>
          </a:ln>
          <a:effectLst/>
        </p:spPr>
        <p:txBody>
          <a:bodyPr/>
          <a:lstStyle/>
          <a:p>
            <a:endParaRPr lang="en-US"/>
          </a:p>
        </p:txBody>
      </p:sp>
      <p:sp>
        <p:nvSpPr>
          <p:cNvPr id="34" name="Freeform 90"/>
          <p:cNvSpPr>
            <a:spLocks/>
          </p:cNvSpPr>
          <p:nvPr/>
        </p:nvSpPr>
        <p:spPr bwMode="auto">
          <a:xfrm>
            <a:off x="2520930" y="1576680"/>
            <a:ext cx="239712" cy="238125"/>
          </a:xfrm>
          <a:custGeom>
            <a:avLst/>
            <a:gdLst/>
            <a:ahLst/>
            <a:cxnLst>
              <a:cxn ang="0">
                <a:pos x="0" y="150"/>
              </a:cxn>
              <a:cxn ang="0">
                <a:pos x="138" y="150"/>
              </a:cxn>
              <a:cxn ang="0">
                <a:pos x="151" y="148"/>
              </a:cxn>
              <a:cxn ang="0">
                <a:pos x="69" y="0"/>
              </a:cxn>
              <a:cxn ang="0">
                <a:pos x="0" y="150"/>
              </a:cxn>
            </a:cxnLst>
            <a:rect l="0" t="0" r="r" b="b"/>
            <a:pathLst>
              <a:path w="151" h="150">
                <a:moveTo>
                  <a:pt x="0" y="150"/>
                </a:moveTo>
                <a:lnTo>
                  <a:pt x="138" y="150"/>
                </a:lnTo>
                <a:lnTo>
                  <a:pt x="151" y="148"/>
                </a:lnTo>
                <a:lnTo>
                  <a:pt x="69" y="0"/>
                </a:lnTo>
                <a:lnTo>
                  <a:pt x="0" y="150"/>
                </a:lnTo>
              </a:path>
            </a:pathLst>
          </a:custGeom>
          <a:solidFill>
            <a:srgbClr val="E72F21"/>
          </a:solidFill>
          <a:ln w="12700" cap="flat" cmpd="sng">
            <a:solidFill>
              <a:schemeClr val="tx1"/>
            </a:solidFill>
            <a:prstDash val="solid"/>
            <a:round/>
            <a:headEnd type="none" w="med" len="med"/>
            <a:tailEnd type="none" w="med" len="med"/>
          </a:ln>
          <a:effectLst/>
        </p:spPr>
        <p:txBody>
          <a:bodyPr/>
          <a:lstStyle/>
          <a:p>
            <a:endParaRPr lang="en-US"/>
          </a:p>
        </p:txBody>
      </p:sp>
      <p:sp>
        <p:nvSpPr>
          <p:cNvPr id="35" name="Freeform 91"/>
          <p:cNvSpPr>
            <a:spLocks/>
          </p:cNvSpPr>
          <p:nvPr/>
        </p:nvSpPr>
        <p:spPr bwMode="auto">
          <a:xfrm>
            <a:off x="4356080" y="1540168"/>
            <a:ext cx="238125" cy="238125"/>
          </a:xfrm>
          <a:custGeom>
            <a:avLst/>
            <a:gdLst/>
            <a:ahLst/>
            <a:cxnLst>
              <a:cxn ang="0">
                <a:pos x="0" y="150"/>
              </a:cxn>
              <a:cxn ang="0">
                <a:pos x="138" y="150"/>
              </a:cxn>
              <a:cxn ang="0">
                <a:pos x="150" y="148"/>
              </a:cxn>
              <a:cxn ang="0">
                <a:pos x="69" y="0"/>
              </a:cxn>
              <a:cxn ang="0">
                <a:pos x="0" y="150"/>
              </a:cxn>
            </a:cxnLst>
            <a:rect l="0" t="0" r="r" b="b"/>
            <a:pathLst>
              <a:path w="150" h="150">
                <a:moveTo>
                  <a:pt x="0" y="150"/>
                </a:moveTo>
                <a:lnTo>
                  <a:pt x="138" y="150"/>
                </a:lnTo>
                <a:lnTo>
                  <a:pt x="150" y="148"/>
                </a:lnTo>
                <a:lnTo>
                  <a:pt x="69" y="0"/>
                </a:lnTo>
                <a:lnTo>
                  <a:pt x="0" y="150"/>
                </a:lnTo>
              </a:path>
            </a:pathLst>
          </a:custGeom>
          <a:solidFill>
            <a:srgbClr val="E72F21"/>
          </a:solidFill>
          <a:ln w="12700" cap="flat" cmpd="sng">
            <a:solidFill>
              <a:schemeClr val="tx1"/>
            </a:solidFill>
            <a:prstDash val="solid"/>
            <a:round/>
            <a:headEnd type="none" w="med" len="med"/>
            <a:tailEnd type="none" w="med" len="med"/>
          </a:ln>
          <a:effectLst/>
        </p:spPr>
        <p:txBody>
          <a:bodyPr/>
          <a:lstStyle/>
          <a:p>
            <a:endParaRPr lang="en-US"/>
          </a:p>
        </p:txBody>
      </p:sp>
      <p:sp>
        <p:nvSpPr>
          <p:cNvPr id="36" name="Freeform 92"/>
          <p:cNvSpPr>
            <a:spLocks/>
          </p:cNvSpPr>
          <p:nvPr/>
        </p:nvSpPr>
        <p:spPr bwMode="auto">
          <a:xfrm>
            <a:off x="6337280" y="2383130"/>
            <a:ext cx="238125" cy="238125"/>
          </a:xfrm>
          <a:custGeom>
            <a:avLst/>
            <a:gdLst/>
            <a:ahLst/>
            <a:cxnLst>
              <a:cxn ang="0">
                <a:pos x="0" y="150"/>
              </a:cxn>
              <a:cxn ang="0">
                <a:pos x="138" y="150"/>
              </a:cxn>
              <a:cxn ang="0">
                <a:pos x="150" y="148"/>
              </a:cxn>
              <a:cxn ang="0">
                <a:pos x="69" y="0"/>
              </a:cxn>
              <a:cxn ang="0">
                <a:pos x="0" y="150"/>
              </a:cxn>
            </a:cxnLst>
            <a:rect l="0" t="0" r="r" b="b"/>
            <a:pathLst>
              <a:path w="150" h="150">
                <a:moveTo>
                  <a:pt x="0" y="150"/>
                </a:moveTo>
                <a:lnTo>
                  <a:pt x="138" y="150"/>
                </a:lnTo>
                <a:lnTo>
                  <a:pt x="150" y="148"/>
                </a:lnTo>
                <a:lnTo>
                  <a:pt x="69" y="0"/>
                </a:lnTo>
                <a:lnTo>
                  <a:pt x="0" y="150"/>
                </a:lnTo>
              </a:path>
            </a:pathLst>
          </a:custGeom>
          <a:solidFill>
            <a:srgbClr val="E72F21"/>
          </a:solidFill>
          <a:ln w="12700" cap="flat" cmpd="sng">
            <a:solidFill>
              <a:schemeClr val="tx1"/>
            </a:solidFill>
            <a:prstDash val="solid"/>
            <a:round/>
            <a:headEnd type="none" w="med" len="med"/>
            <a:tailEnd type="none" w="med" len="med"/>
          </a:ln>
          <a:effectLst/>
        </p:spPr>
        <p:txBody>
          <a:bodyPr/>
          <a:lstStyle/>
          <a:p>
            <a:endParaRPr lang="en-US"/>
          </a:p>
        </p:txBody>
      </p:sp>
      <p:sp>
        <p:nvSpPr>
          <p:cNvPr id="37" name="Freeform 93"/>
          <p:cNvSpPr>
            <a:spLocks/>
          </p:cNvSpPr>
          <p:nvPr/>
        </p:nvSpPr>
        <p:spPr bwMode="auto">
          <a:xfrm>
            <a:off x="6356330" y="3340393"/>
            <a:ext cx="238125" cy="238125"/>
          </a:xfrm>
          <a:custGeom>
            <a:avLst/>
            <a:gdLst/>
            <a:ahLst/>
            <a:cxnLst>
              <a:cxn ang="0">
                <a:pos x="0" y="150"/>
              </a:cxn>
              <a:cxn ang="0">
                <a:pos x="138" y="150"/>
              </a:cxn>
              <a:cxn ang="0">
                <a:pos x="150" y="148"/>
              </a:cxn>
              <a:cxn ang="0">
                <a:pos x="69" y="0"/>
              </a:cxn>
              <a:cxn ang="0">
                <a:pos x="0" y="150"/>
              </a:cxn>
            </a:cxnLst>
            <a:rect l="0" t="0" r="r" b="b"/>
            <a:pathLst>
              <a:path w="150" h="150">
                <a:moveTo>
                  <a:pt x="0" y="150"/>
                </a:moveTo>
                <a:lnTo>
                  <a:pt x="138" y="150"/>
                </a:lnTo>
                <a:lnTo>
                  <a:pt x="150" y="148"/>
                </a:lnTo>
                <a:lnTo>
                  <a:pt x="69" y="0"/>
                </a:lnTo>
                <a:lnTo>
                  <a:pt x="0" y="150"/>
                </a:lnTo>
              </a:path>
            </a:pathLst>
          </a:custGeom>
          <a:solidFill>
            <a:srgbClr val="E72F21"/>
          </a:solidFill>
          <a:ln w="12700" cap="flat" cmpd="sng">
            <a:solidFill>
              <a:schemeClr val="tx1"/>
            </a:solidFill>
            <a:prstDash val="solid"/>
            <a:round/>
            <a:headEnd type="none" w="med" len="med"/>
            <a:tailEnd type="none" w="med" len="med"/>
          </a:ln>
          <a:effectLst/>
        </p:spPr>
        <p:txBody>
          <a:bodyPr/>
          <a:lstStyle/>
          <a:p>
            <a:endParaRPr lang="en-US"/>
          </a:p>
        </p:txBody>
      </p:sp>
      <p:sp>
        <p:nvSpPr>
          <p:cNvPr id="38" name="Freeform 94"/>
          <p:cNvSpPr>
            <a:spLocks/>
          </p:cNvSpPr>
          <p:nvPr/>
        </p:nvSpPr>
        <p:spPr bwMode="auto">
          <a:xfrm>
            <a:off x="6337280" y="4132555"/>
            <a:ext cx="238125" cy="238125"/>
          </a:xfrm>
          <a:custGeom>
            <a:avLst/>
            <a:gdLst/>
            <a:ahLst/>
            <a:cxnLst>
              <a:cxn ang="0">
                <a:pos x="0" y="150"/>
              </a:cxn>
              <a:cxn ang="0">
                <a:pos x="138" y="150"/>
              </a:cxn>
              <a:cxn ang="0">
                <a:pos x="150" y="148"/>
              </a:cxn>
              <a:cxn ang="0">
                <a:pos x="69" y="0"/>
              </a:cxn>
              <a:cxn ang="0">
                <a:pos x="0" y="150"/>
              </a:cxn>
            </a:cxnLst>
            <a:rect l="0" t="0" r="r" b="b"/>
            <a:pathLst>
              <a:path w="150" h="150">
                <a:moveTo>
                  <a:pt x="0" y="150"/>
                </a:moveTo>
                <a:lnTo>
                  <a:pt x="138" y="150"/>
                </a:lnTo>
                <a:lnTo>
                  <a:pt x="150" y="148"/>
                </a:lnTo>
                <a:lnTo>
                  <a:pt x="69" y="0"/>
                </a:lnTo>
                <a:lnTo>
                  <a:pt x="0" y="150"/>
                </a:lnTo>
              </a:path>
            </a:pathLst>
          </a:custGeom>
          <a:solidFill>
            <a:srgbClr val="E72F21"/>
          </a:solidFill>
          <a:ln w="12700" cap="flat" cmpd="sng">
            <a:solidFill>
              <a:schemeClr val="tx1"/>
            </a:solidFill>
            <a:prstDash val="solid"/>
            <a:round/>
            <a:headEnd type="none" w="med" len="med"/>
            <a:tailEnd type="none" w="med" len="med"/>
          </a:ln>
          <a:effectLst/>
        </p:spPr>
        <p:txBody>
          <a:bodyPr/>
          <a:lstStyle/>
          <a:p>
            <a:endParaRPr lang="en-US"/>
          </a:p>
        </p:txBody>
      </p:sp>
      <p:sp>
        <p:nvSpPr>
          <p:cNvPr id="39" name="Freeform 95"/>
          <p:cNvSpPr>
            <a:spLocks/>
          </p:cNvSpPr>
          <p:nvPr/>
        </p:nvSpPr>
        <p:spPr bwMode="auto">
          <a:xfrm>
            <a:off x="6264255" y="4881855"/>
            <a:ext cx="238125" cy="238125"/>
          </a:xfrm>
          <a:custGeom>
            <a:avLst/>
            <a:gdLst/>
            <a:ahLst/>
            <a:cxnLst>
              <a:cxn ang="0">
                <a:pos x="0" y="150"/>
              </a:cxn>
              <a:cxn ang="0">
                <a:pos x="138" y="150"/>
              </a:cxn>
              <a:cxn ang="0">
                <a:pos x="150" y="148"/>
              </a:cxn>
              <a:cxn ang="0">
                <a:pos x="69" y="0"/>
              </a:cxn>
              <a:cxn ang="0">
                <a:pos x="0" y="150"/>
              </a:cxn>
            </a:cxnLst>
            <a:rect l="0" t="0" r="r" b="b"/>
            <a:pathLst>
              <a:path w="150" h="150">
                <a:moveTo>
                  <a:pt x="0" y="150"/>
                </a:moveTo>
                <a:lnTo>
                  <a:pt x="138" y="150"/>
                </a:lnTo>
                <a:lnTo>
                  <a:pt x="150" y="148"/>
                </a:lnTo>
                <a:lnTo>
                  <a:pt x="69" y="0"/>
                </a:lnTo>
                <a:lnTo>
                  <a:pt x="0" y="150"/>
                </a:lnTo>
              </a:path>
            </a:pathLst>
          </a:custGeom>
          <a:solidFill>
            <a:srgbClr val="E72F21"/>
          </a:solidFill>
          <a:ln w="12700">
            <a:solidFill>
              <a:schemeClr val="tx1"/>
            </a:solidFill>
            <a:prstDash val="solid"/>
            <a:round/>
            <a:headEnd/>
            <a:tailEnd/>
          </a:ln>
        </p:spPr>
        <p:txBody>
          <a:bodyPr/>
          <a:lstStyle/>
          <a:p>
            <a:endParaRPr lang="en-US"/>
          </a:p>
        </p:txBody>
      </p:sp>
      <p:sp>
        <p:nvSpPr>
          <p:cNvPr id="40" name="Freeform 96"/>
          <p:cNvSpPr>
            <a:spLocks/>
          </p:cNvSpPr>
          <p:nvPr/>
        </p:nvSpPr>
        <p:spPr bwMode="auto">
          <a:xfrm>
            <a:off x="871517" y="5753393"/>
            <a:ext cx="238125" cy="238125"/>
          </a:xfrm>
          <a:custGeom>
            <a:avLst/>
            <a:gdLst/>
            <a:ahLst/>
            <a:cxnLst>
              <a:cxn ang="0">
                <a:pos x="0" y="150"/>
              </a:cxn>
              <a:cxn ang="0">
                <a:pos x="138" y="150"/>
              </a:cxn>
              <a:cxn ang="0">
                <a:pos x="150" y="148"/>
              </a:cxn>
              <a:cxn ang="0">
                <a:pos x="69" y="0"/>
              </a:cxn>
              <a:cxn ang="0">
                <a:pos x="0" y="150"/>
              </a:cxn>
            </a:cxnLst>
            <a:rect l="0" t="0" r="r" b="b"/>
            <a:pathLst>
              <a:path w="150" h="150">
                <a:moveTo>
                  <a:pt x="0" y="150"/>
                </a:moveTo>
                <a:lnTo>
                  <a:pt x="138" y="150"/>
                </a:lnTo>
                <a:lnTo>
                  <a:pt x="150" y="148"/>
                </a:lnTo>
                <a:lnTo>
                  <a:pt x="69" y="0"/>
                </a:lnTo>
                <a:lnTo>
                  <a:pt x="0" y="150"/>
                </a:lnTo>
              </a:path>
            </a:pathLst>
          </a:custGeom>
          <a:solidFill>
            <a:srgbClr val="E72F21"/>
          </a:solidFill>
          <a:ln w="12700" cap="flat" cmpd="sng">
            <a:solidFill>
              <a:schemeClr val="tx1"/>
            </a:solidFill>
            <a:prstDash val="solid"/>
            <a:round/>
            <a:headEnd type="none" w="med" len="med"/>
            <a:tailEnd type="none" w="med" len="med"/>
          </a:ln>
          <a:effectLst/>
        </p:spPr>
        <p:txBody>
          <a:bodyPr/>
          <a:lstStyle/>
          <a:p>
            <a:endParaRPr lang="en-US"/>
          </a:p>
        </p:txBody>
      </p:sp>
      <p:sp>
        <p:nvSpPr>
          <p:cNvPr id="41" name="Freeform 97"/>
          <p:cNvSpPr>
            <a:spLocks/>
          </p:cNvSpPr>
          <p:nvPr/>
        </p:nvSpPr>
        <p:spPr bwMode="auto">
          <a:xfrm>
            <a:off x="828655" y="4456405"/>
            <a:ext cx="238125" cy="238125"/>
          </a:xfrm>
          <a:custGeom>
            <a:avLst/>
            <a:gdLst/>
            <a:ahLst/>
            <a:cxnLst>
              <a:cxn ang="0">
                <a:pos x="0" y="150"/>
              </a:cxn>
              <a:cxn ang="0">
                <a:pos x="138" y="150"/>
              </a:cxn>
              <a:cxn ang="0">
                <a:pos x="150" y="148"/>
              </a:cxn>
              <a:cxn ang="0">
                <a:pos x="69" y="0"/>
              </a:cxn>
              <a:cxn ang="0">
                <a:pos x="0" y="150"/>
              </a:cxn>
            </a:cxnLst>
            <a:rect l="0" t="0" r="r" b="b"/>
            <a:pathLst>
              <a:path w="150" h="150">
                <a:moveTo>
                  <a:pt x="0" y="150"/>
                </a:moveTo>
                <a:lnTo>
                  <a:pt x="138" y="150"/>
                </a:lnTo>
                <a:lnTo>
                  <a:pt x="150" y="148"/>
                </a:lnTo>
                <a:lnTo>
                  <a:pt x="69" y="0"/>
                </a:lnTo>
                <a:lnTo>
                  <a:pt x="0" y="150"/>
                </a:lnTo>
              </a:path>
            </a:pathLst>
          </a:custGeom>
          <a:solidFill>
            <a:srgbClr val="E72F21"/>
          </a:solidFill>
          <a:ln w="12700" cap="flat" cmpd="sng">
            <a:solidFill>
              <a:schemeClr val="tx1"/>
            </a:solidFill>
            <a:prstDash val="solid"/>
            <a:round/>
            <a:headEnd type="none" w="med" len="med"/>
            <a:tailEnd type="none" w="med" len="med"/>
          </a:ln>
          <a:effectLst/>
        </p:spPr>
        <p:txBody>
          <a:bodyPr/>
          <a:lstStyle/>
          <a:p>
            <a:endParaRPr lang="en-US"/>
          </a:p>
        </p:txBody>
      </p:sp>
      <p:sp>
        <p:nvSpPr>
          <p:cNvPr id="42" name="Freeform 98"/>
          <p:cNvSpPr>
            <a:spLocks/>
          </p:cNvSpPr>
          <p:nvPr/>
        </p:nvSpPr>
        <p:spPr bwMode="auto">
          <a:xfrm>
            <a:off x="841355" y="3102268"/>
            <a:ext cx="238125" cy="238125"/>
          </a:xfrm>
          <a:custGeom>
            <a:avLst/>
            <a:gdLst/>
            <a:ahLst/>
            <a:cxnLst>
              <a:cxn ang="0">
                <a:pos x="0" y="150"/>
              </a:cxn>
              <a:cxn ang="0">
                <a:pos x="138" y="150"/>
              </a:cxn>
              <a:cxn ang="0">
                <a:pos x="150" y="148"/>
              </a:cxn>
              <a:cxn ang="0">
                <a:pos x="69" y="0"/>
              </a:cxn>
              <a:cxn ang="0">
                <a:pos x="0" y="150"/>
              </a:cxn>
            </a:cxnLst>
            <a:rect l="0" t="0" r="r" b="b"/>
            <a:pathLst>
              <a:path w="150" h="150">
                <a:moveTo>
                  <a:pt x="0" y="150"/>
                </a:moveTo>
                <a:lnTo>
                  <a:pt x="138" y="150"/>
                </a:lnTo>
                <a:lnTo>
                  <a:pt x="150" y="148"/>
                </a:lnTo>
                <a:lnTo>
                  <a:pt x="69" y="0"/>
                </a:lnTo>
                <a:lnTo>
                  <a:pt x="0" y="150"/>
                </a:lnTo>
              </a:path>
            </a:pathLst>
          </a:custGeom>
          <a:solidFill>
            <a:srgbClr val="E72F21"/>
          </a:solidFill>
          <a:ln w="12700" cap="flat" cmpd="sng">
            <a:solidFill>
              <a:schemeClr val="tx1"/>
            </a:solidFill>
            <a:prstDash val="solid"/>
            <a:round/>
            <a:headEnd type="none" w="med" len="med"/>
            <a:tailEnd type="none" w="med" len="med"/>
          </a:ln>
          <a:effectLst/>
        </p:spPr>
        <p:txBody>
          <a:bodyPr/>
          <a:lstStyle/>
          <a:p>
            <a:endParaRPr lang="en-US"/>
          </a:p>
        </p:txBody>
      </p:sp>
      <p:sp>
        <p:nvSpPr>
          <p:cNvPr id="43" name="Freeform 99"/>
          <p:cNvSpPr>
            <a:spLocks/>
          </p:cNvSpPr>
          <p:nvPr/>
        </p:nvSpPr>
        <p:spPr bwMode="auto">
          <a:xfrm>
            <a:off x="792142" y="1613193"/>
            <a:ext cx="238125" cy="238125"/>
          </a:xfrm>
          <a:custGeom>
            <a:avLst/>
            <a:gdLst/>
            <a:ahLst/>
            <a:cxnLst>
              <a:cxn ang="0">
                <a:pos x="0" y="150"/>
              </a:cxn>
              <a:cxn ang="0">
                <a:pos x="138" y="150"/>
              </a:cxn>
              <a:cxn ang="0">
                <a:pos x="150" y="148"/>
              </a:cxn>
              <a:cxn ang="0">
                <a:pos x="69" y="0"/>
              </a:cxn>
              <a:cxn ang="0">
                <a:pos x="0" y="150"/>
              </a:cxn>
            </a:cxnLst>
            <a:rect l="0" t="0" r="r" b="b"/>
            <a:pathLst>
              <a:path w="150" h="150">
                <a:moveTo>
                  <a:pt x="0" y="150"/>
                </a:moveTo>
                <a:lnTo>
                  <a:pt x="138" y="150"/>
                </a:lnTo>
                <a:lnTo>
                  <a:pt x="150" y="148"/>
                </a:lnTo>
                <a:lnTo>
                  <a:pt x="69" y="0"/>
                </a:lnTo>
                <a:lnTo>
                  <a:pt x="0" y="150"/>
                </a:lnTo>
              </a:path>
            </a:pathLst>
          </a:custGeom>
          <a:solidFill>
            <a:srgbClr val="E72F21"/>
          </a:solidFill>
          <a:ln w="12700" cap="flat" cmpd="sng">
            <a:solidFill>
              <a:schemeClr val="tx1"/>
            </a:solidFill>
            <a:prstDash val="solid"/>
            <a:round/>
            <a:headEnd type="none" w="med" len="med"/>
            <a:tailEnd type="none" w="med" len="med"/>
          </a:ln>
          <a:effectLst/>
        </p:spPr>
        <p:txBody>
          <a:bodyPr/>
          <a:lstStyle/>
          <a:p>
            <a:endParaRPr lang="en-US"/>
          </a:p>
        </p:txBody>
      </p:sp>
      <p:sp>
        <p:nvSpPr>
          <p:cNvPr id="44" name="Rectangle 100"/>
          <p:cNvSpPr>
            <a:spLocks noChangeArrowheads="1"/>
          </p:cNvSpPr>
          <p:nvPr/>
        </p:nvSpPr>
        <p:spPr bwMode="auto">
          <a:xfrm>
            <a:off x="1484292" y="1365543"/>
            <a:ext cx="555625" cy="288925"/>
          </a:xfrm>
          <a:prstGeom prst="rect">
            <a:avLst/>
          </a:prstGeom>
          <a:noFill/>
          <a:ln w="9525">
            <a:noFill/>
            <a:miter lim="800000"/>
            <a:headEnd/>
            <a:tailEnd/>
          </a:ln>
        </p:spPr>
        <p:txBody>
          <a:bodyPr wrap="none" lIns="0" tIns="0" rIns="0" bIns="0">
            <a:spAutoFit/>
          </a:bodyPr>
          <a:lstStyle/>
          <a:p>
            <a:r>
              <a:rPr lang="en-US" sz="1900">
                <a:solidFill>
                  <a:srgbClr val="000000"/>
                </a:solidFill>
                <a:latin typeface="Times New Roman" pitchFamily="18" charset="0"/>
              </a:rPr>
              <a:t>2 min</a:t>
            </a:r>
            <a:endParaRPr lang="en-US"/>
          </a:p>
        </p:txBody>
      </p:sp>
      <p:sp>
        <p:nvSpPr>
          <p:cNvPr id="45" name="Rectangle 101"/>
          <p:cNvSpPr>
            <a:spLocks noChangeArrowheads="1"/>
          </p:cNvSpPr>
          <p:nvPr/>
        </p:nvSpPr>
        <p:spPr bwMode="auto">
          <a:xfrm>
            <a:off x="3313092" y="1365543"/>
            <a:ext cx="555625" cy="288925"/>
          </a:xfrm>
          <a:prstGeom prst="rect">
            <a:avLst/>
          </a:prstGeom>
          <a:noFill/>
          <a:ln w="9525">
            <a:noFill/>
            <a:miter lim="800000"/>
            <a:headEnd/>
            <a:tailEnd/>
          </a:ln>
        </p:spPr>
        <p:txBody>
          <a:bodyPr wrap="none" lIns="0" tIns="0" rIns="0" bIns="0">
            <a:spAutoFit/>
          </a:bodyPr>
          <a:lstStyle/>
          <a:p>
            <a:r>
              <a:rPr lang="en-US" sz="1900">
                <a:solidFill>
                  <a:srgbClr val="000000"/>
                </a:solidFill>
                <a:latin typeface="Times New Roman" pitchFamily="18" charset="0"/>
              </a:rPr>
              <a:t>1 min</a:t>
            </a:r>
            <a:endParaRPr lang="en-US"/>
          </a:p>
        </p:txBody>
      </p:sp>
      <p:sp>
        <p:nvSpPr>
          <p:cNvPr id="46" name="Rectangle 102"/>
          <p:cNvSpPr>
            <a:spLocks noChangeArrowheads="1"/>
          </p:cNvSpPr>
          <p:nvPr/>
        </p:nvSpPr>
        <p:spPr bwMode="auto">
          <a:xfrm>
            <a:off x="5060930" y="1365543"/>
            <a:ext cx="555625" cy="288925"/>
          </a:xfrm>
          <a:prstGeom prst="rect">
            <a:avLst/>
          </a:prstGeom>
          <a:noFill/>
          <a:ln w="9525">
            <a:noFill/>
            <a:miter lim="800000"/>
            <a:headEnd/>
            <a:tailEnd/>
          </a:ln>
        </p:spPr>
        <p:txBody>
          <a:bodyPr wrap="none" lIns="0" tIns="0" rIns="0" bIns="0">
            <a:spAutoFit/>
          </a:bodyPr>
          <a:lstStyle/>
          <a:p>
            <a:r>
              <a:rPr lang="en-US" sz="1900">
                <a:solidFill>
                  <a:srgbClr val="000000"/>
                </a:solidFill>
                <a:latin typeface="Times New Roman" pitchFamily="18" charset="0"/>
              </a:rPr>
              <a:t>3 min</a:t>
            </a:r>
            <a:endParaRPr lang="en-US"/>
          </a:p>
        </p:txBody>
      </p:sp>
      <p:sp>
        <p:nvSpPr>
          <p:cNvPr id="47" name="Rectangle 103"/>
          <p:cNvSpPr>
            <a:spLocks noChangeArrowheads="1"/>
          </p:cNvSpPr>
          <p:nvPr/>
        </p:nvSpPr>
        <p:spPr bwMode="auto">
          <a:xfrm>
            <a:off x="1484292" y="2951455"/>
            <a:ext cx="555625" cy="288925"/>
          </a:xfrm>
          <a:prstGeom prst="rect">
            <a:avLst/>
          </a:prstGeom>
          <a:noFill/>
          <a:ln w="9525">
            <a:noFill/>
            <a:miter lim="800000"/>
            <a:headEnd/>
            <a:tailEnd/>
          </a:ln>
        </p:spPr>
        <p:txBody>
          <a:bodyPr wrap="none" lIns="0" tIns="0" rIns="0" bIns="0">
            <a:spAutoFit/>
          </a:bodyPr>
          <a:lstStyle/>
          <a:p>
            <a:r>
              <a:rPr lang="en-US" sz="1900">
                <a:solidFill>
                  <a:srgbClr val="000000"/>
                </a:solidFill>
                <a:latin typeface="Times New Roman" pitchFamily="18" charset="0"/>
              </a:rPr>
              <a:t>1 min</a:t>
            </a:r>
            <a:endParaRPr lang="en-US"/>
          </a:p>
        </p:txBody>
      </p:sp>
      <p:sp>
        <p:nvSpPr>
          <p:cNvPr id="48" name="Rectangle 104"/>
          <p:cNvSpPr>
            <a:spLocks noChangeArrowheads="1"/>
          </p:cNvSpPr>
          <p:nvPr/>
        </p:nvSpPr>
        <p:spPr bwMode="auto">
          <a:xfrm>
            <a:off x="3313092" y="2951455"/>
            <a:ext cx="555625" cy="288925"/>
          </a:xfrm>
          <a:prstGeom prst="rect">
            <a:avLst/>
          </a:prstGeom>
          <a:noFill/>
          <a:ln w="9525">
            <a:noFill/>
            <a:miter lim="800000"/>
            <a:headEnd/>
            <a:tailEnd/>
          </a:ln>
        </p:spPr>
        <p:txBody>
          <a:bodyPr wrap="none" lIns="0" tIns="0" rIns="0" bIns="0">
            <a:spAutoFit/>
          </a:bodyPr>
          <a:lstStyle/>
          <a:p>
            <a:r>
              <a:rPr lang="en-US" sz="1900">
                <a:solidFill>
                  <a:srgbClr val="000000"/>
                </a:solidFill>
                <a:latin typeface="Times New Roman" pitchFamily="18" charset="0"/>
              </a:rPr>
              <a:t>3 min</a:t>
            </a:r>
            <a:endParaRPr lang="en-US"/>
          </a:p>
        </p:txBody>
      </p:sp>
      <p:sp>
        <p:nvSpPr>
          <p:cNvPr id="49" name="Rectangle 105"/>
          <p:cNvSpPr>
            <a:spLocks noChangeArrowheads="1"/>
          </p:cNvSpPr>
          <p:nvPr/>
        </p:nvSpPr>
        <p:spPr bwMode="auto">
          <a:xfrm>
            <a:off x="1484292" y="4218280"/>
            <a:ext cx="555625" cy="288925"/>
          </a:xfrm>
          <a:prstGeom prst="rect">
            <a:avLst/>
          </a:prstGeom>
          <a:noFill/>
          <a:ln w="9525">
            <a:noFill/>
            <a:miter lim="800000"/>
            <a:headEnd/>
            <a:tailEnd/>
          </a:ln>
        </p:spPr>
        <p:txBody>
          <a:bodyPr wrap="none" lIns="0" tIns="0" rIns="0" bIns="0">
            <a:spAutoFit/>
          </a:bodyPr>
          <a:lstStyle/>
          <a:p>
            <a:r>
              <a:rPr lang="en-US" sz="1900">
                <a:solidFill>
                  <a:srgbClr val="000000"/>
                </a:solidFill>
                <a:latin typeface="Times New Roman" pitchFamily="18" charset="0"/>
              </a:rPr>
              <a:t>2 min</a:t>
            </a:r>
            <a:endParaRPr lang="en-US"/>
          </a:p>
        </p:txBody>
      </p:sp>
      <p:sp>
        <p:nvSpPr>
          <p:cNvPr id="50" name="Rectangle 106"/>
          <p:cNvSpPr>
            <a:spLocks noChangeArrowheads="1"/>
          </p:cNvSpPr>
          <p:nvPr/>
        </p:nvSpPr>
        <p:spPr bwMode="auto">
          <a:xfrm>
            <a:off x="4968855" y="5499393"/>
            <a:ext cx="555625" cy="288925"/>
          </a:xfrm>
          <a:prstGeom prst="rect">
            <a:avLst/>
          </a:prstGeom>
          <a:noFill/>
          <a:ln w="9525">
            <a:noFill/>
            <a:miter lim="800000"/>
            <a:headEnd/>
            <a:tailEnd/>
          </a:ln>
        </p:spPr>
        <p:txBody>
          <a:bodyPr wrap="none" lIns="0" tIns="0" rIns="0" bIns="0">
            <a:spAutoFit/>
          </a:bodyPr>
          <a:lstStyle/>
          <a:p>
            <a:r>
              <a:rPr lang="en-US" sz="1900">
                <a:solidFill>
                  <a:srgbClr val="000000"/>
                </a:solidFill>
                <a:latin typeface="Times New Roman" pitchFamily="18" charset="0"/>
              </a:rPr>
              <a:t>7 min</a:t>
            </a:r>
            <a:endParaRPr lang="en-US"/>
          </a:p>
        </p:txBody>
      </p:sp>
      <p:sp>
        <p:nvSpPr>
          <p:cNvPr id="51" name="Rectangle 107"/>
          <p:cNvSpPr>
            <a:spLocks noChangeArrowheads="1"/>
          </p:cNvSpPr>
          <p:nvPr/>
        </p:nvSpPr>
        <p:spPr bwMode="auto">
          <a:xfrm>
            <a:off x="7288192" y="3505493"/>
            <a:ext cx="676275" cy="288925"/>
          </a:xfrm>
          <a:prstGeom prst="rect">
            <a:avLst/>
          </a:prstGeom>
          <a:noFill/>
          <a:ln w="9525">
            <a:noFill/>
            <a:miter lim="800000"/>
            <a:headEnd/>
            <a:tailEnd/>
          </a:ln>
        </p:spPr>
        <p:txBody>
          <a:bodyPr wrap="none" lIns="0" tIns="0" rIns="0" bIns="0">
            <a:spAutoFit/>
          </a:bodyPr>
          <a:lstStyle/>
          <a:p>
            <a:r>
              <a:rPr lang="en-US" sz="1900">
                <a:solidFill>
                  <a:srgbClr val="000000"/>
                </a:solidFill>
                <a:latin typeface="Times New Roman" pitchFamily="18" charset="0"/>
              </a:rPr>
              <a:t>30 min</a:t>
            </a:r>
            <a:endParaRPr lang="en-US"/>
          </a:p>
        </p:txBody>
      </p:sp>
      <p:sp>
        <p:nvSpPr>
          <p:cNvPr id="52" name="Rectangle 110"/>
          <p:cNvSpPr>
            <a:spLocks noChangeArrowheads="1"/>
          </p:cNvSpPr>
          <p:nvPr/>
        </p:nvSpPr>
        <p:spPr bwMode="auto">
          <a:xfrm>
            <a:off x="1260455" y="3232443"/>
            <a:ext cx="979487" cy="320675"/>
          </a:xfrm>
          <a:prstGeom prst="rect">
            <a:avLst/>
          </a:prstGeom>
          <a:noFill/>
          <a:ln w="9525">
            <a:noFill/>
            <a:miter lim="800000"/>
            <a:headEnd/>
            <a:tailEnd/>
          </a:ln>
        </p:spPr>
        <p:txBody>
          <a:bodyPr wrap="none" lIns="0" tIns="0" rIns="0" bIns="0">
            <a:spAutoFit/>
          </a:bodyPr>
          <a:lstStyle/>
          <a:p>
            <a:r>
              <a:rPr lang="en-US" sz="2100">
                <a:solidFill>
                  <a:srgbClr val="000000"/>
                </a:solidFill>
                <a:latin typeface="Times New Roman" pitchFamily="18" charset="0"/>
              </a:rPr>
              <a:t>stamping</a:t>
            </a:r>
            <a:endParaRPr lang="en-US"/>
          </a:p>
        </p:txBody>
      </p:sp>
      <p:sp>
        <p:nvSpPr>
          <p:cNvPr id="53" name="Rectangle 112"/>
          <p:cNvSpPr>
            <a:spLocks noChangeArrowheads="1"/>
          </p:cNvSpPr>
          <p:nvPr/>
        </p:nvSpPr>
        <p:spPr bwMode="auto">
          <a:xfrm>
            <a:off x="3095605" y="3268955"/>
            <a:ext cx="927100" cy="320675"/>
          </a:xfrm>
          <a:prstGeom prst="rect">
            <a:avLst/>
          </a:prstGeom>
          <a:noFill/>
          <a:ln w="9525">
            <a:noFill/>
            <a:miter lim="800000"/>
            <a:headEnd/>
            <a:tailEnd/>
          </a:ln>
        </p:spPr>
        <p:txBody>
          <a:bodyPr wrap="none" lIns="0" tIns="0" rIns="0" bIns="0">
            <a:spAutoFit/>
          </a:bodyPr>
          <a:lstStyle/>
          <a:p>
            <a:r>
              <a:rPr lang="en-US" sz="2100">
                <a:solidFill>
                  <a:srgbClr val="000000"/>
                </a:solidFill>
                <a:latin typeface="Times New Roman" pitchFamily="18" charset="0"/>
              </a:rPr>
              <a:t> welding</a:t>
            </a:r>
            <a:endParaRPr lang="en-US"/>
          </a:p>
        </p:txBody>
      </p:sp>
      <p:sp>
        <p:nvSpPr>
          <p:cNvPr id="54" name="Line 113"/>
          <p:cNvSpPr>
            <a:spLocks noChangeShapeType="1"/>
          </p:cNvSpPr>
          <p:nvPr/>
        </p:nvSpPr>
        <p:spPr bwMode="auto">
          <a:xfrm>
            <a:off x="576242" y="4061118"/>
            <a:ext cx="287338" cy="503237"/>
          </a:xfrm>
          <a:prstGeom prst="line">
            <a:avLst/>
          </a:prstGeom>
          <a:noFill/>
          <a:ln w="9525">
            <a:solidFill>
              <a:schemeClr val="tx1"/>
            </a:solidFill>
            <a:round/>
            <a:headEnd/>
            <a:tailEnd/>
          </a:ln>
          <a:effectLst/>
        </p:spPr>
        <p:txBody>
          <a:bodyPr/>
          <a:lstStyle/>
          <a:p>
            <a:endParaRPr lang="en-US"/>
          </a:p>
        </p:txBody>
      </p:sp>
      <p:sp>
        <p:nvSpPr>
          <p:cNvPr id="55" name="Line 114"/>
          <p:cNvSpPr>
            <a:spLocks noChangeShapeType="1"/>
          </p:cNvSpPr>
          <p:nvPr/>
        </p:nvSpPr>
        <p:spPr bwMode="auto">
          <a:xfrm>
            <a:off x="1008042" y="4564355"/>
            <a:ext cx="142875" cy="0"/>
          </a:xfrm>
          <a:prstGeom prst="line">
            <a:avLst/>
          </a:prstGeom>
          <a:noFill/>
          <a:ln w="9525">
            <a:solidFill>
              <a:schemeClr val="tx1"/>
            </a:solidFill>
            <a:round/>
            <a:headEnd/>
            <a:tailEnd/>
          </a:ln>
          <a:effectLst/>
        </p:spPr>
        <p:txBody>
          <a:bodyPr/>
          <a:lstStyle/>
          <a:p>
            <a:endParaRPr lang="en-US"/>
          </a:p>
        </p:txBody>
      </p:sp>
      <p:sp>
        <p:nvSpPr>
          <p:cNvPr id="56" name="Line 115"/>
          <p:cNvSpPr>
            <a:spLocks noChangeShapeType="1"/>
          </p:cNvSpPr>
          <p:nvPr/>
        </p:nvSpPr>
        <p:spPr bwMode="auto">
          <a:xfrm>
            <a:off x="2376467" y="4564355"/>
            <a:ext cx="3708400" cy="0"/>
          </a:xfrm>
          <a:prstGeom prst="line">
            <a:avLst/>
          </a:prstGeom>
          <a:noFill/>
          <a:ln w="9525">
            <a:solidFill>
              <a:schemeClr val="tx1"/>
            </a:solidFill>
            <a:round/>
            <a:headEnd/>
            <a:tailEnd/>
          </a:ln>
          <a:effectLst/>
        </p:spPr>
        <p:txBody>
          <a:bodyPr/>
          <a:lstStyle/>
          <a:p>
            <a:endParaRPr lang="en-US"/>
          </a:p>
        </p:txBody>
      </p:sp>
      <p:sp>
        <p:nvSpPr>
          <p:cNvPr id="57" name="Line 116"/>
          <p:cNvSpPr>
            <a:spLocks noChangeShapeType="1"/>
          </p:cNvSpPr>
          <p:nvPr/>
        </p:nvSpPr>
        <p:spPr bwMode="auto">
          <a:xfrm flipV="1">
            <a:off x="6084867" y="4313530"/>
            <a:ext cx="287338" cy="252413"/>
          </a:xfrm>
          <a:prstGeom prst="line">
            <a:avLst/>
          </a:prstGeom>
          <a:noFill/>
          <a:ln w="9525">
            <a:solidFill>
              <a:schemeClr val="tx1"/>
            </a:solidFill>
            <a:round/>
            <a:headEnd/>
            <a:tailEnd/>
          </a:ln>
          <a:effectLst/>
        </p:spPr>
        <p:txBody>
          <a:bodyPr/>
          <a:lstStyle/>
          <a:p>
            <a:endParaRPr lang="en-US"/>
          </a:p>
        </p:txBody>
      </p:sp>
      <p:sp>
        <p:nvSpPr>
          <p:cNvPr id="58" name="Line 117"/>
          <p:cNvSpPr>
            <a:spLocks noChangeShapeType="1"/>
          </p:cNvSpPr>
          <p:nvPr/>
        </p:nvSpPr>
        <p:spPr bwMode="auto">
          <a:xfrm flipV="1">
            <a:off x="6480155" y="3845218"/>
            <a:ext cx="468312" cy="395287"/>
          </a:xfrm>
          <a:prstGeom prst="line">
            <a:avLst/>
          </a:prstGeom>
          <a:noFill/>
          <a:ln w="9525">
            <a:solidFill>
              <a:schemeClr val="tx1"/>
            </a:solidFill>
            <a:round/>
            <a:headEnd/>
            <a:tailEnd/>
          </a:ln>
          <a:effectLst/>
        </p:spPr>
        <p:txBody>
          <a:bodyPr/>
          <a:lstStyle/>
          <a:p>
            <a:endParaRPr lang="en-US"/>
          </a:p>
        </p:txBody>
      </p:sp>
      <p:sp>
        <p:nvSpPr>
          <p:cNvPr id="59" name="Line 118"/>
          <p:cNvSpPr>
            <a:spLocks noChangeShapeType="1"/>
          </p:cNvSpPr>
          <p:nvPr/>
        </p:nvSpPr>
        <p:spPr bwMode="auto">
          <a:xfrm flipH="1">
            <a:off x="395267" y="1864018"/>
            <a:ext cx="468313" cy="1692275"/>
          </a:xfrm>
          <a:prstGeom prst="line">
            <a:avLst/>
          </a:prstGeom>
          <a:noFill/>
          <a:ln w="9525">
            <a:solidFill>
              <a:schemeClr val="tx1"/>
            </a:solidFill>
            <a:round/>
            <a:headEnd/>
            <a:tailEnd/>
          </a:ln>
          <a:effectLst/>
        </p:spPr>
        <p:txBody>
          <a:bodyPr/>
          <a:lstStyle/>
          <a:p>
            <a:endParaRPr lang="en-US"/>
          </a:p>
        </p:txBody>
      </p:sp>
      <p:sp>
        <p:nvSpPr>
          <p:cNvPr id="60" name="Line 119"/>
          <p:cNvSpPr>
            <a:spLocks noChangeShapeType="1"/>
          </p:cNvSpPr>
          <p:nvPr/>
        </p:nvSpPr>
        <p:spPr bwMode="auto">
          <a:xfrm>
            <a:off x="1008042" y="1756068"/>
            <a:ext cx="144463" cy="0"/>
          </a:xfrm>
          <a:prstGeom prst="line">
            <a:avLst/>
          </a:prstGeom>
          <a:noFill/>
          <a:ln w="9525">
            <a:solidFill>
              <a:schemeClr val="tx1"/>
            </a:solidFill>
            <a:round/>
            <a:headEnd/>
            <a:tailEnd/>
          </a:ln>
          <a:effectLst/>
        </p:spPr>
        <p:txBody>
          <a:bodyPr/>
          <a:lstStyle/>
          <a:p>
            <a:endParaRPr lang="en-US"/>
          </a:p>
        </p:txBody>
      </p:sp>
      <p:sp>
        <p:nvSpPr>
          <p:cNvPr id="61" name="Line 120"/>
          <p:cNvSpPr>
            <a:spLocks noChangeShapeType="1"/>
          </p:cNvSpPr>
          <p:nvPr/>
        </p:nvSpPr>
        <p:spPr bwMode="auto">
          <a:xfrm>
            <a:off x="2339955" y="1721143"/>
            <a:ext cx="215900" cy="0"/>
          </a:xfrm>
          <a:prstGeom prst="line">
            <a:avLst/>
          </a:prstGeom>
          <a:noFill/>
          <a:ln w="9525">
            <a:solidFill>
              <a:schemeClr val="tx1"/>
            </a:solidFill>
            <a:round/>
            <a:headEnd/>
            <a:tailEnd/>
          </a:ln>
          <a:effectLst/>
        </p:spPr>
        <p:txBody>
          <a:bodyPr/>
          <a:lstStyle/>
          <a:p>
            <a:endParaRPr lang="en-US"/>
          </a:p>
        </p:txBody>
      </p:sp>
      <p:sp>
        <p:nvSpPr>
          <p:cNvPr id="62" name="Line 121"/>
          <p:cNvSpPr>
            <a:spLocks noChangeShapeType="1"/>
          </p:cNvSpPr>
          <p:nvPr/>
        </p:nvSpPr>
        <p:spPr bwMode="auto">
          <a:xfrm>
            <a:off x="2736830" y="1721143"/>
            <a:ext cx="250825" cy="0"/>
          </a:xfrm>
          <a:prstGeom prst="line">
            <a:avLst/>
          </a:prstGeom>
          <a:noFill/>
          <a:ln w="9525">
            <a:solidFill>
              <a:schemeClr val="tx1"/>
            </a:solidFill>
            <a:round/>
            <a:headEnd/>
            <a:tailEnd/>
          </a:ln>
          <a:effectLst/>
        </p:spPr>
        <p:txBody>
          <a:bodyPr/>
          <a:lstStyle/>
          <a:p>
            <a:endParaRPr lang="en-US"/>
          </a:p>
        </p:txBody>
      </p:sp>
      <p:sp>
        <p:nvSpPr>
          <p:cNvPr id="63" name="Line 122"/>
          <p:cNvSpPr>
            <a:spLocks noChangeShapeType="1"/>
          </p:cNvSpPr>
          <p:nvPr/>
        </p:nvSpPr>
        <p:spPr bwMode="auto">
          <a:xfrm>
            <a:off x="4176692" y="1684630"/>
            <a:ext cx="215900" cy="0"/>
          </a:xfrm>
          <a:prstGeom prst="line">
            <a:avLst/>
          </a:prstGeom>
          <a:noFill/>
          <a:ln w="9525">
            <a:solidFill>
              <a:schemeClr val="tx1"/>
            </a:solidFill>
            <a:round/>
            <a:headEnd/>
            <a:tailEnd/>
          </a:ln>
          <a:effectLst/>
        </p:spPr>
        <p:txBody>
          <a:bodyPr/>
          <a:lstStyle/>
          <a:p>
            <a:endParaRPr lang="en-US"/>
          </a:p>
        </p:txBody>
      </p:sp>
      <p:sp>
        <p:nvSpPr>
          <p:cNvPr id="64" name="Line 123"/>
          <p:cNvSpPr>
            <a:spLocks noChangeShapeType="1"/>
          </p:cNvSpPr>
          <p:nvPr/>
        </p:nvSpPr>
        <p:spPr bwMode="auto">
          <a:xfrm>
            <a:off x="4537055" y="1684630"/>
            <a:ext cx="179387" cy="0"/>
          </a:xfrm>
          <a:prstGeom prst="line">
            <a:avLst/>
          </a:prstGeom>
          <a:noFill/>
          <a:ln w="9525">
            <a:solidFill>
              <a:schemeClr val="tx1"/>
            </a:solidFill>
            <a:round/>
            <a:headEnd/>
            <a:tailEnd/>
          </a:ln>
          <a:effectLst/>
        </p:spPr>
        <p:txBody>
          <a:bodyPr/>
          <a:lstStyle/>
          <a:p>
            <a:endParaRPr lang="en-US"/>
          </a:p>
        </p:txBody>
      </p:sp>
      <p:sp>
        <p:nvSpPr>
          <p:cNvPr id="65" name="Line 124"/>
          <p:cNvSpPr>
            <a:spLocks noChangeShapeType="1"/>
          </p:cNvSpPr>
          <p:nvPr/>
        </p:nvSpPr>
        <p:spPr bwMode="auto">
          <a:xfrm>
            <a:off x="5940405" y="1721143"/>
            <a:ext cx="73025" cy="0"/>
          </a:xfrm>
          <a:prstGeom prst="line">
            <a:avLst/>
          </a:prstGeom>
          <a:noFill/>
          <a:ln w="9525">
            <a:solidFill>
              <a:schemeClr val="tx1"/>
            </a:solidFill>
            <a:round/>
            <a:headEnd/>
            <a:tailEnd/>
          </a:ln>
          <a:effectLst/>
        </p:spPr>
        <p:txBody>
          <a:bodyPr/>
          <a:lstStyle/>
          <a:p>
            <a:endParaRPr lang="en-US"/>
          </a:p>
        </p:txBody>
      </p:sp>
      <p:sp>
        <p:nvSpPr>
          <p:cNvPr id="66" name="Line 125"/>
          <p:cNvSpPr>
            <a:spLocks noChangeShapeType="1"/>
          </p:cNvSpPr>
          <p:nvPr/>
        </p:nvSpPr>
        <p:spPr bwMode="auto">
          <a:xfrm>
            <a:off x="6013430" y="1721143"/>
            <a:ext cx="395287" cy="755650"/>
          </a:xfrm>
          <a:prstGeom prst="line">
            <a:avLst/>
          </a:prstGeom>
          <a:noFill/>
          <a:ln w="9525">
            <a:solidFill>
              <a:schemeClr val="tx1"/>
            </a:solidFill>
            <a:round/>
            <a:headEnd/>
            <a:tailEnd/>
          </a:ln>
          <a:effectLst/>
        </p:spPr>
        <p:txBody>
          <a:bodyPr/>
          <a:lstStyle/>
          <a:p>
            <a:endParaRPr lang="en-US"/>
          </a:p>
        </p:txBody>
      </p:sp>
      <p:sp>
        <p:nvSpPr>
          <p:cNvPr id="67" name="Line 126"/>
          <p:cNvSpPr>
            <a:spLocks noChangeShapeType="1"/>
          </p:cNvSpPr>
          <p:nvPr/>
        </p:nvSpPr>
        <p:spPr bwMode="auto">
          <a:xfrm>
            <a:off x="6480155" y="2621255"/>
            <a:ext cx="468312" cy="1116013"/>
          </a:xfrm>
          <a:prstGeom prst="line">
            <a:avLst/>
          </a:prstGeom>
          <a:noFill/>
          <a:ln w="9525">
            <a:solidFill>
              <a:schemeClr val="tx1"/>
            </a:solidFill>
            <a:round/>
            <a:headEnd/>
            <a:tailEnd/>
          </a:ln>
          <a:effectLst/>
        </p:spPr>
        <p:txBody>
          <a:bodyPr/>
          <a:lstStyle/>
          <a:p>
            <a:endParaRPr lang="en-US"/>
          </a:p>
        </p:txBody>
      </p:sp>
      <p:sp>
        <p:nvSpPr>
          <p:cNvPr id="68" name="Line 127"/>
          <p:cNvSpPr>
            <a:spLocks noChangeShapeType="1"/>
          </p:cNvSpPr>
          <p:nvPr/>
        </p:nvSpPr>
        <p:spPr bwMode="auto">
          <a:xfrm flipH="1">
            <a:off x="539730" y="3232443"/>
            <a:ext cx="360362" cy="323850"/>
          </a:xfrm>
          <a:prstGeom prst="line">
            <a:avLst/>
          </a:prstGeom>
          <a:noFill/>
          <a:ln w="9525">
            <a:solidFill>
              <a:schemeClr val="tx1"/>
            </a:solidFill>
            <a:round/>
            <a:headEnd/>
            <a:tailEnd/>
          </a:ln>
          <a:effectLst/>
        </p:spPr>
        <p:txBody>
          <a:bodyPr/>
          <a:lstStyle/>
          <a:p>
            <a:endParaRPr lang="en-US"/>
          </a:p>
        </p:txBody>
      </p:sp>
      <p:sp>
        <p:nvSpPr>
          <p:cNvPr id="69" name="Line 128"/>
          <p:cNvSpPr>
            <a:spLocks noChangeShapeType="1"/>
          </p:cNvSpPr>
          <p:nvPr/>
        </p:nvSpPr>
        <p:spPr bwMode="auto">
          <a:xfrm>
            <a:off x="2339955" y="3161005"/>
            <a:ext cx="252412" cy="0"/>
          </a:xfrm>
          <a:prstGeom prst="line">
            <a:avLst/>
          </a:prstGeom>
          <a:noFill/>
          <a:ln w="9525">
            <a:solidFill>
              <a:schemeClr val="tx1"/>
            </a:solidFill>
            <a:round/>
            <a:headEnd/>
            <a:tailEnd/>
          </a:ln>
          <a:effectLst/>
        </p:spPr>
        <p:txBody>
          <a:bodyPr/>
          <a:lstStyle/>
          <a:p>
            <a:endParaRPr lang="en-US"/>
          </a:p>
        </p:txBody>
      </p:sp>
      <p:sp>
        <p:nvSpPr>
          <p:cNvPr id="70" name="Line 129"/>
          <p:cNvSpPr>
            <a:spLocks noChangeShapeType="1"/>
          </p:cNvSpPr>
          <p:nvPr/>
        </p:nvSpPr>
        <p:spPr bwMode="auto">
          <a:xfrm>
            <a:off x="2736830" y="3161005"/>
            <a:ext cx="250825" cy="0"/>
          </a:xfrm>
          <a:prstGeom prst="line">
            <a:avLst/>
          </a:prstGeom>
          <a:noFill/>
          <a:ln w="9525">
            <a:solidFill>
              <a:schemeClr val="tx1"/>
            </a:solidFill>
            <a:round/>
            <a:headEnd/>
            <a:tailEnd/>
          </a:ln>
          <a:effectLst/>
        </p:spPr>
        <p:txBody>
          <a:bodyPr/>
          <a:lstStyle/>
          <a:p>
            <a:endParaRPr lang="en-US"/>
          </a:p>
        </p:txBody>
      </p:sp>
      <p:sp>
        <p:nvSpPr>
          <p:cNvPr id="71" name="Line 130"/>
          <p:cNvSpPr>
            <a:spLocks noChangeShapeType="1"/>
          </p:cNvSpPr>
          <p:nvPr/>
        </p:nvSpPr>
        <p:spPr bwMode="auto">
          <a:xfrm>
            <a:off x="4176692" y="3161005"/>
            <a:ext cx="1871663" cy="0"/>
          </a:xfrm>
          <a:prstGeom prst="line">
            <a:avLst/>
          </a:prstGeom>
          <a:noFill/>
          <a:ln w="9525">
            <a:solidFill>
              <a:schemeClr val="tx1"/>
            </a:solidFill>
            <a:round/>
            <a:headEnd/>
            <a:tailEnd/>
          </a:ln>
          <a:effectLst/>
        </p:spPr>
        <p:txBody>
          <a:bodyPr/>
          <a:lstStyle/>
          <a:p>
            <a:endParaRPr lang="en-US"/>
          </a:p>
        </p:txBody>
      </p:sp>
      <p:sp>
        <p:nvSpPr>
          <p:cNvPr id="72" name="Line 131"/>
          <p:cNvSpPr>
            <a:spLocks noChangeShapeType="1"/>
          </p:cNvSpPr>
          <p:nvPr/>
        </p:nvSpPr>
        <p:spPr bwMode="auto">
          <a:xfrm>
            <a:off x="6048355" y="3161005"/>
            <a:ext cx="360362" cy="287338"/>
          </a:xfrm>
          <a:prstGeom prst="line">
            <a:avLst/>
          </a:prstGeom>
          <a:noFill/>
          <a:ln w="9525">
            <a:solidFill>
              <a:schemeClr val="tx1"/>
            </a:solidFill>
            <a:round/>
            <a:headEnd/>
            <a:tailEnd/>
          </a:ln>
          <a:effectLst/>
        </p:spPr>
        <p:txBody>
          <a:bodyPr/>
          <a:lstStyle/>
          <a:p>
            <a:endParaRPr lang="en-US"/>
          </a:p>
        </p:txBody>
      </p:sp>
      <p:sp>
        <p:nvSpPr>
          <p:cNvPr id="73" name="Line 132"/>
          <p:cNvSpPr>
            <a:spLocks noChangeShapeType="1"/>
          </p:cNvSpPr>
          <p:nvPr/>
        </p:nvSpPr>
        <p:spPr bwMode="auto">
          <a:xfrm>
            <a:off x="6553180" y="3521368"/>
            <a:ext cx="395287" cy="323850"/>
          </a:xfrm>
          <a:prstGeom prst="line">
            <a:avLst/>
          </a:prstGeom>
          <a:noFill/>
          <a:ln w="9525">
            <a:solidFill>
              <a:schemeClr val="tx1"/>
            </a:solidFill>
            <a:round/>
            <a:headEnd/>
            <a:tailEnd/>
          </a:ln>
          <a:effectLst/>
        </p:spPr>
        <p:txBody>
          <a:bodyPr/>
          <a:lstStyle/>
          <a:p>
            <a:endParaRPr lang="en-US"/>
          </a:p>
        </p:txBody>
      </p:sp>
      <p:sp>
        <p:nvSpPr>
          <p:cNvPr id="74" name="Line 133"/>
          <p:cNvSpPr>
            <a:spLocks noChangeShapeType="1"/>
          </p:cNvSpPr>
          <p:nvPr/>
        </p:nvSpPr>
        <p:spPr bwMode="auto">
          <a:xfrm>
            <a:off x="1044555" y="3232443"/>
            <a:ext cx="107950" cy="0"/>
          </a:xfrm>
          <a:prstGeom prst="line">
            <a:avLst/>
          </a:prstGeom>
          <a:noFill/>
          <a:ln w="9525">
            <a:solidFill>
              <a:schemeClr val="tx1"/>
            </a:solidFill>
            <a:round/>
            <a:headEnd/>
            <a:tailEnd/>
          </a:ln>
          <a:effectLst/>
        </p:spPr>
        <p:txBody>
          <a:bodyPr/>
          <a:lstStyle/>
          <a:p>
            <a:endParaRPr lang="en-US"/>
          </a:p>
        </p:txBody>
      </p:sp>
      <p:sp>
        <p:nvSpPr>
          <p:cNvPr id="75" name="Line 134"/>
          <p:cNvSpPr>
            <a:spLocks noChangeShapeType="1"/>
          </p:cNvSpPr>
          <p:nvPr/>
        </p:nvSpPr>
        <p:spPr bwMode="auto">
          <a:xfrm>
            <a:off x="431780" y="4061118"/>
            <a:ext cx="468312" cy="1836737"/>
          </a:xfrm>
          <a:prstGeom prst="line">
            <a:avLst/>
          </a:prstGeom>
          <a:noFill/>
          <a:ln w="9525">
            <a:solidFill>
              <a:schemeClr val="tx1"/>
            </a:solidFill>
            <a:round/>
            <a:headEnd/>
            <a:tailEnd/>
          </a:ln>
          <a:effectLst/>
        </p:spPr>
        <p:txBody>
          <a:bodyPr/>
          <a:lstStyle/>
          <a:p>
            <a:endParaRPr lang="en-US"/>
          </a:p>
        </p:txBody>
      </p:sp>
      <p:sp>
        <p:nvSpPr>
          <p:cNvPr id="76" name="Line 135"/>
          <p:cNvSpPr>
            <a:spLocks noChangeShapeType="1"/>
          </p:cNvSpPr>
          <p:nvPr/>
        </p:nvSpPr>
        <p:spPr bwMode="auto">
          <a:xfrm>
            <a:off x="1079480" y="5897855"/>
            <a:ext cx="3636962" cy="0"/>
          </a:xfrm>
          <a:prstGeom prst="line">
            <a:avLst/>
          </a:prstGeom>
          <a:noFill/>
          <a:ln w="9525">
            <a:solidFill>
              <a:schemeClr val="tx1"/>
            </a:solidFill>
            <a:round/>
            <a:headEnd/>
            <a:tailEnd/>
          </a:ln>
          <a:effectLst/>
        </p:spPr>
        <p:txBody>
          <a:bodyPr/>
          <a:lstStyle/>
          <a:p>
            <a:endParaRPr lang="en-US"/>
          </a:p>
        </p:txBody>
      </p:sp>
      <p:sp>
        <p:nvSpPr>
          <p:cNvPr id="77" name="Line 136"/>
          <p:cNvSpPr>
            <a:spLocks noChangeShapeType="1"/>
          </p:cNvSpPr>
          <p:nvPr/>
        </p:nvSpPr>
        <p:spPr bwMode="auto">
          <a:xfrm flipH="1">
            <a:off x="5940405" y="5105693"/>
            <a:ext cx="431800" cy="792162"/>
          </a:xfrm>
          <a:prstGeom prst="line">
            <a:avLst/>
          </a:prstGeom>
          <a:noFill/>
          <a:ln w="9525">
            <a:solidFill>
              <a:schemeClr val="tx1"/>
            </a:solidFill>
            <a:round/>
            <a:headEnd/>
            <a:tailEnd/>
          </a:ln>
          <a:effectLst/>
        </p:spPr>
        <p:txBody>
          <a:bodyPr/>
          <a:lstStyle/>
          <a:p>
            <a:endParaRPr lang="en-US"/>
          </a:p>
        </p:txBody>
      </p:sp>
      <p:sp>
        <p:nvSpPr>
          <p:cNvPr id="78" name="Line 137"/>
          <p:cNvSpPr>
            <a:spLocks noChangeShapeType="1"/>
          </p:cNvSpPr>
          <p:nvPr/>
        </p:nvSpPr>
        <p:spPr bwMode="auto">
          <a:xfrm flipH="1">
            <a:off x="6445230" y="3880143"/>
            <a:ext cx="503237" cy="1117600"/>
          </a:xfrm>
          <a:prstGeom prst="line">
            <a:avLst/>
          </a:prstGeom>
          <a:noFill/>
          <a:ln w="9525">
            <a:solidFill>
              <a:schemeClr val="tx1"/>
            </a:solidFill>
            <a:round/>
            <a:headEnd/>
            <a:tailEnd/>
          </a:ln>
          <a:effectLst/>
        </p:spPr>
        <p:txBody>
          <a:bodyPr/>
          <a:lstStyle/>
          <a:p>
            <a:endParaRPr lang="en-US"/>
          </a:p>
        </p:txBody>
      </p:sp>
      <p:sp>
        <p:nvSpPr>
          <p:cNvPr id="79" name="Date Placeholder 3"/>
          <p:cNvSpPr txBox="1">
            <a:spLocks/>
          </p:cNvSpPr>
          <p:nvPr/>
        </p:nvSpPr>
        <p:spPr>
          <a:xfrm>
            <a:off x="228600" y="6520244"/>
            <a:ext cx="2133600" cy="365125"/>
          </a:xfrm>
          <a:prstGeom prst="rect">
            <a:avLst/>
          </a:prstGeom>
        </p:spPr>
        <p:txBody>
          <a:bodyPr vert="horz" lIns="91440" tIns="45720" rIns="91440" bIns="4572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Impact" pitchFamily="34" charset="0"/>
                <a:ea typeface="+mn-ea"/>
                <a:cs typeface="+mn-cs"/>
              </a:rPr>
              <a:t>November 11, 2011</a:t>
            </a:r>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
        <p:nvSpPr>
          <p:cNvPr id="80" name="Slide Number Placeholder 4"/>
          <p:cNvSpPr txBox="1">
            <a:spLocks/>
          </p:cNvSpPr>
          <p:nvPr/>
        </p:nvSpPr>
        <p:spPr>
          <a:xfrm>
            <a:off x="6781800" y="6520244"/>
            <a:ext cx="2133600" cy="365125"/>
          </a:xfrm>
          <a:prstGeom prst="rect">
            <a:avLst/>
          </a:prstGeom>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tabLst/>
              <a:defRPr/>
            </a:pPr>
            <a:fld id="{1D331E90-ED23-40F1-83B5-F035C5BC55BC}" type="slidenum">
              <a:rPr kumimoji="0" lang="en-US" sz="1200" b="0" i="0" u="none" strike="noStrike" kern="1200" cap="none" spc="0" normalizeH="0" baseline="0" noProof="0" smtClean="0">
                <a:ln>
                  <a:noFill/>
                </a:ln>
                <a:solidFill>
                  <a:schemeClr val="tx1"/>
                </a:solidFill>
                <a:effectLst/>
                <a:uLnTx/>
                <a:uFillTx/>
                <a:latin typeface="Impact"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
        <p:nvSpPr>
          <p:cNvPr id="81" name="Footer Placeholder 5"/>
          <p:cNvSpPr txBox="1">
            <a:spLocks/>
          </p:cNvSpPr>
          <p:nvPr/>
        </p:nvSpPr>
        <p:spPr>
          <a:xfrm>
            <a:off x="3124200" y="6520244"/>
            <a:ext cx="2895600" cy="365125"/>
          </a:xfrm>
          <a:prstGeom prst="rect">
            <a:avLst/>
          </a:prstGeom>
        </p:spPr>
        <p:txBody>
          <a:bodyPr vert="horz" lIns="91440" tIns="45720" rIns="91440" bIns="4572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Impact" pitchFamily="34" charset="0"/>
                <a:ea typeface="+mn-ea"/>
                <a:cs typeface="+mn-cs"/>
              </a:rPr>
              <a:t>Ardavan Asef-Vaziri</a:t>
            </a:r>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823" y="188913"/>
            <a:ext cx="8618840" cy="863600"/>
          </a:xfrm>
        </p:spPr>
        <p:txBody>
          <a:bodyPr/>
          <a:lstStyle/>
          <a:p>
            <a:r>
              <a:rPr lang="en-US" dirty="0" smtClean="0"/>
              <a:t>Problem 4.4 from Second Edition.</a:t>
            </a:r>
            <a:endParaRPr lang="en-US" dirty="0"/>
          </a:p>
        </p:txBody>
      </p:sp>
      <p:sp>
        <p:nvSpPr>
          <p:cNvPr id="3" name="Content Placeholder 2"/>
          <p:cNvSpPr>
            <a:spLocks noGrp="1"/>
          </p:cNvSpPr>
          <p:nvPr>
            <p:ph idx="1"/>
          </p:nvPr>
        </p:nvSpPr>
        <p:spPr/>
        <p:txBody>
          <a:bodyPr/>
          <a:lstStyle/>
          <a:p>
            <a:pPr>
              <a:buNone/>
            </a:pPr>
            <a:r>
              <a:rPr lang="en-US" dirty="0" smtClean="0"/>
              <a:t>b) What </a:t>
            </a:r>
            <a:r>
              <a:rPr lang="en-US" dirty="0"/>
              <a:t>is the theoretical flow time of the ACE production </a:t>
            </a:r>
            <a:r>
              <a:rPr lang="en-US" dirty="0" smtClean="0"/>
              <a:t>process?</a:t>
            </a:r>
          </a:p>
          <a:p>
            <a:pPr>
              <a:buNone/>
            </a:pPr>
            <a:r>
              <a:rPr lang="en-US" dirty="0" smtClean="0"/>
              <a:t>We have 4 paths, the critical path is the longest path = 37 minutes (going through seat assembly). Therefore, the theoretical flow time = 37 minutes.</a:t>
            </a:r>
          </a:p>
          <a:p>
            <a:pPr>
              <a:buNone/>
            </a:pPr>
            <a:r>
              <a:rPr lang="en-US" dirty="0" smtClean="0"/>
              <a:t>c) Knowing </a:t>
            </a:r>
            <a:r>
              <a:rPr lang="en-US" dirty="0"/>
              <a:t>the benefits of flow-time reduction, Honda would like to decrease the theoretical flow time of the ACE process. Which specific action(s) do you recommend? </a:t>
            </a:r>
            <a:endParaRPr lang="en-US" dirty="0" smtClean="0"/>
          </a:p>
        </p:txBody>
      </p:sp>
      <p:sp>
        <p:nvSpPr>
          <p:cNvPr id="4" name="Date Placeholder 3"/>
          <p:cNvSpPr txBox="1">
            <a:spLocks/>
          </p:cNvSpPr>
          <p:nvPr/>
        </p:nvSpPr>
        <p:spPr>
          <a:xfrm>
            <a:off x="228600" y="6520244"/>
            <a:ext cx="2133600" cy="365125"/>
          </a:xfrm>
          <a:prstGeom prst="rect">
            <a:avLst/>
          </a:prstGeom>
        </p:spPr>
        <p:txBody>
          <a:bodyPr vert="horz" lIns="91440" tIns="45720" rIns="91440" bIns="4572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Impact" pitchFamily="34" charset="0"/>
                <a:ea typeface="+mn-ea"/>
                <a:cs typeface="+mn-cs"/>
              </a:rPr>
              <a:t>November 11, 2011</a:t>
            </a:r>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
        <p:nvSpPr>
          <p:cNvPr id="5" name="Slide Number Placeholder 4"/>
          <p:cNvSpPr txBox="1">
            <a:spLocks/>
          </p:cNvSpPr>
          <p:nvPr/>
        </p:nvSpPr>
        <p:spPr>
          <a:xfrm>
            <a:off x="6781800" y="6520244"/>
            <a:ext cx="2133600" cy="365125"/>
          </a:xfrm>
          <a:prstGeom prst="rect">
            <a:avLst/>
          </a:prstGeom>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tabLst/>
              <a:defRPr/>
            </a:pPr>
            <a:fld id="{1D331E90-ED23-40F1-83B5-F035C5BC55BC}" type="slidenum">
              <a:rPr kumimoji="0" lang="en-US" sz="1200" b="0" i="0" u="none" strike="noStrike" kern="1200" cap="none" spc="0" normalizeH="0" baseline="0" noProof="0" smtClean="0">
                <a:ln>
                  <a:noFill/>
                </a:ln>
                <a:solidFill>
                  <a:schemeClr val="tx1"/>
                </a:solidFill>
                <a:effectLst/>
                <a:uLnTx/>
                <a:uFillTx/>
                <a:latin typeface="Impact"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
        <p:nvSpPr>
          <p:cNvPr id="6" name="Footer Placeholder 5"/>
          <p:cNvSpPr txBox="1">
            <a:spLocks/>
          </p:cNvSpPr>
          <p:nvPr/>
        </p:nvSpPr>
        <p:spPr>
          <a:xfrm>
            <a:off x="3124200" y="6520244"/>
            <a:ext cx="2895600" cy="365125"/>
          </a:xfrm>
          <a:prstGeom prst="rect">
            <a:avLst/>
          </a:prstGeom>
        </p:spPr>
        <p:txBody>
          <a:bodyPr vert="horz" lIns="91440" tIns="45720" rIns="91440" bIns="4572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Impact" pitchFamily="34" charset="0"/>
                <a:ea typeface="+mn-ea"/>
                <a:cs typeface="+mn-cs"/>
              </a:rPr>
              <a:t>Ardavan Asef-Vaziri</a:t>
            </a:r>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823" y="188913"/>
            <a:ext cx="8618840" cy="863600"/>
          </a:xfrm>
        </p:spPr>
        <p:txBody>
          <a:bodyPr/>
          <a:lstStyle/>
          <a:p>
            <a:r>
              <a:rPr lang="en-US" dirty="0" smtClean="0"/>
              <a:t>Problem 4.4 from Second Edition.</a:t>
            </a:r>
            <a:endParaRPr lang="en-US" dirty="0"/>
          </a:p>
        </p:txBody>
      </p:sp>
      <p:sp>
        <p:nvSpPr>
          <p:cNvPr id="3" name="Content Placeholder 2"/>
          <p:cNvSpPr>
            <a:spLocks noGrp="1"/>
          </p:cNvSpPr>
          <p:nvPr>
            <p:ph idx="1"/>
          </p:nvPr>
        </p:nvSpPr>
        <p:spPr/>
        <p:txBody>
          <a:bodyPr/>
          <a:lstStyle/>
          <a:p>
            <a:pPr>
              <a:buNone/>
            </a:pPr>
            <a:r>
              <a:rPr lang="en-US" dirty="0" smtClean="0"/>
              <a:t>We can decrease the theoretical flow time only by decreasing the length of the critical path.  Thus we need to decrease the theoretical flow times of seat assembly and/or final assembly: try to change the design and process so that we can perform subtasks parallel.  </a:t>
            </a:r>
          </a:p>
          <a:p>
            <a:pPr>
              <a:buNone/>
            </a:pPr>
            <a:r>
              <a:rPr lang="en-US" dirty="0" smtClean="0"/>
              <a:t>Easiest is to do final assembly of the first three subassemblies first and seat assembly at the end.</a:t>
            </a:r>
          </a:p>
          <a:p>
            <a:endParaRPr lang="en-US" dirty="0"/>
          </a:p>
        </p:txBody>
      </p:sp>
      <p:sp>
        <p:nvSpPr>
          <p:cNvPr id="4" name="Date Placeholder 3"/>
          <p:cNvSpPr txBox="1">
            <a:spLocks/>
          </p:cNvSpPr>
          <p:nvPr/>
        </p:nvSpPr>
        <p:spPr>
          <a:xfrm>
            <a:off x="228600" y="6520244"/>
            <a:ext cx="2133600" cy="365125"/>
          </a:xfrm>
          <a:prstGeom prst="rect">
            <a:avLst/>
          </a:prstGeom>
        </p:spPr>
        <p:txBody>
          <a:bodyPr vert="horz" lIns="91440" tIns="45720" rIns="91440" bIns="4572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Impact" pitchFamily="34" charset="0"/>
                <a:ea typeface="+mn-ea"/>
                <a:cs typeface="+mn-cs"/>
              </a:rPr>
              <a:t>November 11, 2011</a:t>
            </a:r>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
        <p:nvSpPr>
          <p:cNvPr id="5" name="Slide Number Placeholder 4"/>
          <p:cNvSpPr txBox="1">
            <a:spLocks/>
          </p:cNvSpPr>
          <p:nvPr/>
        </p:nvSpPr>
        <p:spPr>
          <a:xfrm>
            <a:off x="6781800" y="6520244"/>
            <a:ext cx="2133600" cy="365125"/>
          </a:xfrm>
          <a:prstGeom prst="rect">
            <a:avLst/>
          </a:prstGeom>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tabLst/>
              <a:defRPr/>
            </a:pPr>
            <a:fld id="{1D331E90-ED23-40F1-83B5-F035C5BC55BC}" type="slidenum">
              <a:rPr kumimoji="0" lang="en-US" sz="1200" b="0" i="0" u="none" strike="noStrike" kern="1200" cap="none" spc="0" normalizeH="0" baseline="0" noProof="0" smtClean="0">
                <a:ln>
                  <a:noFill/>
                </a:ln>
                <a:solidFill>
                  <a:schemeClr val="tx1"/>
                </a:solidFill>
                <a:effectLst/>
                <a:uLnTx/>
                <a:uFillTx/>
                <a:latin typeface="Impact"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29</a:t>
            </a:fld>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
        <p:nvSpPr>
          <p:cNvPr id="6" name="Footer Placeholder 5"/>
          <p:cNvSpPr txBox="1">
            <a:spLocks/>
          </p:cNvSpPr>
          <p:nvPr/>
        </p:nvSpPr>
        <p:spPr>
          <a:xfrm>
            <a:off x="3124200" y="6520244"/>
            <a:ext cx="2895600" cy="365125"/>
          </a:xfrm>
          <a:prstGeom prst="rect">
            <a:avLst/>
          </a:prstGeom>
        </p:spPr>
        <p:txBody>
          <a:bodyPr vert="horz" lIns="91440" tIns="45720" rIns="91440" bIns="4572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Impact" pitchFamily="34" charset="0"/>
                <a:ea typeface="+mn-ea"/>
                <a:cs typeface="+mn-cs"/>
              </a:rPr>
              <a:t>Ardavan Asef-Vaziri</a:t>
            </a:r>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Tree>
    <p:extLst>
      <p:ext uri="{BB962C8B-B14F-4D97-AF65-F5344CB8AC3E}">
        <p14:creationId xmlns:p14="http://schemas.microsoft.com/office/powerpoint/2010/main" val="20109417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Problem 4.2</a:t>
            </a:r>
            <a:endParaRPr lang="en-US" dirty="0"/>
          </a:p>
        </p:txBody>
      </p:sp>
      <p:sp>
        <p:nvSpPr>
          <p:cNvPr id="3" name="Content Placeholder 2"/>
          <p:cNvSpPr>
            <a:spLocks noGrp="1"/>
          </p:cNvSpPr>
          <p:nvPr>
            <p:ph idx="1"/>
          </p:nvPr>
        </p:nvSpPr>
        <p:spPr>
          <a:xfrm>
            <a:off x="182960" y="1234480"/>
            <a:ext cx="8961040" cy="2304246"/>
          </a:xfrm>
        </p:spPr>
        <p:txBody>
          <a:bodyPr/>
          <a:lstStyle/>
          <a:p>
            <a:pPr marL="0" indent="0">
              <a:lnSpc>
                <a:spcPct val="100000"/>
              </a:lnSpc>
              <a:spcBef>
                <a:spcPct val="0"/>
              </a:spcBef>
              <a:buClr>
                <a:srgbClr val="0E3780"/>
              </a:buClr>
              <a:buNone/>
            </a:pPr>
            <a:r>
              <a:rPr lang="en-US" kern="1200" dirty="0" smtClean="0">
                <a:solidFill>
                  <a:srgbClr val="1A1A70"/>
                </a:solidFill>
                <a:latin typeface="Book Antiqua" pitchFamily="18" charset="0"/>
              </a:rPr>
              <a:t>Wonder Shed Inc. ( Example 4.3) produces, in addition to the standard model, a deluxe version for the discriminating customer. The production process for the two models </a:t>
            </a:r>
            <a:r>
              <a:rPr lang="en-US" kern="1200" dirty="0" smtClean="0"/>
              <a:t>are</a:t>
            </a:r>
            <a:r>
              <a:rPr lang="en-US" kern="1200" dirty="0" smtClean="0">
                <a:solidFill>
                  <a:srgbClr val="1A1A70"/>
                </a:solidFill>
                <a:latin typeface="Book Antiqua" pitchFamily="18" charset="0"/>
              </a:rPr>
              <a:t> identical and depicted in Figure 4.1. The activity times for deluxe models is listed </a:t>
            </a:r>
            <a:r>
              <a:rPr lang="en-US" kern="1200" dirty="0" smtClean="0"/>
              <a:t>below</a:t>
            </a:r>
            <a:r>
              <a:rPr lang="en-US" kern="1200" dirty="0" smtClean="0">
                <a:solidFill>
                  <a:srgbClr val="1A1A70"/>
                </a:solidFill>
                <a:latin typeface="Book Antiqua" pitchFamily="18" charset="0"/>
              </a:rPr>
              <a:t>. All the times mentioned represent flow time at the various activities and include the effects of waiting</a:t>
            </a:r>
            <a:r>
              <a:rPr lang="en-US" sz="2000" kern="1200" dirty="0" smtClean="0">
                <a:solidFill>
                  <a:srgbClr val="1A1A70"/>
                </a:solidFill>
                <a:latin typeface="Book Antiqua" pitchFamily="18" charset="0"/>
              </a:rPr>
              <a:t>. </a:t>
            </a:r>
          </a:p>
        </p:txBody>
      </p:sp>
      <p:sp>
        <p:nvSpPr>
          <p:cNvPr id="5" name="Date Placeholder 4"/>
          <p:cNvSpPr>
            <a:spLocks noGrp="1"/>
          </p:cNvSpPr>
          <p:nvPr>
            <p:ph type="dt" sz="half" idx="4294967295"/>
          </p:nvPr>
        </p:nvSpPr>
        <p:spPr>
          <a:xfrm>
            <a:off x="228600" y="6520244"/>
            <a:ext cx="2133600" cy="365125"/>
          </a:xfrm>
          <a:prstGeom prst="rect">
            <a:avLst/>
          </a:prstGeom>
        </p:spPr>
        <p:txBody>
          <a:bodyPr/>
          <a:lstStyle/>
          <a:p>
            <a:r>
              <a:rPr lang="en-US" smtClean="0"/>
              <a:t>November 11, 2011</a:t>
            </a:r>
            <a:endParaRPr lang="en-US" dirty="0"/>
          </a:p>
        </p:txBody>
      </p:sp>
      <p:sp>
        <p:nvSpPr>
          <p:cNvPr id="6" name="Slide Number Placeholder 5"/>
          <p:cNvSpPr>
            <a:spLocks noGrp="1"/>
          </p:cNvSpPr>
          <p:nvPr>
            <p:ph type="sldNum" sz="quarter" idx="4294967295"/>
          </p:nvPr>
        </p:nvSpPr>
        <p:spPr>
          <a:xfrm>
            <a:off x="6781800" y="6520244"/>
            <a:ext cx="2133600" cy="365125"/>
          </a:xfrm>
          <a:prstGeom prst="rect">
            <a:avLst/>
          </a:prstGeom>
        </p:spPr>
        <p:txBody>
          <a:bodyPr/>
          <a:lstStyle/>
          <a:p>
            <a:fld id="{1D331E90-ED23-40F1-83B5-F035C5BC55BC}" type="slidenum">
              <a:rPr lang="en-US" smtClean="0"/>
              <a:pPr/>
              <a:t>3</a:t>
            </a:fld>
            <a:endParaRPr lang="en-US" dirty="0"/>
          </a:p>
        </p:txBody>
      </p:sp>
      <p:sp>
        <p:nvSpPr>
          <p:cNvPr id="7" name="Footer Placeholder 6"/>
          <p:cNvSpPr>
            <a:spLocks noGrp="1"/>
          </p:cNvSpPr>
          <p:nvPr>
            <p:ph type="ftr" sz="quarter" idx="4294967295"/>
          </p:nvPr>
        </p:nvSpPr>
        <p:spPr>
          <a:xfrm>
            <a:off x="3124200" y="6520244"/>
            <a:ext cx="2895600" cy="365125"/>
          </a:xfrm>
          <a:prstGeom prst="rect">
            <a:avLst/>
          </a:prstGeom>
        </p:spPr>
        <p:txBody>
          <a:bodyPr/>
          <a:lstStyle/>
          <a:p>
            <a:r>
              <a:rPr lang="en-US" smtClean="0"/>
              <a:t>Ardavan Asef-Vaziri</a:t>
            </a:r>
            <a:endParaRPr lang="en-US" dirty="0"/>
          </a:p>
        </p:txBody>
      </p:sp>
      <p:graphicFrame>
        <p:nvGraphicFramePr>
          <p:cNvPr id="125953" name="Object 1"/>
          <p:cNvGraphicFramePr>
            <a:graphicFrameLocks noChangeAspect="1"/>
          </p:cNvGraphicFramePr>
          <p:nvPr/>
        </p:nvGraphicFramePr>
        <p:xfrm>
          <a:off x="2651795" y="3648452"/>
          <a:ext cx="5915025" cy="2676525"/>
        </p:xfrm>
        <a:graphic>
          <a:graphicData uri="http://schemas.openxmlformats.org/presentationml/2006/ole">
            <mc:AlternateContent xmlns:mc="http://schemas.openxmlformats.org/markup-compatibility/2006">
              <mc:Choice xmlns:v="urn:schemas-microsoft-com:vml" Requires="v">
                <p:oleObj spid="_x0000_s125976" name="Worksheet" r:id="rId3" imgW="5915152" imgH="2676661" progId="Excel.Sheet.12">
                  <p:embed/>
                </p:oleObj>
              </mc:Choice>
              <mc:Fallback>
                <p:oleObj name="Worksheet" r:id="rId3" imgW="5915152" imgH="2676661" progId="Excel.Sheet.12">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51795" y="3648452"/>
                        <a:ext cx="5915025" cy="267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Cross-</a:t>
            </a:r>
            <a:r>
              <a:rPr lang="en-US" dirty="0" err="1" smtClean="0"/>
              <a:t>traning</a:t>
            </a:r>
            <a:r>
              <a:rPr lang="en-US" dirty="0" smtClean="0"/>
              <a:t> </a:t>
            </a:r>
            <a:endParaRPr lang="en-US" dirty="0"/>
          </a:p>
        </p:txBody>
      </p:sp>
      <p:sp>
        <p:nvSpPr>
          <p:cNvPr id="3" name="Content Placeholder 2"/>
          <p:cNvSpPr>
            <a:spLocks noGrp="1"/>
          </p:cNvSpPr>
          <p:nvPr>
            <p:ph idx="1"/>
          </p:nvPr>
        </p:nvSpPr>
        <p:spPr/>
        <p:txBody>
          <a:bodyPr/>
          <a:lstStyle/>
          <a:p>
            <a:pPr marL="342900" lvl="1" indent="-342900">
              <a:buNone/>
            </a:pPr>
            <a:r>
              <a:rPr lang="en-US" sz="2400" dirty="0" smtClean="0"/>
              <a:t> Cross training may not reduce flow time if the activities cannot be subdivided into smaller activities that could be done in parallel.</a:t>
            </a:r>
          </a:p>
          <a:p>
            <a:endParaRPr lang="en-US" dirty="0"/>
          </a:p>
        </p:txBody>
      </p:sp>
      <p:sp>
        <p:nvSpPr>
          <p:cNvPr id="4" name="Date Placeholder 3"/>
          <p:cNvSpPr txBox="1">
            <a:spLocks/>
          </p:cNvSpPr>
          <p:nvPr/>
        </p:nvSpPr>
        <p:spPr>
          <a:xfrm>
            <a:off x="228600" y="6520244"/>
            <a:ext cx="2133600" cy="365125"/>
          </a:xfrm>
          <a:prstGeom prst="rect">
            <a:avLst/>
          </a:prstGeom>
        </p:spPr>
        <p:txBody>
          <a:bodyPr vert="horz" lIns="91440" tIns="45720" rIns="91440" bIns="4572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Impact" pitchFamily="34" charset="0"/>
                <a:ea typeface="+mn-ea"/>
                <a:cs typeface="+mn-cs"/>
              </a:rPr>
              <a:t>November 11, 2011</a:t>
            </a:r>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
        <p:nvSpPr>
          <p:cNvPr id="5" name="Slide Number Placeholder 4"/>
          <p:cNvSpPr txBox="1">
            <a:spLocks/>
          </p:cNvSpPr>
          <p:nvPr/>
        </p:nvSpPr>
        <p:spPr>
          <a:xfrm>
            <a:off x="6781800" y="6520244"/>
            <a:ext cx="2133600" cy="365125"/>
          </a:xfrm>
          <a:prstGeom prst="rect">
            <a:avLst/>
          </a:prstGeom>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tabLst/>
              <a:defRPr/>
            </a:pPr>
            <a:fld id="{1D331E90-ED23-40F1-83B5-F035C5BC55BC}" type="slidenum">
              <a:rPr kumimoji="0" lang="en-US" sz="1200" b="0" i="0" u="none" strike="noStrike" kern="1200" cap="none" spc="0" normalizeH="0" baseline="0" noProof="0" smtClean="0">
                <a:ln>
                  <a:noFill/>
                </a:ln>
                <a:solidFill>
                  <a:schemeClr val="tx1"/>
                </a:solidFill>
                <a:effectLst/>
                <a:uLnTx/>
                <a:uFillTx/>
                <a:latin typeface="Impact"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30</a:t>
            </a:fld>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
        <p:nvSpPr>
          <p:cNvPr id="6" name="Footer Placeholder 5"/>
          <p:cNvSpPr txBox="1">
            <a:spLocks/>
          </p:cNvSpPr>
          <p:nvPr/>
        </p:nvSpPr>
        <p:spPr>
          <a:xfrm>
            <a:off x="3124200" y="6520244"/>
            <a:ext cx="2895600" cy="365125"/>
          </a:xfrm>
          <a:prstGeom prst="rect">
            <a:avLst/>
          </a:prstGeom>
        </p:spPr>
        <p:txBody>
          <a:bodyPr vert="horz" lIns="91440" tIns="45720" rIns="91440" bIns="4572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Impact" pitchFamily="34" charset="0"/>
                <a:ea typeface="+mn-ea"/>
                <a:cs typeface="+mn-cs"/>
              </a:rPr>
              <a:t>Ardavan Asef-Vaziri</a:t>
            </a:r>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grpSp>
        <p:nvGrpSpPr>
          <p:cNvPr id="7" name="Group 3"/>
          <p:cNvGrpSpPr>
            <a:grpSpLocks/>
          </p:cNvGrpSpPr>
          <p:nvPr/>
        </p:nvGrpSpPr>
        <p:grpSpPr bwMode="auto">
          <a:xfrm>
            <a:off x="576263" y="2773794"/>
            <a:ext cx="3671887" cy="1368425"/>
            <a:chOff x="363" y="2115"/>
            <a:chExt cx="2313" cy="862"/>
          </a:xfrm>
        </p:grpSpPr>
        <p:sp>
          <p:nvSpPr>
            <p:cNvPr id="8" name="Rectangle 4"/>
            <p:cNvSpPr>
              <a:spLocks noChangeArrowheads="1"/>
            </p:cNvSpPr>
            <p:nvPr/>
          </p:nvSpPr>
          <p:spPr bwMode="auto">
            <a:xfrm>
              <a:off x="1111" y="2115"/>
              <a:ext cx="589" cy="317"/>
            </a:xfrm>
            <a:prstGeom prst="rect">
              <a:avLst/>
            </a:prstGeom>
            <a:solidFill>
              <a:schemeClr val="accent1"/>
            </a:solidFill>
            <a:ln w="19050">
              <a:solidFill>
                <a:schemeClr val="tx1"/>
              </a:solidFill>
              <a:miter lim="800000"/>
              <a:headEnd/>
              <a:tailEnd/>
            </a:ln>
            <a:effectLst/>
          </p:spPr>
          <p:txBody>
            <a:bodyPr wrap="none" anchor="ctr"/>
            <a:lstStyle/>
            <a:p>
              <a:pPr algn="ctr"/>
              <a:r>
                <a:rPr lang="en-US"/>
                <a:t>5</a:t>
              </a:r>
            </a:p>
          </p:txBody>
        </p:sp>
        <p:sp>
          <p:nvSpPr>
            <p:cNvPr id="9" name="Rectangle 5"/>
            <p:cNvSpPr>
              <a:spLocks noChangeArrowheads="1"/>
            </p:cNvSpPr>
            <p:nvPr/>
          </p:nvSpPr>
          <p:spPr bwMode="auto">
            <a:xfrm>
              <a:off x="1111" y="2659"/>
              <a:ext cx="589" cy="318"/>
            </a:xfrm>
            <a:prstGeom prst="rect">
              <a:avLst/>
            </a:prstGeom>
            <a:solidFill>
              <a:srgbClr val="FF0066"/>
            </a:solidFill>
            <a:ln w="19050">
              <a:solidFill>
                <a:schemeClr val="tx1"/>
              </a:solidFill>
              <a:miter lim="800000"/>
              <a:headEnd/>
              <a:tailEnd/>
            </a:ln>
            <a:effectLst/>
          </p:spPr>
          <p:txBody>
            <a:bodyPr wrap="none" anchor="ctr"/>
            <a:lstStyle/>
            <a:p>
              <a:pPr algn="ctr"/>
              <a:r>
                <a:rPr lang="en-US"/>
                <a:t>1</a:t>
              </a:r>
            </a:p>
          </p:txBody>
        </p:sp>
        <p:sp>
          <p:nvSpPr>
            <p:cNvPr id="10" name="Rectangle 6"/>
            <p:cNvSpPr>
              <a:spLocks noChangeArrowheads="1"/>
            </p:cNvSpPr>
            <p:nvPr/>
          </p:nvSpPr>
          <p:spPr bwMode="auto">
            <a:xfrm>
              <a:off x="363" y="2432"/>
              <a:ext cx="589" cy="318"/>
            </a:xfrm>
            <a:prstGeom prst="rect">
              <a:avLst/>
            </a:prstGeom>
            <a:solidFill>
              <a:srgbClr val="FFFF00"/>
            </a:solidFill>
            <a:ln w="19050">
              <a:solidFill>
                <a:schemeClr val="tx1"/>
              </a:solidFill>
              <a:miter lim="800000"/>
              <a:headEnd/>
              <a:tailEnd/>
            </a:ln>
            <a:effectLst/>
          </p:spPr>
          <p:txBody>
            <a:bodyPr wrap="none" anchor="ctr"/>
            <a:lstStyle/>
            <a:p>
              <a:pPr algn="ctr"/>
              <a:r>
                <a:rPr lang="en-US"/>
                <a:t>3</a:t>
              </a:r>
            </a:p>
          </p:txBody>
        </p:sp>
        <p:sp>
          <p:nvSpPr>
            <p:cNvPr id="11" name="Rectangle 7"/>
            <p:cNvSpPr>
              <a:spLocks noChangeArrowheads="1"/>
            </p:cNvSpPr>
            <p:nvPr/>
          </p:nvSpPr>
          <p:spPr bwMode="auto">
            <a:xfrm>
              <a:off x="2086" y="2432"/>
              <a:ext cx="590" cy="317"/>
            </a:xfrm>
            <a:prstGeom prst="rect">
              <a:avLst/>
            </a:prstGeom>
            <a:solidFill>
              <a:srgbClr val="FF9900"/>
            </a:solidFill>
            <a:ln w="19050">
              <a:solidFill>
                <a:schemeClr val="tx1"/>
              </a:solidFill>
              <a:miter lim="800000"/>
              <a:headEnd/>
              <a:tailEnd/>
            </a:ln>
            <a:effectLst/>
          </p:spPr>
          <p:txBody>
            <a:bodyPr wrap="none" anchor="ctr"/>
            <a:lstStyle/>
            <a:p>
              <a:pPr algn="ctr"/>
              <a:r>
                <a:rPr lang="en-US"/>
                <a:t>2</a:t>
              </a:r>
            </a:p>
          </p:txBody>
        </p:sp>
        <p:sp>
          <p:nvSpPr>
            <p:cNvPr id="12" name="Line 8"/>
            <p:cNvSpPr>
              <a:spLocks noChangeShapeType="1"/>
            </p:cNvSpPr>
            <p:nvPr/>
          </p:nvSpPr>
          <p:spPr bwMode="auto">
            <a:xfrm flipV="1">
              <a:off x="952" y="2228"/>
              <a:ext cx="159" cy="272"/>
            </a:xfrm>
            <a:prstGeom prst="line">
              <a:avLst/>
            </a:prstGeom>
            <a:noFill/>
            <a:ln w="9525">
              <a:solidFill>
                <a:schemeClr val="tx1"/>
              </a:solidFill>
              <a:round/>
              <a:headEnd/>
              <a:tailEnd type="triangle" w="med" len="med"/>
            </a:ln>
            <a:effectLst/>
          </p:spPr>
          <p:txBody>
            <a:bodyPr/>
            <a:lstStyle/>
            <a:p>
              <a:endParaRPr lang="en-US"/>
            </a:p>
          </p:txBody>
        </p:sp>
        <p:sp>
          <p:nvSpPr>
            <p:cNvPr id="13" name="Line 9"/>
            <p:cNvSpPr>
              <a:spLocks noChangeShapeType="1"/>
            </p:cNvSpPr>
            <p:nvPr/>
          </p:nvSpPr>
          <p:spPr bwMode="auto">
            <a:xfrm>
              <a:off x="1700" y="2296"/>
              <a:ext cx="386" cy="250"/>
            </a:xfrm>
            <a:prstGeom prst="line">
              <a:avLst/>
            </a:prstGeom>
            <a:noFill/>
            <a:ln w="9525">
              <a:solidFill>
                <a:schemeClr val="tx1"/>
              </a:solidFill>
              <a:round/>
              <a:headEnd/>
              <a:tailEnd type="triangle" w="med" len="med"/>
            </a:ln>
            <a:effectLst/>
          </p:spPr>
          <p:txBody>
            <a:bodyPr/>
            <a:lstStyle/>
            <a:p>
              <a:endParaRPr lang="en-US"/>
            </a:p>
          </p:txBody>
        </p:sp>
        <p:sp>
          <p:nvSpPr>
            <p:cNvPr id="14" name="Line 10"/>
            <p:cNvSpPr>
              <a:spLocks noChangeShapeType="1"/>
            </p:cNvSpPr>
            <p:nvPr/>
          </p:nvSpPr>
          <p:spPr bwMode="auto">
            <a:xfrm>
              <a:off x="952" y="2614"/>
              <a:ext cx="159" cy="204"/>
            </a:xfrm>
            <a:prstGeom prst="line">
              <a:avLst/>
            </a:prstGeom>
            <a:noFill/>
            <a:ln w="9525">
              <a:solidFill>
                <a:schemeClr val="tx1"/>
              </a:solidFill>
              <a:round/>
              <a:headEnd/>
              <a:tailEnd type="triangle" w="med" len="med"/>
            </a:ln>
            <a:effectLst/>
          </p:spPr>
          <p:txBody>
            <a:bodyPr/>
            <a:lstStyle/>
            <a:p>
              <a:endParaRPr lang="en-US"/>
            </a:p>
          </p:txBody>
        </p:sp>
        <p:sp>
          <p:nvSpPr>
            <p:cNvPr id="15" name="Line 11"/>
            <p:cNvSpPr>
              <a:spLocks noChangeShapeType="1"/>
            </p:cNvSpPr>
            <p:nvPr/>
          </p:nvSpPr>
          <p:spPr bwMode="auto">
            <a:xfrm flipV="1">
              <a:off x="1700" y="2636"/>
              <a:ext cx="386" cy="204"/>
            </a:xfrm>
            <a:prstGeom prst="line">
              <a:avLst/>
            </a:prstGeom>
            <a:noFill/>
            <a:ln w="9525">
              <a:solidFill>
                <a:schemeClr val="tx1"/>
              </a:solidFill>
              <a:round/>
              <a:headEnd/>
              <a:tailEnd type="triangle" w="med" len="med"/>
            </a:ln>
            <a:effectLst/>
          </p:spPr>
          <p:txBody>
            <a:bodyPr/>
            <a:lstStyle/>
            <a:p>
              <a:endParaRPr lang="en-US"/>
            </a:p>
          </p:txBody>
        </p:sp>
      </p:grpSp>
      <p:grpSp>
        <p:nvGrpSpPr>
          <p:cNvPr id="16" name="Group 12"/>
          <p:cNvGrpSpPr>
            <a:grpSpLocks/>
          </p:cNvGrpSpPr>
          <p:nvPr/>
        </p:nvGrpSpPr>
        <p:grpSpPr bwMode="auto">
          <a:xfrm>
            <a:off x="4860925" y="2773794"/>
            <a:ext cx="3671888" cy="1368425"/>
            <a:chOff x="3062" y="2115"/>
            <a:chExt cx="2313" cy="862"/>
          </a:xfrm>
        </p:grpSpPr>
        <p:sp>
          <p:nvSpPr>
            <p:cNvPr id="17" name="Rectangle 13"/>
            <p:cNvSpPr>
              <a:spLocks noChangeArrowheads="1"/>
            </p:cNvSpPr>
            <p:nvPr/>
          </p:nvSpPr>
          <p:spPr bwMode="auto">
            <a:xfrm>
              <a:off x="3810" y="2115"/>
              <a:ext cx="589" cy="317"/>
            </a:xfrm>
            <a:prstGeom prst="rect">
              <a:avLst/>
            </a:prstGeom>
            <a:solidFill>
              <a:srgbClr val="FF0066"/>
            </a:solidFill>
            <a:ln w="19050" algn="ctr">
              <a:solidFill>
                <a:schemeClr val="tx1"/>
              </a:solidFill>
              <a:miter lim="800000"/>
              <a:headEnd/>
              <a:tailEnd/>
            </a:ln>
            <a:effectLst/>
          </p:spPr>
          <p:txBody>
            <a:bodyPr wrap="none" anchor="ctr"/>
            <a:lstStyle/>
            <a:p>
              <a:pPr algn="ctr"/>
              <a:r>
                <a:rPr lang="en-US"/>
                <a:t>5</a:t>
              </a:r>
            </a:p>
          </p:txBody>
        </p:sp>
        <p:sp>
          <p:nvSpPr>
            <p:cNvPr id="18" name="Rectangle 14"/>
            <p:cNvSpPr>
              <a:spLocks noChangeArrowheads="1"/>
            </p:cNvSpPr>
            <p:nvPr/>
          </p:nvSpPr>
          <p:spPr bwMode="auto">
            <a:xfrm>
              <a:off x="3810" y="2659"/>
              <a:ext cx="589" cy="318"/>
            </a:xfrm>
            <a:prstGeom prst="rect">
              <a:avLst/>
            </a:prstGeom>
            <a:solidFill>
              <a:srgbClr val="FF0066"/>
            </a:solidFill>
            <a:ln w="19050">
              <a:solidFill>
                <a:schemeClr val="tx1"/>
              </a:solidFill>
              <a:miter lim="800000"/>
              <a:headEnd/>
              <a:tailEnd/>
            </a:ln>
            <a:effectLst/>
          </p:spPr>
          <p:txBody>
            <a:bodyPr wrap="none" anchor="ctr"/>
            <a:lstStyle/>
            <a:p>
              <a:pPr algn="ctr"/>
              <a:r>
                <a:rPr lang="en-US"/>
                <a:t>1</a:t>
              </a:r>
            </a:p>
          </p:txBody>
        </p:sp>
        <p:sp>
          <p:nvSpPr>
            <p:cNvPr id="19" name="Rectangle 15"/>
            <p:cNvSpPr>
              <a:spLocks noChangeArrowheads="1"/>
            </p:cNvSpPr>
            <p:nvPr/>
          </p:nvSpPr>
          <p:spPr bwMode="auto">
            <a:xfrm>
              <a:off x="3062" y="2432"/>
              <a:ext cx="589" cy="318"/>
            </a:xfrm>
            <a:prstGeom prst="rect">
              <a:avLst/>
            </a:prstGeom>
            <a:solidFill>
              <a:srgbClr val="FFFF00"/>
            </a:solidFill>
            <a:ln w="19050">
              <a:solidFill>
                <a:schemeClr val="tx1"/>
              </a:solidFill>
              <a:miter lim="800000"/>
              <a:headEnd/>
              <a:tailEnd/>
            </a:ln>
            <a:effectLst/>
          </p:spPr>
          <p:txBody>
            <a:bodyPr wrap="none" anchor="ctr"/>
            <a:lstStyle/>
            <a:p>
              <a:pPr algn="ctr"/>
              <a:r>
                <a:rPr lang="en-US"/>
                <a:t>3</a:t>
              </a:r>
            </a:p>
          </p:txBody>
        </p:sp>
        <p:sp>
          <p:nvSpPr>
            <p:cNvPr id="20" name="Rectangle 16"/>
            <p:cNvSpPr>
              <a:spLocks noChangeArrowheads="1"/>
            </p:cNvSpPr>
            <p:nvPr/>
          </p:nvSpPr>
          <p:spPr bwMode="auto">
            <a:xfrm>
              <a:off x="4785" y="2432"/>
              <a:ext cx="590" cy="317"/>
            </a:xfrm>
            <a:prstGeom prst="rect">
              <a:avLst/>
            </a:prstGeom>
            <a:solidFill>
              <a:srgbClr val="FF9900"/>
            </a:solidFill>
            <a:ln w="19050">
              <a:solidFill>
                <a:schemeClr val="tx1"/>
              </a:solidFill>
              <a:miter lim="800000"/>
              <a:headEnd/>
              <a:tailEnd/>
            </a:ln>
            <a:effectLst/>
          </p:spPr>
          <p:txBody>
            <a:bodyPr wrap="none" anchor="ctr"/>
            <a:lstStyle/>
            <a:p>
              <a:pPr algn="ctr"/>
              <a:r>
                <a:rPr lang="en-US"/>
                <a:t>2</a:t>
              </a:r>
            </a:p>
          </p:txBody>
        </p:sp>
        <p:sp>
          <p:nvSpPr>
            <p:cNvPr id="21" name="Line 17"/>
            <p:cNvSpPr>
              <a:spLocks noChangeShapeType="1"/>
            </p:cNvSpPr>
            <p:nvPr/>
          </p:nvSpPr>
          <p:spPr bwMode="auto">
            <a:xfrm flipV="1">
              <a:off x="3651" y="2228"/>
              <a:ext cx="159" cy="272"/>
            </a:xfrm>
            <a:prstGeom prst="line">
              <a:avLst/>
            </a:prstGeom>
            <a:noFill/>
            <a:ln w="9525">
              <a:solidFill>
                <a:schemeClr val="tx1"/>
              </a:solidFill>
              <a:round/>
              <a:headEnd/>
              <a:tailEnd type="triangle" w="med" len="med"/>
            </a:ln>
            <a:effectLst/>
          </p:spPr>
          <p:txBody>
            <a:bodyPr/>
            <a:lstStyle/>
            <a:p>
              <a:endParaRPr lang="en-US"/>
            </a:p>
          </p:txBody>
        </p:sp>
        <p:sp>
          <p:nvSpPr>
            <p:cNvPr id="22" name="Line 18"/>
            <p:cNvSpPr>
              <a:spLocks noChangeShapeType="1"/>
            </p:cNvSpPr>
            <p:nvPr/>
          </p:nvSpPr>
          <p:spPr bwMode="auto">
            <a:xfrm>
              <a:off x="4399" y="2296"/>
              <a:ext cx="386" cy="250"/>
            </a:xfrm>
            <a:prstGeom prst="line">
              <a:avLst/>
            </a:prstGeom>
            <a:noFill/>
            <a:ln w="9525">
              <a:solidFill>
                <a:schemeClr val="tx1"/>
              </a:solidFill>
              <a:round/>
              <a:headEnd/>
              <a:tailEnd type="triangle" w="med" len="med"/>
            </a:ln>
            <a:effectLst/>
          </p:spPr>
          <p:txBody>
            <a:bodyPr/>
            <a:lstStyle/>
            <a:p>
              <a:endParaRPr lang="en-US"/>
            </a:p>
          </p:txBody>
        </p:sp>
        <p:sp>
          <p:nvSpPr>
            <p:cNvPr id="23" name="Line 19"/>
            <p:cNvSpPr>
              <a:spLocks noChangeShapeType="1"/>
            </p:cNvSpPr>
            <p:nvPr/>
          </p:nvSpPr>
          <p:spPr bwMode="auto">
            <a:xfrm>
              <a:off x="3651" y="2614"/>
              <a:ext cx="159" cy="204"/>
            </a:xfrm>
            <a:prstGeom prst="line">
              <a:avLst/>
            </a:prstGeom>
            <a:noFill/>
            <a:ln w="9525">
              <a:solidFill>
                <a:schemeClr val="tx1"/>
              </a:solidFill>
              <a:round/>
              <a:headEnd/>
              <a:tailEnd type="triangle" w="med" len="med"/>
            </a:ln>
            <a:effectLst/>
          </p:spPr>
          <p:txBody>
            <a:bodyPr/>
            <a:lstStyle/>
            <a:p>
              <a:endParaRPr lang="en-US"/>
            </a:p>
          </p:txBody>
        </p:sp>
        <p:sp>
          <p:nvSpPr>
            <p:cNvPr id="24" name="Line 20"/>
            <p:cNvSpPr>
              <a:spLocks noChangeShapeType="1"/>
            </p:cNvSpPr>
            <p:nvPr/>
          </p:nvSpPr>
          <p:spPr bwMode="auto">
            <a:xfrm flipV="1">
              <a:off x="4399" y="2636"/>
              <a:ext cx="386" cy="204"/>
            </a:xfrm>
            <a:prstGeom prst="line">
              <a:avLst/>
            </a:prstGeom>
            <a:noFill/>
            <a:ln w="9525">
              <a:solidFill>
                <a:schemeClr val="tx1"/>
              </a:solidFill>
              <a:round/>
              <a:headEnd/>
              <a:tailEnd type="triangle" w="med" len="med"/>
            </a:ln>
            <a:effectLst/>
          </p:spPr>
          <p:txBody>
            <a:bodyPr/>
            <a:lstStyle/>
            <a:p>
              <a:endParaRPr lang="en-US"/>
            </a:p>
          </p:txBody>
        </p:sp>
      </p:grpSp>
      <p:grpSp>
        <p:nvGrpSpPr>
          <p:cNvPr id="25" name="Group 21"/>
          <p:cNvGrpSpPr>
            <a:grpSpLocks/>
          </p:cNvGrpSpPr>
          <p:nvPr/>
        </p:nvGrpSpPr>
        <p:grpSpPr bwMode="auto">
          <a:xfrm>
            <a:off x="2735263" y="4473575"/>
            <a:ext cx="4284662" cy="1943100"/>
            <a:chOff x="1474" y="3045"/>
            <a:chExt cx="2699" cy="1224"/>
          </a:xfrm>
        </p:grpSpPr>
        <p:sp>
          <p:nvSpPr>
            <p:cNvPr id="26" name="Rectangle 22"/>
            <p:cNvSpPr>
              <a:spLocks noChangeArrowheads="1"/>
            </p:cNvSpPr>
            <p:nvPr/>
          </p:nvSpPr>
          <p:spPr bwMode="auto">
            <a:xfrm>
              <a:off x="2314" y="3045"/>
              <a:ext cx="589" cy="317"/>
            </a:xfrm>
            <a:prstGeom prst="rect">
              <a:avLst/>
            </a:prstGeom>
            <a:solidFill>
              <a:srgbClr val="FF0066"/>
            </a:solidFill>
            <a:ln w="19050" algn="ctr">
              <a:solidFill>
                <a:schemeClr val="tx1"/>
              </a:solidFill>
              <a:miter lim="800000"/>
              <a:headEnd/>
              <a:tailEnd/>
            </a:ln>
            <a:effectLst/>
          </p:spPr>
          <p:txBody>
            <a:bodyPr wrap="none" anchor="ctr"/>
            <a:lstStyle/>
            <a:p>
              <a:pPr algn="ctr"/>
              <a:r>
                <a:rPr lang="en-US"/>
                <a:t>3</a:t>
              </a:r>
            </a:p>
          </p:txBody>
        </p:sp>
        <p:sp>
          <p:nvSpPr>
            <p:cNvPr id="27" name="Rectangle 23"/>
            <p:cNvSpPr>
              <a:spLocks noChangeArrowheads="1"/>
            </p:cNvSpPr>
            <p:nvPr/>
          </p:nvSpPr>
          <p:spPr bwMode="auto">
            <a:xfrm>
              <a:off x="2314" y="3951"/>
              <a:ext cx="589" cy="318"/>
            </a:xfrm>
            <a:prstGeom prst="rect">
              <a:avLst/>
            </a:prstGeom>
            <a:solidFill>
              <a:srgbClr val="FF0066"/>
            </a:solidFill>
            <a:ln w="19050" algn="ctr">
              <a:solidFill>
                <a:schemeClr val="tx1"/>
              </a:solidFill>
              <a:miter lim="800000"/>
              <a:headEnd/>
              <a:tailEnd/>
            </a:ln>
            <a:effectLst/>
          </p:spPr>
          <p:txBody>
            <a:bodyPr wrap="none" anchor="ctr"/>
            <a:lstStyle/>
            <a:p>
              <a:pPr algn="ctr"/>
              <a:r>
                <a:rPr lang="en-US"/>
                <a:t>1</a:t>
              </a:r>
            </a:p>
          </p:txBody>
        </p:sp>
        <p:sp>
          <p:nvSpPr>
            <p:cNvPr id="28" name="Rectangle 24"/>
            <p:cNvSpPr>
              <a:spLocks noChangeArrowheads="1"/>
            </p:cNvSpPr>
            <p:nvPr/>
          </p:nvSpPr>
          <p:spPr bwMode="auto">
            <a:xfrm>
              <a:off x="1474" y="3543"/>
              <a:ext cx="589" cy="340"/>
            </a:xfrm>
            <a:prstGeom prst="rect">
              <a:avLst/>
            </a:prstGeom>
            <a:solidFill>
              <a:srgbClr val="FFFF00"/>
            </a:solidFill>
            <a:ln w="9525">
              <a:solidFill>
                <a:schemeClr val="tx1"/>
              </a:solidFill>
              <a:miter lim="800000"/>
              <a:headEnd/>
              <a:tailEnd/>
            </a:ln>
            <a:effectLst/>
          </p:spPr>
          <p:txBody>
            <a:bodyPr wrap="none" anchor="ctr"/>
            <a:lstStyle/>
            <a:p>
              <a:pPr algn="ctr"/>
              <a:r>
                <a:rPr lang="en-US"/>
                <a:t>3</a:t>
              </a:r>
            </a:p>
          </p:txBody>
        </p:sp>
        <p:sp>
          <p:nvSpPr>
            <p:cNvPr id="29" name="Rectangle 25"/>
            <p:cNvSpPr>
              <a:spLocks noChangeArrowheads="1"/>
            </p:cNvSpPr>
            <p:nvPr/>
          </p:nvSpPr>
          <p:spPr bwMode="auto">
            <a:xfrm>
              <a:off x="3583" y="3498"/>
              <a:ext cx="590" cy="317"/>
            </a:xfrm>
            <a:prstGeom prst="rect">
              <a:avLst/>
            </a:prstGeom>
            <a:solidFill>
              <a:srgbClr val="FF9900"/>
            </a:solidFill>
            <a:ln w="9525">
              <a:solidFill>
                <a:schemeClr val="tx1"/>
              </a:solidFill>
              <a:miter lim="800000"/>
              <a:headEnd/>
              <a:tailEnd/>
            </a:ln>
            <a:effectLst/>
          </p:spPr>
          <p:txBody>
            <a:bodyPr wrap="none" anchor="ctr"/>
            <a:lstStyle/>
            <a:p>
              <a:pPr algn="ctr"/>
              <a:r>
                <a:rPr lang="en-US"/>
                <a:t>2</a:t>
              </a:r>
            </a:p>
          </p:txBody>
        </p:sp>
        <p:sp>
          <p:nvSpPr>
            <p:cNvPr id="30" name="Line 26"/>
            <p:cNvSpPr>
              <a:spLocks noChangeShapeType="1"/>
            </p:cNvSpPr>
            <p:nvPr/>
          </p:nvSpPr>
          <p:spPr bwMode="auto">
            <a:xfrm flipV="1">
              <a:off x="2064" y="3294"/>
              <a:ext cx="249" cy="295"/>
            </a:xfrm>
            <a:prstGeom prst="line">
              <a:avLst/>
            </a:prstGeom>
            <a:noFill/>
            <a:ln w="9525">
              <a:solidFill>
                <a:schemeClr val="tx1"/>
              </a:solidFill>
              <a:round/>
              <a:headEnd/>
              <a:tailEnd type="triangle" w="med" len="med"/>
            </a:ln>
            <a:effectLst/>
          </p:spPr>
          <p:txBody>
            <a:bodyPr/>
            <a:lstStyle/>
            <a:p>
              <a:endParaRPr lang="en-US"/>
            </a:p>
          </p:txBody>
        </p:sp>
        <p:sp>
          <p:nvSpPr>
            <p:cNvPr id="31" name="Line 27"/>
            <p:cNvSpPr>
              <a:spLocks noChangeShapeType="1"/>
            </p:cNvSpPr>
            <p:nvPr/>
          </p:nvSpPr>
          <p:spPr bwMode="auto">
            <a:xfrm>
              <a:off x="2903" y="3181"/>
              <a:ext cx="680" cy="385"/>
            </a:xfrm>
            <a:prstGeom prst="line">
              <a:avLst/>
            </a:prstGeom>
            <a:noFill/>
            <a:ln w="9525">
              <a:solidFill>
                <a:schemeClr val="tx1"/>
              </a:solidFill>
              <a:round/>
              <a:headEnd/>
              <a:tailEnd type="triangle" w="med" len="med"/>
            </a:ln>
            <a:effectLst/>
          </p:spPr>
          <p:txBody>
            <a:bodyPr/>
            <a:lstStyle/>
            <a:p>
              <a:endParaRPr lang="en-US"/>
            </a:p>
          </p:txBody>
        </p:sp>
        <p:sp>
          <p:nvSpPr>
            <p:cNvPr id="32" name="Line 28"/>
            <p:cNvSpPr>
              <a:spLocks noChangeShapeType="1"/>
            </p:cNvSpPr>
            <p:nvPr/>
          </p:nvSpPr>
          <p:spPr bwMode="auto">
            <a:xfrm>
              <a:off x="2064" y="3793"/>
              <a:ext cx="249" cy="272"/>
            </a:xfrm>
            <a:prstGeom prst="line">
              <a:avLst/>
            </a:prstGeom>
            <a:noFill/>
            <a:ln w="9525">
              <a:solidFill>
                <a:schemeClr val="tx1"/>
              </a:solidFill>
              <a:round/>
              <a:headEnd/>
              <a:tailEnd type="triangle" w="med" len="med"/>
            </a:ln>
            <a:effectLst/>
          </p:spPr>
          <p:txBody>
            <a:bodyPr/>
            <a:lstStyle/>
            <a:p>
              <a:endParaRPr lang="en-US"/>
            </a:p>
          </p:txBody>
        </p:sp>
        <p:sp>
          <p:nvSpPr>
            <p:cNvPr id="33" name="Line 29"/>
            <p:cNvSpPr>
              <a:spLocks noChangeShapeType="1"/>
            </p:cNvSpPr>
            <p:nvPr/>
          </p:nvSpPr>
          <p:spPr bwMode="auto">
            <a:xfrm flipV="1">
              <a:off x="2903" y="3725"/>
              <a:ext cx="680" cy="431"/>
            </a:xfrm>
            <a:prstGeom prst="line">
              <a:avLst/>
            </a:prstGeom>
            <a:noFill/>
            <a:ln w="9525">
              <a:solidFill>
                <a:schemeClr val="tx1"/>
              </a:solidFill>
              <a:round/>
              <a:headEnd/>
              <a:tailEnd type="triangle" w="med" len="med"/>
            </a:ln>
            <a:effectLst/>
          </p:spPr>
          <p:txBody>
            <a:bodyPr/>
            <a:lstStyle/>
            <a:p>
              <a:endParaRPr lang="en-US"/>
            </a:p>
          </p:txBody>
        </p:sp>
        <p:sp>
          <p:nvSpPr>
            <p:cNvPr id="34" name="Rectangle 30"/>
            <p:cNvSpPr>
              <a:spLocks noChangeArrowheads="1"/>
            </p:cNvSpPr>
            <p:nvPr/>
          </p:nvSpPr>
          <p:spPr bwMode="auto">
            <a:xfrm>
              <a:off x="2313" y="3521"/>
              <a:ext cx="589" cy="317"/>
            </a:xfrm>
            <a:prstGeom prst="rect">
              <a:avLst/>
            </a:prstGeom>
            <a:solidFill>
              <a:srgbClr val="FF0066"/>
            </a:solidFill>
            <a:ln w="19050" algn="ctr">
              <a:solidFill>
                <a:schemeClr val="tx1"/>
              </a:solidFill>
              <a:miter lim="800000"/>
              <a:headEnd/>
              <a:tailEnd/>
            </a:ln>
            <a:effectLst/>
          </p:spPr>
          <p:txBody>
            <a:bodyPr wrap="none" anchor="ctr"/>
            <a:lstStyle/>
            <a:p>
              <a:pPr algn="ctr"/>
              <a:r>
                <a:rPr lang="en-US"/>
                <a:t>2</a:t>
              </a:r>
            </a:p>
          </p:txBody>
        </p:sp>
        <p:sp>
          <p:nvSpPr>
            <p:cNvPr id="35" name="Line 31"/>
            <p:cNvSpPr>
              <a:spLocks noChangeShapeType="1"/>
            </p:cNvSpPr>
            <p:nvPr/>
          </p:nvSpPr>
          <p:spPr bwMode="auto">
            <a:xfrm>
              <a:off x="2064" y="3702"/>
              <a:ext cx="249" cy="0"/>
            </a:xfrm>
            <a:prstGeom prst="line">
              <a:avLst/>
            </a:prstGeom>
            <a:noFill/>
            <a:ln w="9525">
              <a:solidFill>
                <a:schemeClr val="tx1"/>
              </a:solidFill>
              <a:round/>
              <a:headEnd/>
              <a:tailEnd type="triangle" w="med" len="med"/>
            </a:ln>
            <a:effectLst/>
          </p:spPr>
          <p:txBody>
            <a:bodyPr/>
            <a:lstStyle/>
            <a:p>
              <a:endParaRPr lang="en-US"/>
            </a:p>
          </p:txBody>
        </p:sp>
        <p:sp>
          <p:nvSpPr>
            <p:cNvPr id="36" name="Line 32"/>
            <p:cNvSpPr>
              <a:spLocks noChangeShapeType="1"/>
            </p:cNvSpPr>
            <p:nvPr/>
          </p:nvSpPr>
          <p:spPr bwMode="auto">
            <a:xfrm>
              <a:off x="2903" y="3657"/>
              <a:ext cx="680" cy="0"/>
            </a:xfrm>
            <a:prstGeom prst="line">
              <a:avLst/>
            </a:prstGeom>
            <a:noFill/>
            <a:ln w="9525">
              <a:solidFill>
                <a:schemeClr val="tx1"/>
              </a:solidFill>
              <a:round/>
              <a:headEnd/>
              <a:tailEnd type="triangle" w="med" len="med"/>
            </a:ln>
            <a:effec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dissolve">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dissolve">
                                      <p:cBhvr>
                                        <p:cTn id="1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Problem 4.2</a:t>
            </a:r>
            <a:endParaRPr lang="en-US" dirty="0"/>
          </a:p>
        </p:txBody>
      </p:sp>
      <p:sp>
        <p:nvSpPr>
          <p:cNvPr id="4" name="Content Placeholder 2"/>
          <p:cNvSpPr txBox="1">
            <a:spLocks/>
          </p:cNvSpPr>
          <p:nvPr/>
        </p:nvSpPr>
        <p:spPr bwMode="auto">
          <a:xfrm>
            <a:off x="182960" y="1234479"/>
            <a:ext cx="8961040" cy="5211985"/>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457200" marR="0" lvl="0" indent="-457200" algn="l" defTabSz="914400" rtl="0" eaLnBrk="0" fontAlgn="base" latinLnBrk="0" hangingPunct="0">
              <a:lnSpc>
                <a:spcPct val="130000"/>
              </a:lnSpc>
              <a:spcBef>
                <a:spcPct val="0"/>
              </a:spcBef>
              <a:spcAft>
                <a:spcPct val="0"/>
              </a:spcAft>
              <a:buClr>
                <a:srgbClr val="0E3780"/>
              </a:buClr>
              <a:buSzTx/>
              <a:buFont typeface="Wingdings" pitchFamily="2" charset="2"/>
              <a:buNone/>
              <a:tabLst/>
              <a:defRPr/>
            </a:pPr>
            <a:r>
              <a:rPr kumimoji="0" lang="en-US" sz="2400" b="0" i="0" u="none" strike="noStrike" kern="1200" cap="none" spc="0" normalizeH="0" baseline="0" noProof="0" dirty="0" smtClean="0">
                <a:ln>
                  <a:noFill/>
                </a:ln>
                <a:solidFill>
                  <a:srgbClr val="1A1A70"/>
                </a:solidFill>
                <a:effectLst/>
                <a:uLnTx/>
                <a:uFillTx/>
                <a:latin typeface="Book Antiqua" pitchFamily="18" charset="0"/>
                <a:ea typeface="+mn-ea"/>
                <a:cs typeface="+mn-cs"/>
              </a:rPr>
              <a:t>a) Compute the process flow time for producing a deluxe shed. </a:t>
            </a:r>
          </a:p>
          <a:p>
            <a:pPr marL="342900" marR="0" lvl="0" indent="-342900" algn="l" defTabSz="914400" rtl="0" eaLnBrk="0" fontAlgn="base" latinLnBrk="0" hangingPunct="0">
              <a:lnSpc>
                <a:spcPct val="130000"/>
              </a:lnSpc>
              <a:spcBef>
                <a:spcPct val="20000"/>
              </a:spcBef>
              <a:spcAft>
                <a:spcPct val="0"/>
              </a:spcAft>
              <a:buClr>
                <a:srgbClr val="000000"/>
              </a:buClr>
              <a:buSzTx/>
              <a:buFont typeface="Wingdings" pitchFamily="2" charset="2"/>
              <a:buNone/>
              <a:tabLst/>
              <a:defRPr/>
            </a:pPr>
            <a:r>
              <a:rPr kumimoji="0" lang="en-US" sz="2400" b="0" i="0" u="none" strike="noStrike" kern="1200" cap="none" spc="0" normalizeH="0" baseline="0" noProof="0" dirty="0" smtClean="0">
                <a:ln>
                  <a:noFill/>
                </a:ln>
                <a:solidFill>
                  <a:srgbClr val="1A1A70"/>
                </a:solidFill>
                <a:effectLst/>
                <a:uLnTx/>
                <a:uFillTx/>
                <a:latin typeface="Book Antiqua" pitchFamily="18" charset="0"/>
                <a:ea typeface="+mn-ea"/>
                <a:cs typeface="+mn-cs"/>
              </a:rPr>
              <a:t>Path 1 (roof) : =   </a:t>
            </a:r>
            <a:r>
              <a:rPr kumimoji="0" lang="en-US" sz="2400" b="0" i="0" u="none" strike="noStrike" kern="1200" cap="none" spc="0" normalizeH="0" baseline="0" noProof="0" dirty="0" smtClean="0">
                <a:ln>
                  <a:noFill/>
                </a:ln>
                <a:solidFill>
                  <a:srgbClr val="00B050"/>
                </a:solidFill>
                <a:effectLst/>
                <a:uLnTx/>
                <a:uFillTx/>
                <a:latin typeface="Book Antiqua" pitchFamily="18" charset="0"/>
                <a:ea typeface="+mn-ea"/>
                <a:cs typeface="+mn-cs"/>
              </a:rPr>
              <a:t>20</a:t>
            </a:r>
            <a:r>
              <a:rPr kumimoji="0" lang="en-US" sz="2400" b="0" i="0" u="none" strike="noStrike" kern="1200" cap="none" spc="0" normalizeH="0" baseline="0" noProof="0" dirty="0" smtClean="0">
                <a:ln>
                  <a:noFill/>
                </a:ln>
                <a:solidFill>
                  <a:srgbClr val="C00000"/>
                </a:solidFill>
                <a:effectLst/>
                <a:uLnTx/>
                <a:uFillTx/>
                <a:latin typeface="Book Antiqua" pitchFamily="18" charset="0"/>
                <a:ea typeface="+mn-ea"/>
                <a:cs typeface="+mn-cs"/>
              </a:rPr>
              <a:t>+ 45 +45 </a:t>
            </a:r>
            <a:r>
              <a:rPr kumimoji="0" lang="en-US" sz="2400" b="0" i="0" u="none" strike="noStrike" kern="1200" cap="none" spc="0" normalizeH="0" baseline="0" noProof="0" dirty="0" smtClean="0">
                <a:ln>
                  <a:noFill/>
                </a:ln>
                <a:solidFill>
                  <a:srgbClr val="00B050"/>
                </a:solidFill>
                <a:effectLst/>
                <a:uLnTx/>
                <a:uFillTx/>
                <a:latin typeface="Book Antiqua" pitchFamily="18" charset="0"/>
                <a:ea typeface="+mn-ea"/>
                <a:cs typeface="+mn-cs"/>
              </a:rPr>
              <a:t>+25+ 40 </a:t>
            </a:r>
            <a:r>
              <a:rPr kumimoji="0" lang="en-US" sz="2400" b="0" i="0" u="none" strike="noStrike" kern="1200" cap="none" spc="0" normalizeH="0" baseline="0" noProof="0" dirty="0" smtClean="0">
                <a:ln>
                  <a:noFill/>
                </a:ln>
                <a:solidFill>
                  <a:srgbClr val="1A1A70"/>
                </a:solidFill>
                <a:effectLst/>
                <a:uLnTx/>
                <a:uFillTx/>
                <a:latin typeface="Book Antiqua" pitchFamily="18" charset="0"/>
                <a:ea typeface="+mn-ea"/>
                <a:cs typeface="+mn-cs"/>
              </a:rPr>
              <a:t>=  </a:t>
            </a:r>
            <a:r>
              <a:rPr kumimoji="0" lang="en-US" sz="2400" b="0" i="0" u="none" strike="noStrike" kern="1200" cap="none" spc="0" normalizeH="0" baseline="0" noProof="0" dirty="0" smtClean="0">
                <a:ln>
                  <a:noFill/>
                </a:ln>
                <a:solidFill>
                  <a:srgbClr val="C00000"/>
                </a:solidFill>
                <a:effectLst/>
                <a:uLnTx/>
                <a:uFillTx/>
                <a:latin typeface="Book Antiqua" pitchFamily="18" charset="0"/>
                <a:ea typeface="+mn-ea"/>
                <a:cs typeface="+mn-cs"/>
              </a:rPr>
              <a:t>175</a:t>
            </a:r>
            <a:r>
              <a:rPr kumimoji="0" lang="en-US" sz="2400" b="0" i="0" u="none" strike="noStrike" kern="1200" cap="none" spc="0" normalizeH="0" baseline="0" noProof="0" dirty="0" smtClean="0">
                <a:ln>
                  <a:noFill/>
                </a:ln>
                <a:solidFill>
                  <a:srgbClr val="1A1A70"/>
                </a:solidFill>
                <a:effectLst/>
                <a:uLnTx/>
                <a:uFillTx/>
                <a:latin typeface="Book Antiqua" pitchFamily="18" charset="0"/>
                <a:ea typeface="+mn-ea"/>
                <a:cs typeface="+mn-cs"/>
              </a:rPr>
              <a:t> min.</a:t>
            </a:r>
          </a:p>
          <a:p>
            <a:pPr marL="342900" marR="0" lvl="0" indent="-342900" algn="l" defTabSz="914400" rtl="0" eaLnBrk="0" fontAlgn="base" latinLnBrk="0" hangingPunct="0">
              <a:lnSpc>
                <a:spcPct val="130000"/>
              </a:lnSpc>
              <a:spcBef>
                <a:spcPct val="20000"/>
              </a:spcBef>
              <a:spcAft>
                <a:spcPct val="0"/>
              </a:spcAft>
              <a:buClr>
                <a:srgbClr val="000000"/>
              </a:buClr>
              <a:buSzTx/>
              <a:buFont typeface="Wingdings" pitchFamily="2" charset="2"/>
              <a:buNone/>
              <a:tabLst/>
              <a:defRPr/>
            </a:pPr>
            <a:r>
              <a:rPr kumimoji="0" lang="en-US" sz="2400" b="0" i="0" u="none" strike="noStrike" kern="1200" cap="none" spc="0" normalizeH="0" baseline="0" noProof="0" dirty="0" smtClean="0">
                <a:ln>
                  <a:noFill/>
                </a:ln>
                <a:solidFill>
                  <a:srgbClr val="1A1A70"/>
                </a:solidFill>
                <a:effectLst/>
                <a:uLnTx/>
                <a:uFillTx/>
                <a:latin typeface="Book Antiqua" pitchFamily="18" charset="0"/>
                <a:ea typeface="+mn-ea"/>
                <a:cs typeface="+mn-cs"/>
              </a:rPr>
              <a:t>Path 2 (base):  =  </a:t>
            </a:r>
            <a:r>
              <a:rPr kumimoji="0" lang="en-US" sz="2400" b="0" i="0" u="none" strike="noStrike" kern="1200" cap="none" spc="0" normalizeH="0" baseline="0" noProof="0" dirty="0" smtClean="0">
                <a:ln>
                  <a:noFill/>
                </a:ln>
                <a:solidFill>
                  <a:srgbClr val="00B050"/>
                </a:solidFill>
                <a:effectLst/>
                <a:uLnTx/>
                <a:uFillTx/>
                <a:latin typeface="Book Antiqua" pitchFamily="18" charset="0"/>
                <a:ea typeface="+mn-ea"/>
                <a:cs typeface="+mn-cs"/>
              </a:rPr>
              <a:t>20</a:t>
            </a:r>
            <a:r>
              <a:rPr kumimoji="0" lang="en-US" sz="2400" b="0" i="0" u="none" strike="noStrike" kern="1200" cap="none" spc="0" normalizeH="0" baseline="0" noProof="0" dirty="0" smtClean="0">
                <a:ln>
                  <a:noFill/>
                </a:ln>
                <a:solidFill>
                  <a:srgbClr val="1A1A70"/>
                </a:solidFill>
                <a:effectLst/>
                <a:uLnTx/>
                <a:uFillTx/>
                <a:latin typeface="Book Antiqua" pitchFamily="18" charset="0"/>
                <a:ea typeface="+mn-ea"/>
                <a:cs typeface="+mn-cs"/>
              </a:rPr>
              <a:t>+35+10 +30</a:t>
            </a:r>
            <a:r>
              <a:rPr kumimoji="0" lang="en-US" sz="2400" b="0" i="0" u="none" strike="noStrike" kern="1200" cap="none" spc="0" normalizeH="0" baseline="0" noProof="0" dirty="0" smtClean="0">
                <a:ln>
                  <a:noFill/>
                </a:ln>
                <a:solidFill>
                  <a:srgbClr val="00B050"/>
                </a:solidFill>
                <a:effectLst/>
                <a:uLnTx/>
                <a:uFillTx/>
                <a:latin typeface="Book Antiqua" pitchFamily="18" charset="0"/>
                <a:ea typeface="+mn-ea"/>
                <a:cs typeface="+mn-cs"/>
              </a:rPr>
              <a:t>+ 25+ 40</a:t>
            </a:r>
            <a:r>
              <a:rPr kumimoji="0" lang="en-US" sz="2400" b="0" i="0" u="none" strike="noStrike" kern="1200" cap="none" spc="0" normalizeH="0" baseline="0" noProof="0" dirty="0" smtClean="0">
                <a:ln>
                  <a:noFill/>
                </a:ln>
                <a:solidFill>
                  <a:srgbClr val="1A1A70"/>
                </a:solidFill>
                <a:effectLst/>
                <a:uLnTx/>
                <a:uFillTx/>
                <a:latin typeface="Book Antiqua" pitchFamily="18" charset="0"/>
                <a:ea typeface="+mn-ea"/>
                <a:cs typeface="+mn-cs"/>
              </a:rPr>
              <a:t>= 160  min.</a:t>
            </a:r>
          </a:p>
          <a:p>
            <a:pPr marL="342900" marR="0" lvl="0" indent="-342900" algn="l" defTabSz="914400" rtl="0" eaLnBrk="0" fontAlgn="base" latinLnBrk="0" hangingPunct="0">
              <a:lnSpc>
                <a:spcPct val="130000"/>
              </a:lnSpc>
              <a:spcBef>
                <a:spcPct val="20000"/>
              </a:spcBef>
              <a:spcAft>
                <a:spcPct val="0"/>
              </a:spcAft>
              <a:buClr>
                <a:srgbClr val="000000"/>
              </a:buClr>
              <a:buSzTx/>
              <a:buFont typeface="Wingdings" pitchFamily="2" charset="2"/>
              <a:buNone/>
              <a:tabLst/>
              <a:defRPr/>
            </a:pPr>
            <a:r>
              <a:rPr kumimoji="0" lang="en-US" sz="2400" b="0" i="0" u="none" strike="noStrike" kern="1200" cap="none" spc="0" normalizeH="0" baseline="0" noProof="0" dirty="0" smtClean="0">
                <a:ln>
                  <a:noFill/>
                </a:ln>
                <a:solidFill>
                  <a:srgbClr val="1A1A70"/>
                </a:solidFill>
                <a:effectLst/>
                <a:uLnTx/>
                <a:uFillTx/>
                <a:latin typeface="Book Antiqua" pitchFamily="18" charset="0"/>
                <a:ea typeface="+mn-ea"/>
                <a:cs typeface="+mn-cs"/>
              </a:rPr>
              <a:t>The critical path is path 1, and the flow time is </a:t>
            </a:r>
            <a:r>
              <a:rPr kumimoji="0" lang="en-US" sz="2400" b="0" i="0" u="none" strike="noStrike" kern="1200" cap="none" spc="0" normalizeH="0" baseline="0" noProof="0" dirty="0" smtClean="0">
                <a:ln>
                  <a:noFill/>
                </a:ln>
                <a:solidFill>
                  <a:srgbClr val="C00000"/>
                </a:solidFill>
                <a:effectLst/>
                <a:uLnTx/>
                <a:uFillTx/>
                <a:latin typeface="Book Antiqua" pitchFamily="18" charset="0"/>
                <a:ea typeface="+mn-ea"/>
                <a:cs typeface="+mn-cs"/>
              </a:rPr>
              <a:t>175</a:t>
            </a:r>
            <a:r>
              <a:rPr kumimoji="0" lang="en-US" sz="2400" b="0" i="0" u="none" strike="noStrike" kern="1200" cap="none" spc="0" normalizeH="0" baseline="0" noProof="0" dirty="0" smtClean="0">
                <a:ln>
                  <a:noFill/>
                </a:ln>
                <a:solidFill>
                  <a:srgbClr val="1A1A70"/>
                </a:solidFill>
                <a:effectLst/>
                <a:uLnTx/>
                <a:uFillTx/>
                <a:latin typeface="Book Antiqua" pitchFamily="18" charset="0"/>
                <a:ea typeface="+mn-ea"/>
                <a:cs typeface="+mn-cs"/>
              </a:rPr>
              <a:t> min. </a:t>
            </a:r>
          </a:p>
          <a:p>
            <a:pPr marL="457200" marR="0" lvl="0" indent="-457200" algn="l" defTabSz="914400" rtl="0" eaLnBrk="0" fontAlgn="base" latinLnBrk="0" hangingPunct="0">
              <a:lnSpc>
                <a:spcPct val="130000"/>
              </a:lnSpc>
              <a:spcBef>
                <a:spcPct val="0"/>
              </a:spcBef>
              <a:spcAft>
                <a:spcPct val="0"/>
              </a:spcAft>
              <a:buClr>
                <a:srgbClr val="0E3780"/>
              </a:buClr>
              <a:buSzTx/>
              <a:buFont typeface="Wingdings" pitchFamily="2" charset="2"/>
              <a:buNone/>
              <a:tabLst/>
              <a:defRPr/>
            </a:pPr>
            <a:r>
              <a:rPr kumimoji="0" lang="en-US" sz="2400" b="0" i="0" u="none" strike="noStrike" kern="1200" cap="none" spc="0" normalizeH="0" baseline="0" noProof="0" dirty="0" smtClean="0">
                <a:ln>
                  <a:noFill/>
                </a:ln>
                <a:solidFill>
                  <a:srgbClr val="1A1A70"/>
                </a:solidFill>
                <a:effectLst/>
                <a:uLnTx/>
                <a:uFillTx/>
                <a:latin typeface="Book Antiqua" pitchFamily="18" charset="0"/>
                <a:ea typeface="+mn-ea"/>
                <a:cs typeface="+mn-cs"/>
              </a:rPr>
              <a:t>b) What is the impact on flow time of the process if the flow time of Activity 2 is increased to 40 minutes?</a:t>
            </a:r>
          </a:p>
          <a:p>
            <a:pPr marL="457200" marR="0" lvl="0" indent="-457200" algn="l" defTabSz="914400" rtl="0" eaLnBrk="0" fontAlgn="base" latinLnBrk="0" hangingPunct="0">
              <a:lnSpc>
                <a:spcPct val="130000"/>
              </a:lnSpc>
              <a:spcBef>
                <a:spcPct val="0"/>
              </a:spcBef>
              <a:spcAft>
                <a:spcPct val="0"/>
              </a:spcAft>
              <a:buClr>
                <a:srgbClr val="0E3780"/>
              </a:buClr>
              <a:buSzTx/>
              <a:buFont typeface="Wingdings" pitchFamily="2" charset="2"/>
              <a:buNone/>
              <a:tabLst/>
              <a:defRPr/>
            </a:pPr>
            <a:r>
              <a:rPr kumimoji="0" lang="en-US" sz="2400" b="0" i="0" u="none" strike="noStrike" kern="1200" cap="none" spc="0" normalizeH="0" baseline="0" noProof="0" dirty="0" smtClean="0">
                <a:ln>
                  <a:noFill/>
                </a:ln>
                <a:solidFill>
                  <a:srgbClr val="1A1A70"/>
                </a:solidFill>
                <a:effectLst/>
                <a:uLnTx/>
                <a:uFillTx/>
                <a:latin typeface="Book Antiqua" pitchFamily="18" charset="0"/>
                <a:ea typeface="+mn-ea"/>
                <a:cs typeface="+mn-cs"/>
              </a:rPr>
              <a:t>Activity 2 is on path 2 </a:t>
            </a:r>
            <a:r>
              <a:rPr lang="en-US" sz="2400" dirty="0" smtClean="0">
                <a:solidFill>
                  <a:srgbClr val="1A1A70"/>
                </a:solidFill>
                <a:latin typeface="Book Antiqua" pitchFamily="18" charset="0"/>
              </a:rPr>
              <a:t>( not </a:t>
            </a:r>
            <a:r>
              <a:rPr kumimoji="0" lang="en-US" sz="2400" b="0" i="0" u="none" strike="noStrike" kern="1200" cap="none" spc="0" normalizeH="0" baseline="0" noProof="0" dirty="0" smtClean="0">
                <a:ln>
                  <a:noFill/>
                </a:ln>
                <a:solidFill>
                  <a:srgbClr val="1A1A70"/>
                </a:solidFill>
                <a:effectLst/>
                <a:uLnTx/>
                <a:uFillTx/>
                <a:latin typeface="Book Antiqua" pitchFamily="18" charset="0"/>
                <a:ea typeface="+mn-ea"/>
                <a:cs typeface="+mn-cs"/>
              </a:rPr>
              <a:t>the critical path). Increasing the time of this activity by 5 minutes</a:t>
            </a:r>
            <a:r>
              <a:rPr kumimoji="0" lang="en-US" sz="2400" b="0" i="0" u="none" strike="noStrike" kern="1200" cap="none" spc="0" normalizeH="0" noProof="0" dirty="0" smtClean="0">
                <a:ln>
                  <a:noFill/>
                </a:ln>
                <a:solidFill>
                  <a:srgbClr val="1A1A70"/>
                </a:solidFill>
                <a:effectLst/>
                <a:uLnTx/>
                <a:uFillTx/>
                <a:latin typeface="Book Antiqua" pitchFamily="18" charset="0"/>
                <a:ea typeface="+mn-ea"/>
                <a:cs typeface="+mn-cs"/>
              </a:rPr>
              <a:t> does not make</a:t>
            </a:r>
            <a:r>
              <a:rPr lang="en-US" sz="2400" dirty="0" smtClean="0">
                <a:solidFill>
                  <a:srgbClr val="1A1A70"/>
                </a:solidFill>
                <a:latin typeface="Book Antiqua" pitchFamily="18" charset="0"/>
              </a:rPr>
              <a:t> path 2 critical. </a:t>
            </a:r>
            <a:r>
              <a:rPr kumimoji="0" lang="en-US" sz="2400" b="0" i="0" u="none" strike="noStrike" kern="1200" cap="none" spc="0" normalizeH="0" noProof="0" dirty="0" smtClean="0">
                <a:ln>
                  <a:noFill/>
                </a:ln>
                <a:solidFill>
                  <a:srgbClr val="1A1A70"/>
                </a:solidFill>
                <a:effectLst/>
                <a:uLnTx/>
                <a:uFillTx/>
                <a:latin typeface="Book Antiqua" pitchFamily="18" charset="0"/>
                <a:ea typeface="+mn-ea"/>
                <a:cs typeface="+mn-cs"/>
              </a:rPr>
              <a:t> </a:t>
            </a:r>
            <a:endParaRPr kumimoji="0" lang="en-US" sz="2400" b="0" i="0" u="none" strike="noStrike" kern="1200" cap="none" spc="0" normalizeH="0" baseline="0" noProof="0" dirty="0" smtClean="0">
              <a:ln>
                <a:noFill/>
              </a:ln>
              <a:solidFill>
                <a:srgbClr val="1A1A70"/>
              </a:solidFill>
              <a:effectLst/>
              <a:uLnTx/>
              <a:uFillTx/>
              <a:latin typeface="Book Antiqua" pitchFamily="18" charset="0"/>
              <a:ea typeface="+mn-ea"/>
              <a:cs typeface="+mn-cs"/>
            </a:endParaRPr>
          </a:p>
          <a:p>
            <a:pPr marL="457200" indent="-457200">
              <a:buClr>
                <a:srgbClr val="0E3780"/>
              </a:buClr>
            </a:pPr>
            <a:r>
              <a:rPr lang="en-US" sz="2400" dirty="0" smtClean="0">
                <a:solidFill>
                  <a:srgbClr val="1A1A70"/>
                </a:solidFill>
                <a:latin typeface="Book Antiqua" pitchFamily="18" charset="0"/>
              </a:rPr>
              <a:t>c) What is the impact on flow time of the process if the flow time of Activity 3 is reduced to 40 minutes?</a:t>
            </a:r>
          </a:p>
          <a:p>
            <a:pPr marL="457200" indent="-457200">
              <a:buClr>
                <a:srgbClr val="0E3780"/>
              </a:buClr>
            </a:pPr>
            <a:r>
              <a:rPr lang="en-US" sz="2400" dirty="0" smtClean="0">
                <a:solidFill>
                  <a:srgbClr val="1A1A70"/>
                </a:solidFill>
                <a:latin typeface="Book Antiqua" pitchFamily="18" charset="0"/>
              </a:rPr>
              <a:t>The flow time will be reduced to 170 minutes. (170 still &gt;160) </a:t>
            </a:r>
          </a:p>
          <a:p>
            <a:pPr marL="457200" marR="0" lvl="0" indent="-457200" algn="l" defTabSz="914400" rtl="0" eaLnBrk="0" fontAlgn="base" latinLnBrk="0" hangingPunct="0">
              <a:lnSpc>
                <a:spcPct val="130000"/>
              </a:lnSpc>
              <a:spcBef>
                <a:spcPct val="0"/>
              </a:spcBef>
              <a:spcAft>
                <a:spcPct val="0"/>
              </a:spcAft>
              <a:buClr>
                <a:srgbClr val="0E3780"/>
              </a:buClr>
              <a:buSzTx/>
              <a:buFont typeface="Wingdings" pitchFamily="2" charset="2"/>
              <a:buNone/>
              <a:tabLst/>
              <a:defRPr/>
            </a:pPr>
            <a:endParaRPr kumimoji="0" lang="en-US" sz="2400" b="0" i="0" u="none" strike="noStrike" kern="1200" cap="none" spc="0" normalizeH="0" baseline="0" noProof="0" dirty="0" smtClean="0">
              <a:ln>
                <a:noFill/>
              </a:ln>
              <a:solidFill>
                <a:srgbClr val="1A1A70"/>
              </a:solidFill>
              <a:effectLst/>
              <a:uLnTx/>
              <a:uFillTx/>
              <a:latin typeface="Book Antiqua" pitchFamily="18" charset="0"/>
              <a:ea typeface="+mn-ea"/>
              <a:cs typeface="+mn-cs"/>
            </a:endParaRPr>
          </a:p>
          <a:p>
            <a:pPr marL="457200" marR="0" lvl="0" indent="-457200" algn="l" defTabSz="914400" rtl="0" eaLnBrk="0" fontAlgn="base" latinLnBrk="0" hangingPunct="0">
              <a:lnSpc>
                <a:spcPct val="130000"/>
              </a:lnSpc>
              <a:spcBef>
                <a:spcPct val="0"/>
              </a:spcBef>
              <a:spcAft>
                <a:spcPct val="0"/>
              </a:spcAft>
              <a:buClr>
                <a:srgbClr val="0E3780"/>
              </a:buClr>
              <a:buSzTx/>
              <a:buFont typeface="Wingdings" pitchFamily="2" charset="2"/>
              <a:buNone/>
              <a:tabLst/>
              <a:defRPr/>
            </a:pPr>
            <a:endParaRPr kumimoji="0" lang="en-US" sz="2000" b="0" i="0" u="none" strike="noStrike" kern="1200" cap="none" spc="0" normalizeH="0" baseline="0" noProof="0" dirty="0" smtClean="0">
              <a:ln>
                <a:noFill/>
              </a:ln>
              <a:solidFill>
                <a:srgbClr val="1A1A70"/>
              </a:solidFill>
              <a:effectLst/>
              <a:uLnTx/>
              <a:uFillTx/>
              <a:latin typeface="Book Antiqua" pitchFamily="18" charset="0"/>
              <a:ea typeface="+mn-ea"/>
              <a:cs typeface="+mn-cs"/>
            </a:endParaRPr>
          </a:p>
        </p:txBody>
      </p:sp>
      <p:sp>
        <p:nvSpPr>
          <p:cNvPr id="5" name="Date Placeholder 4"/>
          <p:cNvSpPr>
            <a:spLocks noGrp="1"/>
          </p:cNvSpPr>
          <p:nvPr>
            <p:ph type="dt" sz="half" idx="4294967295"/>
          </p:nvPr>
        </p:nvSpPr>
        <p:spPr>
          <a:xfrm>
            <a:off x="228600" y="6520244"/>
            <a:ext cx="2133600" cy="365125"/>
          </a:xfrm>
          <a:prstGeom prst="rect">
            <a:avLst/>
          </a:prstGeom>
        </p:spPr>
        <p:txBody>
          <a:bodyPr/>
          <a:lstStyle/>
          <a:p>
            <a:r>
              <a:rPr lang="en-US" smtClean="0"/>
              <a:t>November 11, 2011</a:t>
            </a:r>
            <a:endParaRPr lang="en-US" dirty="0"/>
          </a:p>
        </p:txBody>
      </p:sp>
      <p:sp>
        <p:nvSpPr>
          <p:cNvPr id="6" name="Slide Number Placeholder 5"/>
          <p:cNvSpPr>
            <a:spLocks noGrp="1"/>
          </p:cNvSpPr>
          <p:nvPr>
            <p:ph type="sldNum" sz="quarter" idx="4294967295"/>
          </p:nvPr>
        </p:nvSpPr>
        <p:spPr>
          <a:xfrm>
            <a:off x="6781800" y="6520244"/>
            <a:ext cx="2133600" cy="365125"/>
          </a:xfrm>
          <a:prstGeom prst="rect">
            <a:avLst/>
          </a:prstGeom>
        </p:spPr>
        <p:txBody>
          <a:bodyPr/>
          <a:lstStyle/>
          <a:p>
            <a:fld id="{1D331E90-ED23-40F1-83B5-F035C5BC55BC}" type="slidenum">
              <a:rPr lang="en-US" smtClean="0"/>
              <a:pPr/>
              <a:t>4</a:t>
            </a:fld>
            <a:endParaRPr lang="en-US" dirty="0"/>
          </a:p>
        </p:txBody>
      </p:sp>
      <p:sp>
        <p:nvSpPr>
          <p:cNvPr id="7" name="Footer Placeholder 6"/>
          <p:cNvSpPr>
            <a:spLocks noGrp="1"/>
          </p:cNvSpPr>
          <p:nvPr>
            <p:ph type="ftr" sz="quarter" idx="4294967295"/>
          </p:nvPr>
        </p:nvSpPr>
        <p:spPr>
          <a:xfrm>
            <a:off x="3124200" y="6520244"/>
            <a:ext cx="2895600" cy="365125"/>
          </a:xfrm>
          <a:prstGeom prst="rect">
            <a:avLst/>
          </a:prstGeom>
        </p:spPr>
        <p:txBody>
          <a:bodyPr/>
          <a:lstStyle/>
          <a:p>
            <a:r>
              <a:rPr lang="en-US" smtClean="0"/>
              <a:t>Ardavan Asef-Vaziri</a:t>
            </a:r>
            <a:endParaRPr lang="en-US" dirty="0"/>
          </a:p>
        </p:txBody>
      </p:sp>
      <p:pic>
        <p:nvPicPr>
          <p:cNvPr id="150530" name="Picture 2"/>
          <p:cNvPicPr>
            <a:picLocks noChangeAspect="1" noChangeArrowheads="1"/>
          </p:cNvPicPr>
          <p:nvPr/>
        </p:nvPicPr>
        <p:blipFill>
          <a:blip r:embed="rId2"/>
          <a:srcRect/>
          <a:stretch>
            <a:fillRect/>
          </a:stretch>
        </p:blipFill>
        <p:spPr bwMode="auto">
          <a:xfrm>
            <a:off x="7059206" y="1728247"/>
            <a:ext cx="2084794" cy="943361"/>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dissolv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dissolv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dissolv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dissolv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dissolve">
                                      <p:cBhvr>
                                        <p:cTn id="4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4.3</a:t>
            </a:r>
            <a:endParaRPr lang="en-US" dirty="0"/>
          </a:p>
        </p:txBody>
      </p:sp>
      <p:sp>
        <p:nvSpPr>
          <p:cNvPr id="3" name="Content Placeholder 2"/>
          <p:cNvSpPr>
            <a:spLocks noGrp="1"/>
          </p:cNvSpPr>
          <p:nvPr>
            <p:ph idx="1"/>
          </p:nvPr>
        </p:nvSpPr>
        <p:spPr>
          <a:xfrm>
            <a:off x="182960" y="1289343"/>
            <a:ext cx="8961040" cy="4632325"/>
          </a:xfrm>
        </p:spPr>
        <p:txBody>
          <a:bodyPr/>
          <a:lstStyle/>
          <a:p>
            <a:pPr marL="0" indent="0">
              <a:lnSpc>
                <a:spcPct val="100000"/>
              </a:lnSpc>
              <a:buNone/>
            </a:pPr>
            <a:r>
              <a:rPr lang="en-US" sz="2100" dirty="0" smtClean="0">
                <a:solidFill>
                  <a:srgbClr val="1A1A70"/>
                </a:solidFill>
                <a:latin typeface="Book Antiqua" pitchFamily="18" charset="0"/>
              </a:rPr>
              <a:t>When a </a:t>
            </a:r>
            <a:r>
              <a:rPr lang="en-US" sz="2100" dirty="0" smtClean="0">
                <a:solidFill>
                  <a:srgbClr val="C00000"/>
                </a:solidFill>
                <a:latin typeface="Book Antiqua" pitchFamily="18" charset="0"/>
              </a:rPr>
              <a:t>guest calls </a:t>
            </a:r>
            <a:r>
              <a:rPr lang="en-US" sz="2100" dirty="0" smtClean="0">
                <a:solidFill>
                  <a:srgbClr val="1A1A70"/>
                </a:solidFill>
                <a:latin typeface="Book Antiqua" pitchFamily="18" charset="0"/>
              </a:rPr>
              <a:t>room service, the </a:t>
            </a:r>
            <a:r>
              <a:rPr lang="en-US" sz="2100" dirty="0" smtClean="0">
                <a:solidFill>
                  <a:srgbClr val="C00000"/>
                </a:solidFill>
                <a:latin typeface="Book Antiqua" pitchFamily="18" charset="0"/>
              </a:rPr>
              <a:t>room-service</a:t>
            </a:r>
            <a:r>
              <a:rPr lang="en-US" sz="2100" dirty="0" smtClean="0">
                <a:solidFill>
                  <a:srgbClr val="1A1A70"/>
                </a:solidFill>
                <a:latin typeface="Book Antiqua" pitchFamily="18" charset="0"/>
              </a:rPr>
              <a:t> manager </a:t>
            </a:r>
            <a:r>
              <a:rPr lang="en-US" sz="2100" dirty="0" smtClean="0">
                <a:solidFill>
                  <a:srgbClr val="C00000"/>
                </a:solidFill>
                <a:latin typeface="Book Antiqua" pitchFamily="18" charset="0"/>
              </a:rPr>
              <a:t>takes down the order</a:t>
            </a:r>
            <a:r>
              <a:rPr lang="en-US" sz="2100" dirty="0" smtClean="0">
                <a:solidFill>
                  <a:srgbClr val="1A1A70"/>
                </a:solidFill>
                <a:latin typeface="Book Antiqua" pitchFamily="18" charset="0"/>
              </a:rPr>
              <a:t>. She submits an order ticket to the </a:t>
            </a:r>
            <a:r>
              <a:rPr lang="en-US" sz="2100" dirty="0" smtClean="0">
                <a:solidFill>
                  <a:srgbClr val="C00000"/>
                </a:solidFill>
                <a:latin typeface="Book Antiqua" pitchFamily="18" charset="0"/>
              </a:rPr>
              <a:t>kitchen</a:t>
            </a:r>
            <a:r>
              <a:rPr lang="en-US" sz="2100" dirty="0" smtClean="0">
                <a:solidFill>
                  <a:srgbClr val="1A1A70"/>
                </a:solidFill>
                <a:latin typeface="Book Antiqua" pitchFamily="18" charset="0"/>
              </a:rPr>
              <a:t> to begin preparing the food, and an order to the </a:t>
            </a:r>
            <a:r>
              <a:rPr lang="en-US" sz="2100" dirty="0" smtClean="0">
                <a:solidFill>
                  <a:srgbClr val="C00000"/>
                </a:solidFill>
                <a:latin typeface="Book Antiqua" pitchFamily="18" charset="0"/>
              </a:rPr>
              <a:t>wine waiter</a:t>
            </a:r>
            <a:r>
              <a:rPr lang="en-US" sz="2100" dirty="0" smtClean="0">
                <a:solidFill>
                  <a:srgbClr val="1A1A70"/>
                </a:solidFill>
                <a:latin typeface="Book Antiqua" pitchFamily="18" charset="0"/>
              </a:rPr>
              <a:t> to prepare alcoholic beverages . </a:t>
            </a:r>
            <a:r>
              <a:rPr lang="en-US" sz="2100" dirty="0" smtClean="0">
                <a:solidFill>
                  <a:srgbClr val="C00000"/>
                </a:solidFill>
                <a:latin typeface="Book Antiqua" pitchFamily="18" charset="0"/>
              </a:rPr>
              <a:t>Finally, she assigns the order to a waiter</a:t>
            </a:r>
            <a:r>
              <a:rPr lang="en-US" sz="2100" dirty="0" smtClean="0">
                <a:solidFill>
                  <a:srgbClr val="1A1A70"/>
                </a:solidFill>
                <a:latin typeface="Book Antiqua" pitchFamily="18" charset="0"/>
              </a:rPr>
              <a:t>. It takes </a:t>
            </a:r>
            <a:r>
              <a:rPr lang="en-US" sz="2100" dirty="0" smtClean="0">
                <a:solidFill>
                  <a:srgbClr val="C00000"/>
                </a:solidFill>
                <a:latin typeface="Book Antiqua" pitchFamily="18" charset="0"/>
              </a:rPr>
              <a:t>4 minutes to take down the order </a:t>
            </a:r>
            <a:r>
              <a:rPr lang="en-US" sz="2100" dirty="0" smtClean="0">
                <a:solidFill>
                  <a:srgbClr val="1A1A70"/>
                </a:solidFill>
                <a:latin typeface="Book Antiqua" pitchFamily="18" charset="0"/>
              </a:rPr>
              <a:t>and to assign the work. It takes the </a:t>
            </a:r>
            <a:r>
              <a:rPr lang="en-US" sz="2100" dirty="0" smtClean="0">
                <a:solidFill>
                  <a:srgbClr val="C00000"/>
                </a:solidFill>
                <a:latin typeface="Book Antiqua" pitchFamily="18" charset="0"/>
              </a:rPr>
              <a:t>kitchen 18 minutes</a:t>
            </a:r>
            <a:r>
              <a:rPr lang="en-US" sz="2100" dirty="0" smtClean="0">
                <a:solidFill>
                  <a:srgbClr val="1A1A70"/>
                </a:solidFill>
                <a:latin typeface="Book Antiqua" pitchFamily="18" charset="0"/>
              </a:rPr>
              <a:t> to prepare the typical order, and the </a:t>
            </a:r>
            <a:r>
              <a:rPr lang="en-US" sz="2100" dirty="0" smtClean="0">
                <a:solidFill>
                  <a:srgbClr val="C00000"/>
                </a:solidFill>
                <a:latin typeface="Book Antiqua" pitchFamily="18" charset="0"/>
              </a:rPr>
              <a:t>sommelier 6 minutes to </a:t>
            </a:r>
            <a:r>
              <a:rPr lang="en-US" sz="2100" dirty="0" smtClean="0">
                <a:solidFill>
                  <a:srgbClr val="1A1A70"/>
                </a:solidFill>
                <a:latin typeface="Book Antiqua" pitchFamily="18" charset="0"/>
              </a:rPr>
              <a:t>prepare the drinks for the order. </a:t>
            </a:r>
            <a:r>
              <a:rPr lang="en-US" sz="2100" dirty="0" smtClean="0">
                <a:solidFill>
                  <a:srgbClr val="C00000"/>
                </a:solidFill>
                <a:latin typeface="Book Antiqua" pitchFamily="18" charset="0"/>
              </a:rPr>
              <a:t>While the kitchen and the sommelier are doing their tasks, the </a:t>
            </a:r>
            <a:r>
              <a:rPr lang="en-US" sz="2100" dirty="0" smtClean="0">
                <a:solidFill>
                  <a:srgbClr val="C00000"/>
                </a:solidFill>
              </a:rPr>
              <a:t>waiter prepares the </a:t>
            </a:r>
            <a:r>
              <a:rPr lang="en-US" sz="2100" dirty="0" smtClean="0">
                <a:solidFill>
                  <a:srgbClr val="C00000"/>
                </a:solidFill>
                <a:latin typeface="Book Antiqua" pitchFamily="18" charset="0"/>
              </a:rPr>
              <a:t>cart. This takes 10 minutes per order. </a:t>
            </a:r>
            <a:r>
              <a:rPr lang="en-US" sz="2100" dirty="0" smtClean="0">
                <a:solidFill>
                  <a:srgbClr val="1A1A70"/>
                </a:solidFill>
                <a:latin typeface="Book Antiqua" pitchFamily="18" charset="0"/>
              </a:rPr>
              <a:t>Once the food, wine, and cart are ready, it </a:t>
            </a:r>
            <a:r>
              <a:rPr lang="en-US" sz="2100" dirty="0" smtClean="0">
                <a:solidFill>
                  <a:srgbClr val="C00000"/>
                </a:solidFill>
                <a:latin typeface="Book Antiqua" pitchFamily="18" charset="0"/>
              </a:rPr>
              <a:t>takes the waiter 12 minutes to deliver the meal to the customer. It takes the waiter additional 4 minutes to return to the station and debit the guest’s account. </a:t>
            </a:r>
            <a:r>
              <a:rPr lang="en-US" sz="2100" dirty="0" smtClean="0">
                <a:solidFill>
                  <a:srgbClr val="1A1A70"/>
                </a:solidFill>
                <a:latin typeface="Book Antiqua" pitchFamily="18" charset="0"/>
              </a:rPr>
              <a:t>All the times mentioned represent flow time at the various activities, and include the  waiting times.</a:t>
            </a:r>
          </a:p>
          <a:p>
            <a:pPr marL="0" indent="0">
              <a:buNone/>
            </a:pPr>
            <a:endParaRPr lang="en-US" dirty="0"/>
          </a:p>
        </p:txBody>
      </p:sp>
      <p:sp>
        <p:nvSpPr>
          <p:cNvPr id="4" name="Date Placeholder 3"/>
          <p:cNvSpPr>
            <a:spLocks noGrp="1"/>
          </p:cNvSpPr>
          <p:nvPr>
            <p:ph type="dt" sz="half" idx="4294967295"/>
          </p:nvPr>
        </p:nvSpPr>
        <p:spPr>
          <a:xfrm>
            <a:off x="228600" y="6520244"/>
            <a:ext cx="2133600" cy="365125"/>
          </a:xfrm>
          <a:prstGeom prst="rect">
            <a:avLst/>
          </a:prstGeom>
        </p:spPr>
        <p:txBody>
          <a:bodyPr/>
          <a:lstStyle/>
          <a:p>
            <a:r>
              <a:rPr lang="en-US" smtClean="0"/>
              <a:t>November 11, 2011</a:t>
            </a:r>
            <a:endParaRPr lang="en-US" dirty="0"/>
          </a:p>
        </p:txBody>
      </p:sp>
      <p:sp>
        <p:nvSpPr>
          <p:cNvPr id="5" name="Slide Number Placeholder 4"/>
          <p:cNvSpPr>
            <a:spLocks noGrp="1"/>
          </p:cNvSpPr>
          <p:nvPr>
            <p:ph type="sldNum" sz="quarter" idx="4294967295"/>
          </p:nvPr>
        </p:nvSpPr>
        <p:spPr>
          <a:xfrm>
            <a:off x="6781800" y="6520244"/>
            <a:ext cx="2133600" cy="365125"/>
          </a:xfrm>
          <a:prstGeom prst="rect">
            <a:avLst/>
          </a:prstGeom>
        </p:spPr>
        <p:txBody>
          <a:bodyPr/>
          <a:lstStyle/>
          <a:p>
            <a:fld id="{1D331E90-ED23-40F1-83B5-F035C5BC55BC}" type="slidenum">
              <a:rPr lang="en-US" smtClean="0"/>
              <a:pPr/>
              <a:t>5</a:t>
            </a:fld>
            <a:endParaRPr lang="en-US" dirty="0"/>
          </a:p>
        </p:txBody>
      </p:sp>
      <p:sp>
        <p:nvSpPr>
          <p:cNvPr id="6" name="Footer Placeholder 5"/>
          <p:cNvSpPr>
            <a:spLocks noGrp="1"/>
          </p:cNvSpPr>
          <p:nvPr>
            <p:ph type="ftr" sz="quarter" idx="4294967295"/>
          </p:nvPr>
        </p:nvSpPr>
        <p:spPr>
          <a:xfrm>
            <a:off x="3124200" y="6520244"/>
            <a:ext cx="2895600" cy="365125"/>
          </a:xfrm>
          <a:prstGeom prst="rect">
            <a:avLst/>
          </a:prstGeom>
        </p:spPr>
        <p:txBody>
          <a:bodyPr/>
          <a:lstStyle/>
          <a:p>
            <a:r>
              <a:rPr lang="en-US" smtClean="0"/>
              <a:t>Ardavan Asef-Vaziri</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4.3</a:t>
            </a:r>
            <a:endParaRPr lang="en-US" dirty="0"/>
          </a:p>
        </p:txBody>
      </p:sp>
      <p:sp>
        <p:nvSpPr>
          <p:cNvPr id="3" name="Content Placeholder 2"/>
          <p:cNvSpPr>
            <a:spLocks noGrp="1"/>
          </p:cNvSpPr>
          <p:nvPr>
            <p:ph idx="1"/>
          </p:nvPr>
        </p:nvSpPr>
        <p:spPr>
          <a:xfrm>
            <a:off x="237823" y="1289343"/>
            <a:ext cx="8906177" cy="548630"/>
          </a:xfrm>
        </p:spPr>
        <p:txBody>
          <a:bodyPr/>
          <a:lstStyle/>
          <a:p>
            <a:pPr marL="457200" indent="-457200">
              <a:buNone/>
            </a:pPr>
            <a:r>
              <a:rPr lang="en-US" dirty="0" smtClean="0">
                <a:solidFill>
                  <a:srgbClr val="1A1A70"/>
                </a:solidFill>
                <a:latin typeface="Book Antiqua" pitchFamily="18" charset="0"/>
              </a:rPr>
              <a:t>a) Draw a process map from receipt of order to delivery of food </a:t>
            </a:r>
          </a:p>
          <a:p>
            <a:pPr marL="457200" indent="-457200">
              <a:buNone/>
            </a:pPr>
            <a:endParaRPr lang="en-US" dirty="0">
              <a:latin typeface="Book Antiqua" pitchFamily="18" charset="0"/>
            </a:endParaRPr>
          </a:p>
        </p:txBody>
      </p:sp>
      <p:sp>
        <p:nvSpPr>
          <p:cNvPr id="9625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ea typeface="Times New Roman" pitchFamily="18" charset="0"/>
              </a:rPr>
              <a:t>	Activity 2 is not on the critical path</a:t>
            </a:r>
            <a:endParaRPr kumimoji="0" lang="en-US" sz="900" b="0" i="0" u="none" strike="noStrike" cap="none" normalizeH="0" baseline="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ea typeface="Times New Roman" pitchFamily="18" charset="0"/>
              </a:rPr>
              <a:t>c. 	The lead time will be reduced to 170 minutes. </a:t>
            </a:r>
            <a:endParaRPr kumimoji="0" lang="en-US" sz="900" b="0" i="0" u="none" strike="noStrike" cap="none" normalizeH="0" baseline="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ea typeface="Times New Roman" pitchFamily="18" charset="0"/>
              </a:rPr>
              <a:t>4.3. </a:t>
            </a:r>
            <a:endParaRPr kumimoji="0" lang="en-US" sz="900" b="0" i="0" u="none" strike="noStrike" cap="none" normalizeH="0" baseline="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ea typeface="Times New Roman" pitchFamily="18" charset="0"/>
              </a:rPr>
              <a:t>a.</a:t>
            </a:r>
            <a:endParaRPr kumimoji="0" lang="en-US" sz="900" b="0" i="0" u="none" strike="noStrike" cap="none" normalizeH="0" baseline="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96259" name="Rectangle 3"/>
          <p:cNvSpPr>
            <a:spLocks noChangeArrowheads="1"/>
          </p:cNvSpPr>
          <p:nvPr/>
        </p:nvSpPr>
        <p:spPr bwMode="auto">
          <a:xfrm>
            <a:off x="0" y="4572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7" name="Content Placeholder 2"/>
          <p:cNvSpPr txBox="1">
            <a:spLocks/>
          </p:cNvSpPr>
          <p:nvPr/>
        </p:nvSpPr>
        <p:spPr bwMode="auto">
          <a:xfrm>
            <a:off x="237823" y="5294342"/>
            <a:ext cx="8906177" cy="104239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457200" marR="0" lvl="0" indent="-457200" algn="l" defTabSz="914400" rtl="0" eaLnBrk="0" fontAlgn="base" latinLnBrk="0" hangingPunct="0">
              <a:lnSpc>
                <a:spcPct val="130000"/>
              </a:lnSpc>
              <a:spcBef>
                <a:spcPct val="20000"/>
              </a:spcBef>
              <a:spcAft>
                <a:spcPct val="0"/>
              </a:spcAft>
              <a:buClr>
                <a:srgbClr val="000000"/>
              </a:buClr>
              <a:buSzTx/>
              <a:buFont typeface="Wingdings" pitchFamily="2" charset="2"/>
              <a:buNone/>
              <a:tabLst/>
              <a:defRPr/>
            </a:pPr>
            <a:r>
              <a:rPr lang="en-US" sz="2400" kern="0" dirty="0" smtClean="0">
                <a:solidFill>
                  <a:srgbClr val="1A1A70"/>
                </a:solidFill>
                <a:latin typeface="Book Antiqua" pitchFamily="18" charset="0"/>
              </a:rPr>
              <a:t>b) </a:t>
            </a:r>
            <a:r>
              <a:rPr kumimoji="0" lang="en-US" sz="2400" b="0" i="0" u="none" strike="noStrike" kern="0" cap="none" spc="0" normalizeH="0" baseline="0" noProof="0" dirty="0" smtClean="0">
                <a:ln>
                  <a:noFill/>
                </a:ln>
                <a:solidFill>
                  <a:srgbClr val="1A1A70"/>
                </a:solidFill>
                <a:effectLst/>
                <a:uLnTx/>
                <a:uFillTx/>
                <a:latin typeface="Book Antiqua" pitchFamily="18" charset="0"/>
                <a:ea typeface="+mn-ea"/>
                <a:cs typeface="+mn-cs"/>
              </a:rPr>
              <a:t>What is the flow time of the process?</a:t>
            </a:r>
          </a:p>
          <a:p>
            <a:pPr marL="457200" indent="-457200" eaLnBrk="0" hangingPunct="0">
              <a:lnSpc>
                <a:spcPct val="130000"/>
              </a:lnSpc>
              <a:spcBef>
                <a:spcPct val="20000"/>
              </a:spcBef>
              <a:buClr>
                <a:srgbClr val="000000"/>
              </a:buClr>
            </a:pPr>
            <a:r>
              <a:rPr lang="en-US" sz="2400" kern="0" dirty="0" smtClean="0">
                <a:solidFill>
                  <a:srgbClr val="1A1A70"/>
                </a:solidFill>
                <a:latin typeface="Book Antiqua" pitchFamily="18" charset="0"/>
              </a:rPr>
              <a:t>The critical path time is 4+18 + 12 +4 = 34 min</a:t>
            </a:r>
            <a:endParaRPr lang="en-US" sz="2400" dirty="0" smtClean="0">
              <a:solidFill>
                <a:srgbClr val="1A1A70"/>
              </a:solidFill>
              <a:latin typeface="Book Antiqua" pitchFamily="18" charset="0"/>
            </a:endParaRPr>
          </a:p>
        </p:txBody>
      </p:sp>
      <p:sp>
        <p:nvSpPr>
          <p:cNvPr id="8" name="Date Placeholder 7"/>
          <p:cNvSpPr>
            <a:spLocks noGrp="1"/>
          </p:cNvSpPr>
          <p:nvPr>
            <p:ph type="dt" sz="half" idx="4294967295"/>
          </p:nvPr>
        </p:nvSpPr>
        <p:spPr>
          <a:xfrm>
            <a:off x="228600" y="6520244"/>
            <a:ext cx="2133600" cy="365125"/>
          </a:xfrm>
          <a:prstGeom prst="rect">
            <a:avLst/>
          </a:prstGeom>
        </p:spPr>
        <p:txBody>
          <a:bodyPr/>
          <a:lstStyle/>
          <a:p>
            <a:r>
              <a:rPr lang="en-US" smtClean="0"/>
              <a:t>November 11, 2011</a:t>
            </a:r>
            <a:endParaRPr lang="en-US" dirty="0"/>
          </a:p>
        </p:txBody>
      </p:sp>
      <p:sp>
        <p:nvSpPr>
          <p:cNvPr id="9" name="Slide Number Placeholder 8"/>
          <p:cNvSpPr>
            <a:spLocks noGrp="1"/>
          </p:cNvSpPr>
          <p:nvPr>
            <p:ph type="sldNum" sz="quarter" idx="4294967295"/>
          </p:nvPr>
        </p:nvSpPr>
        <p:spPr>
          <a:xfrm>
            <a:off x="6781800" y="6520244"/>
            <a:ext cx="2133600" cy="365125"/>
          </a:xfrm>
          <a:prstGeom prst="rect">
            <a:avLst/>
          </a:prstGeom>
        </p:spPr>
        <p:txBody>
          <a:bodyPr/>
          <a:lstStyle/>
          <a:p>
            <a:fld id="{1D331E90-ED23-40F1-83B5-F035C5BC55BC}" type="slidenum">
              <a:rPr lang="en-US" smtClean="0"/>
              <a:pPr/>
              <a:t>6</a:t>
            </a:fld>
            <a:endParaRPr lang="en-US" dirty="0"/>
          </a:p>
        </p:txBody>
      </p:sp>
      <p:sp>
        <p:nvSpPr>
          <p:cNvPr id="10" name="Footer Placeholder 9"/>
          <p:cNvSpPr>
            <a:spLocks noGrp="1"/>
          </p:cNvSpPr>
          <p:nvPr>
            <p:ph type="ftr" sz="quarter" idx="4294967295"/>
          </p:nvPr>
        </p:nvSpPr>
        <p:spPr>
          <a:xfrm>
            <a:off x="3124200" y="6520244"/>
            <a:ext cx="2895600" cy="365125"/>
          </a:xfrm>
          <a:prstGeom prst="rect">
            <a:avLst/>
          </a:prstGeom>
        </p:spPr>
        <p:txBody>
          <a:bodyPr/>
          <a:lstStyle/>
          <a:p>
            <a:r>
              <a:rPr lang="en-US" smtClean="0"/>
              <a:t>Ardavan Asef-Vaziri</a:t>
            </a:r>
            <a:endParaRPr lang="en-US" dirty="0"/>
          </a:p>
        </p:txBody>
      </p:sp>
      <p:grpSp>
        <p:nvGrpSpPr>
          <p:cNvPr id="4" name="Group 11"/>
          <p:cNvGrpSpPr/>
          <p:nvPr/>
        </p:nvGrpSpPr>
        <p:grpSpPr>
          <a:xfrm>
            <a:off x="1594177" y="1947699"/>
            <a:ext cx="5940425" cy="3427413"/>
            <a:chOff x="1042988" y="1441450"/>
            <a:chExt cx="5940425" cy="3427413"/>
          </a:xfrm>
        </p:grpSpPr>
        <p:sp>
          <p:nvSpPr>
            <p:cNvPr id="13" name="Rectangle 4"/>
            <p:cNvSpPr>
              <a:spLocks noChangeArrowheads="1"/>
            </p:cNvSpPr>
            <p:nvPr/>
          </p:nvSpPr>
          <p:spPr bwMode="auto">
            <a:xfrm>
              <a:off x="1042988" y="2960688"/>
              <a:ext cx="1079500" cy="647700"/>
            </a:xfrm>
            <a:prstGeom prst="rect">
              <a:avLst/>
            </a:prstGeom>
            <a:noFill/>
            <a:ln w="28575">
              <a:solidFill>
                <a:schemeClr val="tx1"/>
              </a:solidFill>
              <a:miter lim="800000"/>
              <a:headEnd/>
              <a:tailEnd/>
            </a:ln>
            <a:effectLst/>
          </p:spPr>
          <p:txBody>
            <a:bodyPr wrap="none" anchor="ctr"/>
            <a:lstStyle/>
            <a:p>
              <a:endParaRPr lang="en-US"/>
            </a:p>
          </p:txBody>
        </p:sp>
        <p:sp>
          <p:nvSpPr>
            <p:cNvPr id="14" name="Text Box 5"/>
            <p:cNvSpPr txBox="1">
              <a:spLocks noChangeArrowheads="1"/>
            </p:cNvSpPr>
            <p:nvPr/>
          </p:nvSpPr>
          <p:spPr bwMode="auto">
            <a:xfrm>
              <a:off x="1187450" y="3095625"/>
              <a:ext cx="717550" cy="366713"/>
            </a:xfrm>
            <a:prstGeom prst="rect">
              <a:avLst/>
            </a:prstGeom>
            <a:noFill/>
            <a:ln w="28575">
              <a:noFill/>
              <a:miter lim="800000"/>
              <a:headEnd/>
              <a:tailEnd/>
            </a:ln>
            <a:effectLst/>
          </p:spPr>
          <p:txBody>
            <a:bodyPr wrap="none">
              <a:spAutoFit/>
            </a:bodyPr>
            <a:lstStyle/>
            <a:p>
              <a:r>
                <a:rPr lang="en-US">
                  <a:latin typeface="Times New Roman" pitchFamily="18" charset="0"/>
                </a:rPr>
                <a:t>Order</a:t>
              </a:r>
            </a:p>
          </p:txBody>
        </p:sp>
        <p:sp>
          <p:nvSpPr>
            <p:cNvPr id="15" name="Rectangle 6"/>
            <p:cNvSpPr>
              <a:spLocks noChangeArrowheads="1"/>
            </p:cNvSpPr>
            <p:nvPr/>
          </p:nvSpPr>
          <p:spPr bwMode="auto">
            <a:xfrm>
              <a:off x="2735263" y="1773238"/>
              <a:ext cx="1079500" cy="647700"/>
            </a:xfrm>
            <a:prstGeom prst="rect">
              <a:avLst/>
            </a:prstGeom>
            <a:noFill/>
            <a:ln w="28575">
              <a:solidFill>
                <a:schemeClr val="tx1"/>
              </a:solidFill>
              <a:miter lim="800000"/>
              <a:headEnd/>
              <a:tailEnd/>
            </a:ln>
            <a:effectLst/>
          </p:spPr>
          <p:txBody>
            <a:bodyPr wrap="none" anchor="ctr"/>
            <a:lstStyle/>
            <a:p>
              <a:endParaRPr lang="en-US"/>
            </a:p>
          </p:txBody>
        </p:sp>
        <p:sp>
          <p:nvSpPr>
            <p:cNvPr id="16" name="Text Box 7"/>
            <p:cNvSpPr txBox="1">
              <a:spLocks noChangeArrowheads="1"/>
            </p:cNvSpPr>
            <p:nvPr/>
          </p:nvSpPr>
          <p:spPr bwMode="auto">
            <a:xfrm>
              <a:off x="2916238" y="1881188"/>
              <a:ext cx="654050" cy="366712"/>
            </a:xfrm>
            <a:prstGeom prst="rect">
              <a:avLst/>
            </a:prstGeom>
            <a:noFill/>
            <a:ln w="28575">
              <a:noFill/>
              <a:miter lim="800000"/>
              <a:headEnd/>
              <a:tailEnd/>
            </a:ln>
            <a:effectLst/>
          </p:spPr>
          <p:txBody>
            <a:bodyPr wrap="none">
              <a:spAutoFit/>
            </a:bodyPr>
            <a:lstStyle/>
            <a:p>
              <a:r>
                <a:rPr lang="en-US">
                  <a:latin typeface="Times New Roman" pitchFamily="18" charset="0"/>
                </a:rPr>
                <a:t>Food</a:t>
              </a:r>
            </a:p>
          </p:txBody>
        </p:sp>
        <p:grpSp>
          <p:nvGrpSpPr>
            <p:cNvPr id="5" name="Group 8"/>
            <p:cNvGrpSpPr>
              <a:grpSpLocks/>
            </p:cNvGrpSpPr>
            <p:nvPr/>
          </p:nvGrpSpPr>
          <p:grpSpPr bwMode="auto">
            <a:xfrm>
              <a:off x="2736850" y="2997200"/>
              <a:ext cx="1079500" cy="647700"/>
              <a:chOff x="1724" y="1888"/>
              <a:chExt cx="680" cy="408"/>
            </a:xfrm>
          </p:grpSpPr>
          <p:sp>
            <p:nvSpPr>
              <p:cNvPr id="38" name="Rectangle 9"/>
              <p:cNvSpPr>
                <a:spLocks noChangeArrowheads="1"/>
              </p:cNvSpPr>
              <p:nvPr/>
            </p:nvSpPr>
            <p:spPr bwMode="auto">
              <a:xfrm>
                <a:off x="1724" y="1888"/>
                <a:ext cx="680" cy="408"/>
              </a:xfrm>
              <a:prstGeom prst="rect">
                <a:avLst/>
              </a:prstGeom>
              <a:noFill/>
              <a:ln w="28575">
                <a:solidFill>
                  <a:schemeClr val="tx1"/>
                </a:solidFill>
                <a:miter lim="800000"/>
                <a:headEnd/>
                <a:tailEnd/>
              </a:ln>
              <a:effectLst/>
            </p:spPr>
            <p:txBody>
              <a:bodyPr wrap="none" anchor="ctr"/>
              <a:lstStyle/>
              <a:p>
                <a:endParaRPr lang="en-US"/>
              </a:p>
            </p:txBody>
          </p:sp>
          <p:sp>
            <p:nvSpPr>
              <p:cNvPr id="39" name="Text Box 10"/>
              <p:cNvSpPr txBox="1">
                <a:spLocks noChangeArrowheads="1"/>
              </p:cNvSpPr>
              <p:nvPr/>
            </p:nvSpPr>
            <p:spPr bwMode="auto">
              <a:xfrm>
                <a:off x="1769" y="1979"/>
                <a:ext cx="580" cy="231"/>
              </a:xfrm>
              <a:prstGeom prst="rect">
                <a:avLst/>
              </a:prstGeom>
              <a:noFill/>
              <a:ln w="28575">
                <a:noFill/>
                <a:miter lim="800000"/>
                <a:headEnd/>
                <a:tailEnd/>
              </a:ln>
              <a:effectLst/>
            </p:spPr>
            <p:txBody>
              <a:bodyPr wrap="none">
                <a:spAutoFit/>
              </a:bodyPr>
              <a:lstStyle/>
              <a:p>
                <a:r>
                  <a:rPr lang="en-US">
                    <a:latin typeface="Times New Roman" pitchFamily="18" charset="0"/>
                  </a:rPr>
                  <a:t>Alcohol</a:t>
                </a:r>
              </a:p>
            </p:txBody>
          </p:sp>
        </p:grpSp>
        <p:sp>
          <p:nvSpPr>
            <p:cNvPr id="18" name="Rectangle 11"/>
            <p:cNvSpPr>
              <a:spLocks noChangeArrowheads="1"/>
            </p:cNvSpPr>
            <p:nvPr/>
          </p:nvSpPr>
          <p:spPr bwMode="auto">
            <a:xfrm>
              <a:off x="5903913" y="2997200"/>
              <a:ext cx="1079500" cy="647700"/>
            </a:xfrm>
            <a:prstGeom prst="rect">
              <a:avLst/>
            </a:prstGeom>
            <a:noFill/>
            <a:ln w="28575">
              <a:solidFill>
                <a:schemeClr val="tx1"/>
              </a:solidFill>
              <a:miter lim="800000"/>
              <a:headEnd/>
              <a:tailEnd/>
            </a:ln>
            <a:effectLst/>
          </p:spPr>
          <p:txBody>
            <a:bodyPr wrap="none" anchor="ctr"/>
            <a:lstStyle/>
            <a:p>
              <a:endParaRPr lang="en-US"/>
            </a:p>
          </p:txBody>
        </p:sp>
        <p:sp>
          <p:nvSpPr>
            <p:cNvPr id="19" name="Text Box 12"/>
            <p:cNvSpPr txBox="1">
              <a:spLocks noChangeArrowheads="1"/>
            </p:cNvSpPr>
            <p:nvPr/>
          </p:nvSpPr>
          <p:spPr bwMode="auto">
            <a:xfrm>
              <a:off x="6176963" y="3141663"/>
              <a:ext cx="527050" cy="366712"/>
            </a:xfrm>
            <a:prstGeom prst="rect">
              <a:avLst/>
            </a:prstGeom>
            <a:noFill/>
            <a:ln w="28575">
              <a:noFill/>
              <a:miter lim="800000"/>
              <a:headEnd/>
              <a:tailEnd/>
            </a:ln>
            <a:effectLst/>
          </p:spPr>
          <p:txBody>
            <a:bodyPr wrap="none">
              <a:spAutoFit/>
            </a:bodyPr>
            <a:lstStyle/>
            <a:p>
              <a:r>
                <a:rPr lang="en-US">
                  <a:latin typeface="Times New Roman" pitchFamily="18" charset="0"/>
                </a:rPr>
                <a:t>Bill</a:t>
              </a:r>
            </a:p>
          </p:txBody>
        </p:sp>
        <p:sp>
          <p:nvSpPr>
            <p:cNvPr id="20" name="Rectangle 13"/>
            <p:cNvSpPr>
              <a:spLocks noChangeArrowheads="1"/>
            </p:cNvSpPr>
            <p:nvPr/>
          </p:nvSpPr>
          <p:spPr bwMode="auto">
            <a:xfrm>
              <a:off x="4464050" y="2997200"/>
              <a:ext cx="1079500" cy="647700"/>
            </a:xfrm>
            <a:prstGeom prst="rect">
              <a:avLst/>
            </a:prstGeom>
            <a:noFill/>
            <a:ln w="28575">
              <a:solidFill>
                <a:schemeClr val="tx1"/>
              </a:solidFill>
              <a:miter lim="800000"/>
              <a:headEnd/>
              <a:tailEnd/>
            </a:ln>
            <a:effectLst/>
          </p:spPr>
          <p:txBody>
            <a:bodyPr wrap="none" anchor="ctr"/>
            <a:lstStyle/>
            <a:p>
              <a:endParaRPr lang="en-US"/>
            </a:p>
          </p:txBody>
        </p:sp>
        <p:sp>
          <p:nvSpPr>
            <p:cNvPr id="21" name="Text Box 14"/>
            <p:cNvSpPr txBox="1">
              <a:spLocks noChangeArrowheads="1"/>
            </p:cNvSpPr>
            <p:nvPr/>
          </p:nvSpPr>
          <p:spPr bwMode="auto">
            <a:xfrm>
              <a:off x="4535488" y="3141663"/>
              <a:ext cx="869950" cy="366712"/>
            </a:xfrm>
            <a:prstGeom prst="rect">
              <a:avLst/>
            </a:prstGeom>
            <a:noFill/>
            <a:ln w="28575">
              <a:noFill/>
              <a:miter lim="800000"/>
              <a:headEnd/>
              <a:tailEnd/>
            </a:ln>
            <a:effectLst/>
          </p:spPr>
          <p:txBody>
            <a:bodyPr wrap="none">
              <a:spAutoFit/>
            </a:bodyPr>
            <a:lstStyle/>
            <a:p>
              <a:r>
                <a:rPr lang="en-US">
                  <a:latin typeface="Times New Roman" pitchFamily="18" charset="0"/>
                </a:rPr>
                <a:t>Deliver</a:t>
              </a:r>
            </a:p>
          </p:txBody>
        </p:sp>
        <p:grpSp>
          <p:nvGrpSpPr>
            <p:cNvPr id="6" name="Group 15"/>
            <p:cNvGrpSpPr>
              <a:grpSpLocks/>
            </p:cNvGrpSpPr>
            <p:nvPr/>
          </p:nvGrpSpPr>
          <p:grpSpPr bwMode="auto">
            <a:xfrm>
              <a:off x="2735263" y="4221163"/>
              <a:ext cx="1079500" cy="647700"/>
              <a:chOff x="657" y="1865"/>
              <a:chExt cx="680" cy="408"/>
            </a:xfrm>
          </p:grpSpPr>
          <p:sp>
            <p:nvSpPr>
              <p:cNvPr id="36" name="Rectangle 16"/>
              <p:cNvSpPr>
                <a:spLocks noChangeArrowheads="1"/>
              </p:cNvSpPr>
              <p:nvPr/>
            </p:nvSpPr>
            <p:spPr bwMode="auto">
              <a:xfrm>
                <a:off x="657" y="1865"/>
                <a:ext cx="680" cy="408"/>
              </a:xfrm>
              <a:prstGeom prst="rect">
                <a:avLst/>
              </a:prstGeom>
              <a:noFill/>
              <a:ln w="28575">
                <a:solidFill>
                  <a:schemeClr val="tx1"/>
                </a:solidFill>
                <a:miter lim="800000"/>
                <a:headEnd/>
                <a:tailEnd/>
              </a:ln>
              <a:effectLst/>
            </p:spPr>
            <p:txBody>
              <a:bodyPr wrap="none" anchor="ctr"/>
              <a:lstStyle/>
              <a:p>
                <a:endParaRPr lang="en-US"/>
              </a:p>
            </p:txBody>
          </p:sp>
          <p:sp>
            <p:nvSpPr>
              <p:cNvPr id="37" name="Text Box 17"/>
              <p:cNvSpPr txBox="1">
                <a:spLocks noChangeArrowheads="1"/>
              </p:cNvSpPr>
              <p:nvPr/>
            </p:nvSpPr>
            <p:spPr bwMode="auto">
              <a:xfrm>
                <a:off x="771" y="1956"/>
                <a:ext cx="364" cy="231"/>
              </a:xfrm>
              <a:prstGeom prst="rect">
                <a:avLst/>
              </a:prstGeom>
              <a:noFill/>
              <a:ln w="28575">
                <a:noFill/>
                <a:miter lim="800000"/>
                <a:headEnd/>
                <a:tailEnd/>
              </a:ln>
              <a:effectLst/>
            </p:spPr>
            <p:txBody>
              <a:bodyPr wrap="none">
                <a:spAutoFit/>
              </a:bodyPr>
              <a:lstStyle/>
              <a:p>
                <a:r>
                  <a:rPr lang="en-US">
                    <a:latin typeface="Times New Roman" pitchFamily="18" charset="0"/>
                  </a:rPr>
                  <a:t>Cart</a:t>
                </a:r>
              </a:p>
            </p:txBody>
          </p:sp>
        </p:grpSp>
        <p:sp>
          <p:nvSpPr>
            <p:cNvPr id="23" name="Line 18"/>
            <p:cNvSpPr>
              <a:spLocks noChangeShapeType="1"/>
            </p:cNvSpPr>
            <p:nvPr/>
          </p:nvSpPr>
          <p:spPr bwMode="auto">
            <a:xfrm flipV="1">
              <a:off x="2124075" y="2097088"/>
              <a:ext cx="611188" cy="971550"/>
            </a:xfrm>
            <a:prstGeom prst="line">
              <a:avLst/>
            </a:prstGeom>
            <a:noFill/>
            <a:ln w="28575">
              <a:solidFill>
                <a:schemeClr val="tx1"/>
              </a:solidFill>
              <a:round/>
              <a:headEnd/>
              <a:tailEnd type="triangle" w="med" len="med"/>
            </a:ln>
            <a:effectLst/>
          </p:spPr>
          <p:txBody>
            <a:bodyPr/>
            <a:lstStyle/>
            <a:p>
              <a:endParaRPr lang="en-US"/>
            </a:p>
          </p:txBody>
        </p:sp>
        <p:sp>
          <p:nvSpPr>
            <p:cNvPr id="24" name="Line 19"/>
            <p:cNvSpPr>
              <a:spLocks noChangeShapeType="1"/>
            </p:cNvSpPr>
            <p:nvPr/>
          </p:nvSpPr>
          <p:spPr bwMode="auto">
            <a:xfrm>
              <a:off x="2124075" y="3321050"/>
              <a:ext cx="611188" cy="0"/>
            </a:xfrm>
            <a:prstGeom prst="line">
              <a:avLst/>
            </a:prstGeom>
            <a:noFill/>
            <a:ln w="28575">
              <a:solidFill>
                <a:schemeClr val="tx1"/>
              </a:solidFill>
              <a:round/>
              <a:headEnd/>
              <a:tailEnd type="triangle" w="med" len="med"/>
            </a:ln>
            <a:effectLst/>
          </p:spPr>
          <p:txBody>
            <a:bodyPr/>
            <a:lstStyle/>
            <a:p>
              <a:endParaRPr lang="en-US"/>
            </a:p>
          </p:txBody>
        </p:sp>
        <p:sp>
          <p:nvSpPr>
            <p:cNvPr id="25" name="Line 20"/>
            <p:cNvSpPr>
              <a:spLocks noChangeShapeType="1"/>
            </p:cNvSpPr>
            <p:nvPr/>
          </p:nvSpPr>
          <p:spPr bwMode="auto">
            <a:xfrm>
              <a:off x="2124075" y="3500438"/>
              <a:ext cx="611188" cy="1044575"/>
            </a:xfrm>
            <a:prstGeom prst="line">
              <a:avLst/>
            </a:prstGeom>
            <a:noFill/>
            <a:ln w="28575">
              <a:solidFill>
                <a:schemeClr val="tx1"/>
              </a:solidFill>
              <a:round/>
              <a:headEnd/>
              <a:tailEnd type="triangle" w="med" len="med"/>
            </a:ln>
            <a:effectLst/>
          </p:spPr>
          <p:txBody>
            <a:bodyPr/>
            <a:lstStyle/>
            <a:p>
              <a:endParaRPr lang="en-US"/>
            </a:p>
          </p:txBody>
        </p:sp>
        <p:sp>
          <p:nvSpPr>
            <p:cNvPr id="26" name="Line 21"/>
            <p:cNvSpPr>
              <a:spLocks noChangeShapeType="1"/>
            </p:cNvSpPr>
            <p:nvPr/>
          </p:nvSpPr>
          <p:spPr bwMode="auto">
            <a:xfrm>
              <a:off x="3816350" y="2060575"/>
              <a:ext cx="647700" cy="1116013"/>
            </a:xfrm>
            <a:prstGeom prst="line">
              <a:avLst/>
            </a:prstGeom>
            <a:noFill/>
            <a:ln w="28575">
              <a:solidFill>
                <a:schemeClr val="tx1"/>
              </a:solidFill>
              <a:round/>
              <a:headEnd/>
              <a:tailEnd type="triangle" w="med" len="med"/>
            </a:ln>
            <a:effectLst/>
          </p:spPr>
          <p:txBody>
            <a:bodyPr/>
            <a:lstStyle/>
            <a:p>
              <a:endParaRPr lang="en-US"/>
            </a:p>
          </p:txBody>
        </p:sp>
        <p:sp>
          <p:nvSpPr>
            <p:cNvPr id="27" name="Line 22"/>
            <p:cNvSpPr>
              <a:spLocks noChangeShapeType="1"/>
            </p:cNvSpPr>
            <p:nvPr/>
          </p:nvSpPr>
          <p:spPr bwMode="auto">
            <a:xfrm flipV="1">
              <a:off x="3816350" y="3357563"/>
              <a:ext cx="647700" cy="1150937"/>
            </a:xfrm>
            <a:prstGeom prst="line">
              <a:avLst/>
            </a:prstGeom>
            <a:noFill/>
            <a:ln w="28575">
              <a:solidFill>
                <a:schemeClr val="tx1"/>
              </a:solidFill>
              <a:round/>
              <a:headEnd/>
              <a:tailEnd type="triangle" w="med" len="med"/>
            </a:ln>
            <a:effectLst/>
          </p:spPr>
          <p:txBody>
            <a:bodyPr/>
            <a:lstStyle/>
            <a:p>
              <a:endParaRPr lang="en-US"/>
            </a:p>
          </p:txBody>
        </p:sp>
        <p:sp>
          <p:nvSpPr>
            <p:cNvPr id="28" name="Line 23"/>
            <p:cNvSpPr>
              <a:spLocks noChangeShapeType="1"/>
            </p:cNvSpPr>
            <p:nvPr/>
          </p:nvSpPr>
          <p:spPr bwMode="auto">
            <a:xfrm>
              <a:off x="3816350" y="3284538"/>
              <a:ext cx="647700" cy="0"/>
            </a:xfrm>
            <a:prstGeom prst="line">
              <a:avLst/>
            </a:prstGeom>
            <a:noFill/>
            <a:ln w="28575">
              <a:solidFill>
                <a:schemeClr val="tx1"/>
              </a:solidFill>
              <a:round/>
              <a:headEnd/>
              <a:tailEnd type="triangle" w="med" len="med"/>
            </a:ln>
            <a:effectLst/>
          </p:spPr>
          <p:txBody>
            <a:bodyPr/>
            <a:lstStyle/>
            <a:p>
              <a:endParaRPr lang="en-US"/>
            </a:p>
          </p:txBody>
        </p:sp>
        <p:sp>
          <p:nvSpPr>
            <p:cNvPr id="29" name="Line 24"/>
            <p:cNvSpPr>
              <a:spLocks noChangeShapeType="1"/>
            </p:cNvSpPr>
            <p:nvPr/>
          </p:nvSpPr>
          <p:spPr bwMode="auto">
            <a:xfrm>
              <a:off x="5543550" y="3321050"/>
              <a:ext cx="360363" cy="0"/>
            </a:xfrm>
            <a:prstGeom prst="line">
              <a:avLst/>
            </a:prstGeom>
            <a:noFill/>
            <a:ln w="28575">
              <a:solidFill>
                <a:schemeClr val="tx1"/>
              </a:solidFill>
              <a:round/>
              <a:headEnd/>
              <a:tailEnd type="triangle" w="med" len="med"/>
            </a:ln>
            <a:effectLst/>
          </p:spPr>
          <p:txBody>
            <a:bodyPr/>
            <a:lstStyle/>
            <a:p>
              <a:endParaRPr lang="en-US"/>
            </a:p>
          </p:txBody>
        </p:sp>
        <p:sp>
          <p:nvSpPr>
            <p:cNvPr id="30" name="Text Box 25"/>
            <p:cNvSpPr txBox="1">
              <a:spLocks noChangeArrowheads="1"/>
            </p:cNvSpPr>
            <p:nvPr/>
          </p:nvSpPr>
          <p:spPr bwMode="auto">
            <a:xfrm>
              <a:off x="1403350" y="2630488"/>
              <a:ext cx="298450" cy="366712"/>
            </a:xfrm>
            <a:prstGeom prst="rect">
              <a:avLst/>
            </a:prstGeom>
            <a:noFill/>
            <a:ln w="28575">
              <a:noFill/>
              <a:miter lim="800000"/>
              <a:headEnd/>
              <a:tailEnd/>
            </a:ln>
            <a:effectLst/>
          </p:spPr>
          <p:txBody>
            <a:bodyPr wrap="none">
              <a:spAutoFit/>
            </a:bodyPr>
            <a:lstStyle/>
            <a:p>
              <a:r>
                <a:rPr lang="en-US">
                  <a:latin typeface="Times New Roman" pitchFamily="18" charset="0"/>
                </a:rPr>
                <a:t>4</a:t>
              </a:r>
            </a:p>
          </p:txBody>
        </p:sp>
        <p:sp>
          <p:nvSpPr>
            <p:cNvPr id="31" name="Text Box 26"/>
            <p:cNvSpPr txBox="1">
              <a:spLocks noChangeArrowheads="1"/>
            </p:cNvSpPr>
            <p:nvPr/>
          </p:nvSpPr>
          <p:spPr bwMode="auto">
            <a:xfrm>
              <a:off x="3024188" y="1441450"/>
              <a:ext cx="412750" cy="366713"/>
            </a:xfrm>
            <a:prstGeom prst="rect">
              <a:avLst/>
            </a:prstGeom>
            <a:noFill/>
            <a:ln w="28575">
              <a:noFill/>
              <a:miter lim="800000"/>
              <a:headEnd/>
              <a:tailEnd/>
            </a:ln>
            <a:effectLst/>
          </p:spPr>
          <p:txBody>
            <a:bodyPr wrap="none">
              <a:spAutoFit/>
            </a:bodyPr>
            <a:lstStyle/>
            <a:p>
              <a:r>
                <a:rPr lang="en-US" dirty="0">
                  <a:latin typeface="Times New Roman" pitchFamily="18" charset="0"/>
                </a:rPr>
                <a:t>18</a:t>
              </a:r>
            </a:p>
          </p:txBody>
        </p:sp>
        <p:sp>
          <p:nvSpPr>
            <p:cNvPr id="32" name="Text Box 28"/>
            <p:cNvSpPr txBox="1">
              <a:spLocks noChangeArrowheads="1"/>
            </p:cNvSpPr>
            <p:nvPr/>
          </p:nvSpPr>
          <p:spPr bwMode="auto">
            <a:xfrm>
              <a:off x="3024188" y="3897313"/>
              <a:ext cx="412750" cy="366712"/>
            </a:xfrm>
            <a:prstGeom prst="rect">
              <a:avLst/>
            </a:prstGeom>
            <a:noFill/>
            <a:ln w="28575">
              <a:noFill/>
              <a:miter lim="800000"/>
              <a:headEnd/>
              <a:tailEnd/>
            </a:ln>
            <a:effectLst/>
          </p:spPr>
          <p:txBody>
            <a:bodyPr wrap="none">
              <a:spAutoFit/>
            </a:bodyPr>
            <a:lstStyle/>
            <a:p>
              <a:r>
                <a:rPr lang="en-US">
                  <a:latin typeface="Times New Roman" pitchFamily="18" charset="0"/>
                </a:rPr>
                <a:t>10</a:t>
              </a:r>
            </a:p>
          </p:txBody>
        </p:sp>
        <p:sp>
          <p:nvSpPr>
            <p:cNvPr id="33" name="Text Box 29"/>
            <p:cNvSpPr txBox="1">
              <a:spLocks noChangeArrowheads="1"/>
            </p:cNvSpPr>
            <p:nvPr/>
          </p:nvSpPr>
          <p:spPr bwMode="auto">
            <a:xfrm>
              <a:off x="4751388" y="2673350"/>
              <a:ext cx="412750" cy="366713"/>
            </a:xfrm>
            <a:prstGeom prst="rect">
              <a:avLst/>
            </a:prstGeom>
            <a:noFill/>
            <a:ln w="28575">
              <a:noFill/>
              <a:miter lim="800000"/>
              <a:headEnd/>
              <a:tailEnd/>
            </a:ln>
            <a:effectLst/>
          </p:spPr>
          <p:txBody>
            <a:bodyPr wrap="none">
              <a:spAutoFit/>
            </a:bodyPr>
            <a:lstStyle/>
            <a:p>
              <a:r>
                <a:rPr lang="en-US">
                  <a:latin typeface="Times New Roman" pitchFamily="18" charset="0"/>
                </a:rPr>
                <a:t>12</a:t>
              </a:r>
            </a:p>
          </p:txBody>
        </p:sp>
        <p:sp>
          <p:nvSpPr>
            <p:cNvPr id="34" name="Text Box 30"/>
            <p:cNvSpPr txBox="1">
              <a:spLocks noChangeArrowheads="1"/>
            </p:cNvSpPr>
            <p:nvPr/>
          </p:nvSpPr>
          <p:spPr bwMode="auto">
            <a:xfrm>
              <a:off x="6264275" y="2673350"/>
              <a:ext cx="298450" cy="366713"/>
            </a:xfrm>
            <a:prstGeom prst="rect">
              <a:avLst/>
            </a:prstGeom>
            <a:noFill/>
            <a:ln w="28575">
              <a:noFill/>
              <a:miter lim="800000"/>
              <a:headEnd/>
              <a:tailEnd/>
            </a:ln>
            <a:effectLst/>
          </p:spPr>
          <p:txBody>
            <a:bodyPr wrap="none">
              <a:spAutoFit/>
            </a:bodyPr>
            <a:lstStyle/>
            <a:p>
              <a:r>
                <a:rPr lang="en-US" dirty="0" smtClean="0">
                  <a:latin typeface="Times New Roman" pitchFamily="18" charset="0"/>
                </a:rPr>
                <a:t>4</a:t>
              </a:r>
              <a:endParaRPr lang="en-US" dirty="0">
                <a:latin typeface="Times New Roman" pitchFamily="18" charset="0"/>
              </a:endParaRPr>
            </a:p>
          </p:txBody>
        </p:sp>
        <p:sp>
          <p:nvSpPr>
            <p:cNvPr id="35" name="Text Box 31"/>
            <p:cNvSpPr txBox="1">
              <a:spLocks noChangeArrowheads="1"/>
            </p:cNvSpPr>
            <p:nvPr/>
          </p:nvSpPr>
          <p:spPr bwMode="auto">
            <a:xfrm>
              <a:off x="3090699" y="2606055"/>
              <a:ext cx="300082" cy="369332"/>
            </a:xfrm>
            <a:prstGeom prst="rect">
              <a:avLst/>
            </a:prstGeom>
            <a:noFill/>
            <a:ln w="28575">
              <a:noFill/>
              <a:miter lim="800000"/>
              <a:headEnd/>
              <a:tailEnd/>
            </a:ln>
            <a:effectLst/>
          </p:spPr>
          <p:txBody>
            <a:bodyPr wrap="none">
              <a:spAutoFit/>
            </a:bodyPr>
            <a:lstStyle/>
            <a:p>
              <a:r>
                <a:rPr lang="en-US" dirty="0" smtClean="0">
                  <a:latin typeface="Times New Roman" pitchFamily="18" charset="0"/>
                </a:rPr>
                <a:t>6</a:t>
              </a:r>
              <a:endParaRPr lang="en-US" dirty="0">
                <a:latin typeface="Times New Roman"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dissolve">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dissolve">
                                      <p:cBhvr>
                                        <p:cTn id="1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4.3</a:t>
            </a:r>
            <a:endParaRPr lang="en-US" dirty="0"/>
          </a:p>
        </p:txBody>
      </p:sp>
      <p:sp>
        <p:nvSpPr>
          <p:cNvPr id="9625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ea typeface="Times New Roman" pitchFamily="18" charset="0"/>
              </a:rPr>
              <a:t>	Activity 2 is not on the critical path</a:t>
            </a:r>
            <a:endParaRPr kumimoji="0" lang="en-US" sz="900" b="0" i="0" u="none" strike="noStrike" cap="none" normalizeH="0" baseline="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ea typeface="Times New Roman" pitchFamily="18" charset="0"/>
              </a:rPr>
              <a:t>c. 	The lead time will be reduced to 170 minutes. </a:t>
            </a:r>
            <a:endParaRPr kumimoji="0" lang="en-US" sz="900" b="0" i="0" u="none" strike="noStrike" cap="none" normalizeH="0" baseline="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ea typeface="Times New Roman" pitchFamily="18" charset="0"/>
              </a:rPr>
              <a:t>4.3. </a:t>
            </a:r>
            <a:endParaRPr kumimoji="0" lang="en-US" sz="900" b="0" i="0" u="none" strike="noStrike" cap="none" normalizeH="0" baseline="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ea typeface="Times New Roman" pitchFamily="18" charset="0"/>
              </a:rPr>
              <a:t>a.</a:t>
            </a:r>
            <a:endParaRPr kumimoji="0" lang="en-US" sz="900" b="0" i="0" u="none" strike="noStrike" cap="none" normalizeH="0" baseline="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96259" name="Rectangle 3"/>
          <p:cNvSpPr>
            <a:spLocks noChangeArrowheads="1"/>
          </p:cNvSpPr>
          <p:nvPr/>
        </p:nvSpPr>
        <p:spPr bwMode="auto">
          <a:xfrm>
            <a:off x="0" y="4572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7" name="Content Placeholder 2"/>
          <p:cNvSpPr txBox="1">
            <a:spLocks/>
          </p:cNvSpPr>
          <p:nvPr/>
        </p:nvSpPr>
        <p:spPr bwMode="auto">
          <a:xfrm>
            <a:off x="237823" y="1289343"/>
            <a:ext cx="8906177" cy="323691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457200" indent="-457200" eaLnBrk="0" hangingPunct="0">
              <a:lnSpc>
                <a:spcPct val="130000"/>
              </a:lnSpc>
              <a:spcBef>
                <a:spcPct val="20000"/>
              </a:spcBef>
              <a:buClr>
                <a:srgbClr val="000000"/>
              </a:buClr>
            </a:pPr>
            <a:r>
              <a:rPr lang="en-US" sz="2400" dirty="0" smtClean="0">
                <a:solidFill>
                  <a:srgbClr val="1A1A70"/>
                </a:solidFill>
                <a:latin typeface="Book Antiqua" pitchFamily="18" charset="0"/>
              </a:rPr>
              <a:t>c) What is the effect on the process flow time if the waiter could prepare the cart in 8 minutes, instead of 10?</a:t>
            </a:r>
          </a:p>
          <a:p>
            <a:pPr marL="457200" indent="-457200" eaLnBrk="0" hangingPunct="0">
              <a:lnSpc>
                <a:spcPct val="130000"/>
              </a:lnSpc>
              <a:spcBef>
                <a:spcPct val="20000"/>
              </a:spcBef>
              <a:buClr>
                <a:srgbClr val="000000"/>
              </a:buClr>
            </a:pPr>
            <a:r>
              <a:rPr lang="en-US" sz="2400" dirty="0" smtClean="0">
                <a:solidFill>
                  <a:srgbClr val="1A1A70"/>
                </a:solidFill>
                <a:latin typeface="Book Antiqua" pitchFamily="18" charset="0"/>
              </a:rPr>
              <a:t>Cart preparation is not on the critical path.</a:t>
            </a:r>
          </a:p>
          <a:p>
            <a:pPr marL="457200" indent="-457200">
              <a:lnSpc>
                <a:spcPct val="150000"/>
              </a:lnSpc>
              <a:buNone/>
            </a:pPr>
            <a:r>
              <a:rPr lang="en-US" sz="2400" dirty="0" smtClean="0">
                <a:solidFill>
                  <a:srgbClr val="1A1A70"/>
                </a:solidFill>
                <a:latin typeface="Book Antiqua" pitchFamily="18" charset="0"/>
              </a:rPr>
              <a:t>d) What is the effect on the process flow time if the waiter could deliver the order in 10 minutes, instead of 12?</a:t>
            </a:r>
          </a:p>
          <a:p>
            <a:pPr marL="457200" indent="-457200">
              <a:lnSpc>
                <a:spcPct val="150000"/>
              </a:lnSpc>
              <a:buNone/>
            </a:pPr>
            <a:r>
              <a:rPr lang="en-US" sz="2400" dirty="0" smtClean="0">
                <a:solidFill>
                  <a:srgbClr val="1A1A70"/>
                </a:solidFill>
                <a:latin typeface="Book Antiqua" pitchFamily="18" charset="0"/>
              </a:rPr>
              <a:t>The critical path (flow time) is reduced by 2 min.</a:t>
            </a:r>
          </a:p>
          <a:p>
            <a:pPr marL="457200" indent="-457200" eaLnBrk="0" hangingPunct="0">
              <a:lnSpc>
                <a:spcPct val="130000"/>
              </a:lnSpc>
              <a:spcBef>
                <a:spcPct val="20000"/>
              </a:spcBef>
              <a:buClr>
                <a:srgbClr val="000000"/>
              </a:buClr>
            </a:pPr>
            <a:endParaRPr lang="en-US" sz="2400" dirty="0" smtClean="0">
              <a:solidFill>
                <a:srgbClr val="1A1A70"/>
              </a:solidFill>
              <a:latin typeface="Book Antiqua" pitchFamily="18" charset="0"/>
            </a:endParaRPr>
          </a:p>
        </p:txBody>
      </p:sp>
      <p:sp>
        <p:nvSpPr>
          <p:cNvPr id="8" name="Date Placeholder 7"/>
          <p:cNvSpPr>
            <a:spLocks noGrp="1"/>
          </p:cNvSpPr>
          <p:nvPr>
            <p:ph type="dt" sz="half" idx="4294967295"/>
          </p:nvPr>
        </p:nvSpPr>
        <p:spPr>
          <a:xfrm>
            <a:off x="228600" y="6520244"/>
            <a:ext cx="2133600" cy="365125"/>
          </a:xfrm>
          <a:prstGeom prst="rect">
            <a:avLst/>
          </a:prstGeom>
        </p:spPr>
        <p:txBody>
          <a:bodyPr/>
          <a:lstStyle/>
          <a:p>
            <a:r>
              <a:rPr lang="en-US" smtClean="0"/>
              <a:t>November 11, 2011</a:t>
            </a:r>
            <a:endParaRPr lang="en-US" dirty="0"/>
          </a:p>
        </p:txBody>
      </p:sp>
      <p:sp>
        <p:nvSpPr>
          <p:cNvPr id="9" name="Slide Number Placeholder 8"/>
          <p:cNvSpPr>
            <a:spLocks noGrp="1"/>
          </p:cNvSpPr>
          <p:nvPr>
            <p:ph type="sldNum" sz="quarter" idx="4294967295"/>
          </p:nvPr>
        </p:nvSpPr>
        <p:spPr>
          <a:xfrm>
            <a:off x="6781800" y="6520244"/>
            <a:ext cx="2133600" cy="365125"/>
          </a:xfrm>
          <a:prstGeom prst="rect">
            <a:avLst/>
          </a:prstGeom>
        </p:spPr>
        <p:txBody>
          <a:bodyPr/>
          <a:lstStyle/>
          <a:p>
            <a:fld id="{1D331E90-ED23-40F1-83B5-F035C5BC55BC}" type="slidenum">
              <a:rPr lang="en-US" smtClean="0"/>
              <a:pPr/>
              <a:t>7</a:t>
            </a:fld>
            <a:endParaRPr lang="en-US" dirty="0"/>
          </a:p>
        </p:txBody>
      </p:sp>
      <p:sp>
        <p:nvSpPr>
          <p:cNvPr id="10" name="Footer Placeholder 9"/>
          <p:cNvSpPr>
            <a:spLocks noGrp="1"/>
          </p:cNvSpPr>
          <p:nvPr>
            <p:ph type="ftr" sz="quarter" idx="4294967295"/>
          </p:nvPr>
        </p:nvSpPr>
        <p:spPr>
          <a:xfrm>
            <a:off x="3124200" y="6520244"/>
            <a:ext cx="2895600" cy="365125"/>
          </a:xfrm>
          <a:prstGeom prst="rect">
            <a:avLst/>
          </a:prstGeom>
        </p:spPr>
        <p:txBody>
          <a:bodyPr/>
          <a:lstStyle/>
          <a:p>
            <a:r>
              <a:rPr lang="en-US" smtClean="0"/>
              <a:t>Ardavan Asef-Vaziri</a:t>
            </a:r>
            <a:endParaRPr lang="en-US" dirty="0"/>
          </a:p>
        </p:txBody>
      </p:sp>
      <p:pic>
        <p:nvPicPr>
          <p:cNvPr id="122881" name="Picture 1"/>
          <p:cNvPicPr>
            <a:picLocks noChangeAspect="1" noChangeArrowheads="1"/>
          </p:cNvPicPr>
          <p:nvPr/>
        </p:nvPicPr>
        <p:blipFill>
          <a:blip r:embed="rId2"/>
          <a:srcRect/>
          <a:stretch>
            <a:fillRect/>
          </a:stretch>
        </p:blipFill>
        <p:spPr bwMode="auto">
          <a:xfrm>
            <a:off x="5504671" y="4357201"/>
            <a:ext cx="3419877" cy="1994019"/>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dissolv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dissolv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dissolv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dissolve">
                                      <p:cBhvr>
                                        <p:cTn id="22"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4.4</a:t>
            </a:r>
            <a:endParaRPr lang="en-US" dirty="0"/>
          </a:p>
        </p:txBody>
      </p:sp>
      <p:sp>
        <p:nvSpPr>
          <p:cNvPr id="3" name="Content Placeholder 2"/>
          <p:cNvSpPr>
            <a:spLocks noGrp="1"/>
          </p:cNvSpPr>
          <p:nvPr>
            <p:ph idx="1"/>
          </p:nvPr>
        </p:nvSpPr>
        <p:spPr>
          <a:xfrm>
            <a:off x="182960" y="1234481"/>
            <a:ext cx="8961040" cy="3182054"/>
          </a:xfrm>
        </p:spPr>
        <p:txBody>
          <a:bodyPr/>
          <a:lstStyle/>
          <a:p>
            <a:pPr marL="0" indent="0">
              <a:lnSpc>
                <a:spcPct val="100000"/>
              </a:lnSpc>
              <a:buNone/>
            </a:pPr>
            <a:r>
              <a:rPr lang="en-US" dirty="0" smtClean="0">
                <a:solidFill>
                  <a:srgbClr val="1A1A70"/>
                </a:solidFill>
                <a:latin typeface="Book Antiqua" pitchFamily="18" charset="0"/>
              </a:rPr>
              <a:t>A home insurance application consists of two forms: F1 and F2</a:t>
            </a:r>
            <a:r>
              <a:rPr lang="en-US" dirty="0" smtClean="0"/>
              <a:t> . </a:t>
            </a:r>
            <a:r>
              <a:rPr lang="en-US" dirty="0" smtClean="0">
                <a:solidFill>
                  <a:srgbClr val="1A1A70"/>
                </a:solidFill>
                <a:latin typeface="Book Antiqua" pitchFamily="18" charset="0"/>
              </a:rPr>
              <a:t> On receipt, each application is processed and separated into F1 and F2;  10 min. F1 requires Activity A for 15 min and then Activity B for 10 min. F2 requires Activity C for 20 min. F1 and F2 are then combined and further processed by a loan officer for 15 min. All the times mentioned represent flow time at the various activities, and include the effects of wai</a:t>
            </a:r>
            <a:r>
              <a:rPr lang="en-US" dirty="0" smtClean="0">
                <a:latin typeface="Book Antiqua" pitchFamily="18" charset="0"/>
              </a:rPr>
              <a:t>ting.</a:t>
            </a:r>
          </a:p>
          <a:p>
            <a:pPr marL="0" lvl="0" indent="0">
              <a:lnSpc>
                <a:spcPct val="100000"/>
              </a:lnSpc>
              <a:buNone/>
            </a:pPr>
            <a:r>
              <a:rPr lang="en-US" dirty="0" smtClean="0"/>
              <a:t>a) Draw a process flowchart for the processes. </a:t>
            </a:r>
          </a:p>
          <a:p>
            <a:pPr marL="0" indent="0">
              <a:lnSpc>
                <a:spcPct val="100000"/>
              </a:lnSpc>
              <a:buNone/>
            </a:pPr>
            <a:endParaRPr lang="en-US" dirty="0">
              <a:latin typeface="Book Antiqua" pitchFamily="18" charset="0"/>
            </a:endParaRPr>
          </a:p>
        </p:txBody>
      </p:sp>
      <p:sp>
        <p:nvSpPr>
          <p:cNvPr id="6" name="Date Placeholder 5"/>
          <p:cNvSpPr>
            <a:spLocks noGrp="1"/>
          </p:cNvSpPr>
          <p:nvPr>
            <p:ph type="dt" sz="half" idx="4294967295"/>
          </p:nvPr>
        </p:nvSpPr>
        <p:spPr>
          <a:xfrm>
            <a:off x="228600" y="6520244"/>
            <a:ext cx="2133600" cy="365125"/>
          </a:xfrm>
          <a:prstGeom prst="rect">
            <a:avLst/>
          </a:prstGeom>
        </p:spPr>
        <p:txBody>
          <a:bodyPr/>
          <a:lstStyle/>
          <a:p>
            <a:r>
              <a:rPr lang="en-US" smtClean="0"/>
              <a:t>November 11, 2011</a:t>
            </a:r>
            <a:endParaRPr lang="en-US" dirty="0"/>
          </a:p>
        </p:txBody>
      </p:sp>
      <p:sp>
        <p:nvSpPr>
          <p:cNvPr id="7" name="Slide Number Placeholder 6"/>
          <p:cNvSpPr>
            <a:spLocks noGrp="1"/>
          </p:cNvSpPr>
          <p:nvPr>
            <p:ph type="sldNum" sz="quarter" idx="4294967295"/>
          </p:nvPr>
        </p:nvSpPr>
        <p:spPr>
          <a:xfrm>
            <a:off x="6781800" y="6520244"/>
            <a:ext cx="2133600" cy="365125"/>
          </a:xfrm>
          <a:prstGeom prst="rect">
            <a:avLst/>
          </a:prstGeom>
        </p:spPr>
        <p:txBody>
          <a:bodyPr/>
          <a:lstStyle/>
          <a:p>
            <a:fld id="{1D331E90-ED23-40F1-83B5-F035C5BC55BC}" type="slidenum">
              <a:rPr lang="en-US" smtClean="0"/>
              <a:pPr/>
              <a:t>8</a:t>
            </a:fld>
            <a:endParaRPr lang="en-US" dirty="0"/>
          </a:p>
        </p:txBody>
      </p:sp>
      <p:sp>
        <p:nvSpPr>
          <p:cNvPr id="8" name="Footer Placeholder 7"/>
          <p:cNvSpPr>
            <a:spLocks noGrp="1"/>
          </p:cNvSpPr>
          <p:nvPr>
            <p:ph type="ftr" sz="quarter" idx="4294967295"/>
          </p:nvPr>
        </p:nvSpPr>
        <p:spPr>
          <a:xfrm>
            <a:off x="3124200" y="6520244"/>
            <a:ext cx="2895600" cy="365125"/>
          </a:xfrm>
          <a:prstGeom prst="rect">
            <a:avLst/>
          </a:prstGeom>
        </p:spPr>
        <p:txBody>
          <a:bodyPr/>
          <a:lstStyle/>
          <a:p>
            <a:r>
              <a:rPr lang="en-US" smtClean="0"/>
              <a:t>Ardavan Asef-Vaziri</a:t>
            </a:r>
            <a:endParaRPr lang="en-US" dirty="0"/>
          </a:p>
        </p:txBody>
      </p:sp>
      <p:grpSp>
        <p:nvGrpSpPr>
          <p:cNvPr id="120835" name="Group 3"/>
          <p:cNvGrpSpPr>
            <a:grpSpLocks noChangeAspect="1"/>
          </p:cNvGrpSpPr>
          <p:nvPr/>
        </p:nvGrpSpPr>
        <p:grpSpPr bwMode="auto">
          <a:xfrm>
            <a:off x="1828800" y="4254501"/>
            <a:ext cx="5705476" cy="2603500"/>
            <a:chOff x="1152" y="2680"/>
            <a:chExt cx="3594" cy="1640"/>
          </a:xfrm>
        </p:grpSpPr>
        <p:sp>
          <p:nvSpPr>
            <p:cNvPr id="120834" name="AutoShape 2"/>
            <p:cNvSpPr>
              <a:spLocks noChangeAspect="1" noChangeArrowheads="1" noTextEdit="1"/>
            </p:cNvSpPr>
            <p:nvPr/>
          </p:nvSpPr>
          <p:spPr bwMode="auto">
            <a:xfrm>
              <a:off x="1463" y="2868"/>
              <a:ext cx="3283" cy="145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0836" name="Rectangle 4"/>
            <p:cNvSpPr>
              <a:spLocks noChangeArrowheads="1"/>
            </p:cNvSpPr>
            <p:nvPr/>
          </p:nvSpPr>
          <p:spPr bwMode="auto">
            <a:xfrm>
              <a:off x="1152" y="2680"/>
              <a:ext cx="71" cy="14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sp>
          <p:nvSpPr>
            <p:cNvPr id="120837" name="Rectangle 5"/>
            <p:cNvSpPr>
              <a:spLocks noChangeArrowheads="1"/>
            </p:cNvSpPr>
            <p:nvPr/>
          </p:nvSpPr>
          <p:spPr bwMode="auto">
            <a:xfrm>
              <a:off x="1152" y="2806"/>
              <a:ext cx="55"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sp>
          <p:nvSpPr>
            <p:cNvPr id="120838" name="Rectangle 6"/>
            <p:cNvSpPr>
              <a:spLocks noChangeArrowheads="1"/>
            </p:cNvSpPr>
            <p:nvPr/>
          </p:nvSpPr>
          <p:spPr bwMode="auto">
            <a:xfrm>
              <a:off x="1152" y="2900"/>
              <a:ext cx="55"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sp>
          <p:nvSpPr>
            <p:cNvPr id="120839" name="Rectangle 7"/>
            <p:cNvSpPr>
              <a:spLocks noChangeArrowheads="1"/>
            </p:cNvSpPr>
            <p:nvPr/>
          </p:nvSpPr>
          <p:spPr bwMode="auto">
            <a:xfrm>
              <a:off x="1152" y="2993"/>
              <a:ext cx="55"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sp>
          <p:nvSpPr>
            <p:cNvPr id="120840" name="Rectangle 8"/>
            <p:cNvSpPr>
              <a:spLocks noChangeArrowheads="1"/>
            </p:cNvSpPr>
            <p:nvPr/>
          </p:nvSpPr>
          <p:spPr bwMode="auto">
            <a:xfrm>
              <a:off x="1152" y="3080"/>
              <a:ext cx="55"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sp>
          <p:nvSpPr>
            <p:cNvPr id="120841" name="Rectangle 9"/>
            <p:cNvSpPr>
              <a:spLocks noChangeArrowheads="1"/>
            </p:cNvSpPr>
            <p:nvPr/>
          </p:nvSpPr>
          <p:spPr bwMode="auto">
            <a:xfrm>
              <a:off x="1152" y="3174"/>
              <a:ext cx="55"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sp>
          <p:nvSpPr>
            <p:cNvPr id="120842" name="Rectangle 10"/>
            <p:cNvSpPr>
              <a:spLocks noChangeArrowheads="1"/>
            </p:cNvSpPr>
            <p:nvPr/>
          </p:nvSpPr>
          <p:spPr bwMode="auto">
            <a:xfrm>
              <a:off x="1152" y="3267"/>
              <a:ext cx="55"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sp>
          <p:nvSpPr>
            <p:cNvPr id="120843" name="Rectangle 11"/>
            <p:cNvSpPr>
              <a:spLocks noChangeArrowheads="1"/>
            </p:cNvSpPr>
            <p:nvPr/>
          </p:nvSpPr>
          <p:spPr bwMode="auto">
            <a:xfrm>
              <a:off x="1152" y="3354"/>
              <a:ext cx="55"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sp>
          <p:nvSpPr>
            <p:cNvPr id="120844" name="Rectangle 12"/>
            <p:cNvSpPr>
              <a:spLocks noChangeArrowheads="1"/>
            </p:cNvSpPr>
            <p:nvPr/>
          </p:nvSpPr>
          <p:spPr bwMode="auto">
            <a:xfrm>
              <a:off x="1152" y="3448"/>
              <a:ext cx="55"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sp>
          <p:nvSpPr>
            <p:cNvPr id="120845" name="Rectangle 13"/>
            <p:cNvSpPr>
              <a:spLocks noChangeArrowheads="1"/>
            </p:cNvSpPr>
            <p:nvPr/>
          </p:nvSpPr>
          <p:spPr bwMode="auto">
            <a:xfrm>
              <a:off x="1152" y="3541"/>
              <a:ext cx="55"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sp>
          <p:nvSpPr>
            <p:cNvPr id="120846" name="Rectangle 14"/>
            <p:cNvSpPr>
              <a:spLocks noChangeArrowheads="1"/>
            </p:cNvSpPr>
            <p:nvPr/>
          </p:nvSpPr>
          <p:spPr bwMode="auto">
            <a:xfrm>
              <a:off x="1152" y="3628"/>
              <a:ext cx="55"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sp>
          <p:nvSpPr>
            <p:cNvPr id="120847" name="Rectangle 15"/>
            <p:cNvSpPr>
              <a:spLocks noChangeArrowheads="1"/>
            </p:cNvSpPr>
            <p:nvPr/>
          </p:nvSpPr>
          <p:spPr bwMode="auto">
            <a:xfrm>
              <a:off x="1152" y="3722"/>
              <a:ext cx="55"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sp>
          <p:nvSpPr>
            <p:cNvPr id="120848" name="Rectangle 16"/>
            <p:cNvSpPr>
              <a:spLocks noChangeArrowheads="1"/>
            </p:cNvSpPr>
            <p:nvPr/>
          </p:nvSpPr>
          <p:spPr bwMode="auto">
            <a:xfrm>
              <a:off x="1152" y="3815"/>
              <a:ext cx="55"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sp>
          <p:nvSpPr>
            <p:cNvPr id="120849" name="Rectangle 17"/>
            <p:cNvSpPr>
              <a:spLocks noChangeArrowheads="1"/>
            </p:cNvSpPr>
            <p:nvPr/>
          </p:nvSpPr>
          <p:spPr bwMode="auto">
            <a:xfrm>
              <a:off x="1152" y="3902"/>
              <a:ext cx="55" cy="1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sp>
          <p:nvSpPr>
            <p:cNvPr id="120850" name="Rectangle 18"/>
            <p:cNvSpPr>
              <a:spLocks noChangeArrowheads="1"/>
            </p:cNvSpPr>
            <p:nvPr/>
          </p:nvSpPr>
          <p:spPr bwMode="auto">
            <a:xfrm>
              <a:off x="1781" y="2960"/>
              <a:ext cx="203" cy="15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0851" name="Rectangle 19"/>
            <p:cNvSpPr>
              <a:spLocks noChangeArrowheads="1"/>
            </p:cNvSpPr>
            <p:nvPr/>
          </p:nvSpPr>
          <p:spPr bwMode="auto">
            <a:xfrm>
              <a:off x="1852" y="2987"/>
              <a:ext cx="115"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Times New Roman" pitchFamily="18" charset="0"/>
                </a:rPr>
                <a:t>F1</a:t>
              </a:r>
              <a:endParaRPr kumimoji="0" lang="en-US" sz="1800" b="0" i="0" u="none" strike="noStrike" cap="none" normalizeH="0" baseline="0" smtClean="0">
                <a:ln>
                  <a:noFill/>
                </a:ln>
                <a:solidFill>
                  <a:schemeClr val="tx1"/>
                </a:solidFill>
                <a:effectLst/>
                <a:latin typeface="Arial" pitchFamily="34" charset="0"/>
              </a:endParaRPr>
            </a:p>
          </p:txBody>
        </p:sp>
        <p:sp>
          <p:nvSpPr>
            <p:cNvPr id="120852" name="Rectangle 20"/>
            <p:cNvSpPr>
              <a:spLocks noChangeArrowheads="1"/>
            </p:cNvSpPr>
            <p:nvPr/>
          </p:nvSpPr>
          <p:spPr bwMode="auto">
            <a:xfrm>
              <a:off x="1934" y="2987"/>
              <a:ext cx="55"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sp>
          <p:nvSpPr>
            <p:cNvPr id="120853" name="Rectangle 21"/>
            <p:cNvSpPr>
              <a:spLocks noChangeArrowheads="1"/>
            </p:cNvSpPr>
            <p:nvPr/>
          </p:nvSpPr>
          <p:spPr bwMode="auto">
            <a:xfrm>
              <a:off x="1934" y="3639"/>
              <a:ext cx="203" cy="154"/>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0854" name="Rectangle 22"/>
            <p:cNvSpPr>
              <a:spLocks noChangeArrowheads="1"/>
            </p:cNvSpPr>
            <p:nvPr/>
          </p:nvSpPr>
          <p:spPr bwMode="auto">
            <a:xfrm>
              <a:off x="1984" y="3667"/>
              <a:ext cx="115"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Times New Roman" pitchFamily="18" charset="0"/>
                </a:rPr>
                <a:t>F2</a:t>
              </a:r>
              <a:endParaRPr kumimoji="0" lang="en-US" sz="1800" b="0" i="0" u="none" strike="noStrike" cap="none" normalizeH="0" baseline="0" smtClean="0">
                <a:ln>
                  <a:noFill/>
                </a:ln>
                <a:solidFill>
                  <a:schemeClr val="tx1"/>
                </a:solidFill>
                <a:effectLst/>
                <a:latin typeface="Arial" pitchFamily="34" charset="0"/>
              </a:endParaRPr>
            </a:p>
          </p:txBody>
        </p:sp>
        <p:sp>
          <p:nvSpPr>
            <p:cNvPr id="120855" name="Rectangle 23"/>
            <p:cNvSpPr>
              <a:spLocks noChangeArrowheads="1"/>
            </p:cNvSpPr>
            <p:nvPr/>
          </p:nvSpPr>
          <p:spPr bwMode="auto">
            <a:xfrm>
              <a:off x="2066" y="3667"/>
              <a:ext cx="55"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sp>
          <p:nvSpPr>
            <p:cNvPr id="120856" name="Rectangle 24"/>
            <p:cNvSpPr>
              <a:spLocks noChangeArrowheads="1"/>
            </p:cNvSpPr>
            <p:nvPr/>
          </p:nvSpPr>
          <p:spPr bwMode="auto">
            <a:xfrm>
              <a:off x="1305" y="3212"/>
              <a:ext cx="405" cy="334"/>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0857" name="Rectangle 25"/>
            <p:cNvSpPr>
              <a:spLocks noChangeArrowheads="1"/>
            </p:cNvSpPr>
            <p:nvPr/>
          </p:nvSpPr>
          <p:spPr bwMode="auto">
            <a:xfrm>
              <a:off x="1305" y="3212"/>
              <a:ext cx="405" cy="334"/>
            </a:xfrm>
            <a:prstGeom prst="rect">
              <a:avLst/>
            </a:prstGeom>
            <a:noFill/>
            <a:ln w="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0858" name="Rectangle 26"/>
            <p:cNvSpPr>
              <a:spLocks noChangeArrowheads="1"/>
            </p:cNvSpPr>
            <p:nvPr/>
          </p:nvSpPr>
          <p:spPr bwMode="auto">
            <a:xfrm>
              <a:off x="1360" y="3239"/>
              <a:ext cx="290"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Times New Roman" pitchFamily="18" charset="0"/>
                </a:rPr>
                <a:t>Process</a:t>
              </a:r>
              <a:endParaRPr kumimoji="0" lang="en-US" sz="1800" b="0" i="0" u="none" strike="noStrike" cap="none" normalizeH="0" baseline="0" smtClean="0">
                <a:ln>
                  <a:noFill/>
                </a:ln>
                <a:solidFill>
                  <a:schemeClr val="tx1"/>
                </a:solidFill>
                <a:effectLst/>
                <a:latin typeface="Arial" pitchFamily="34" charset="0"/>
              </a:endParaRPr>
            </a:p>
          </p:txBody>
        </p:sp>
        <p:sp>
          <p:nvSpPr>
            <p:cNvPr id="120859" name="Rectangle 27"/>
            <p:cNvSpPr>
              <a:spLocks noChangeArrowheads="1"/>
            </p:cNvSpPr>
            <p:nvPr/>
          </p:nvSpPr>
          <p:spPr bwMode="auto">
            <a:xfrm>
              <a:off x="1595" y="3239"/>
              <a:ext cx="55"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sp>
          <p:nvSpPr>
            <p:cNvPr id="120860" name="Rectangle 28"/>
            <p:cNvSpPr>
              <a:spLocks noChangeArrowheads="1"/>
            </p:cNvSpPr>
            <p:nvPr/>
          </p:nvSpPr>
          <p:spPr bwMode="auto">
            <a:xfrm>
              <a:off x="1360" y="3332"/>
              <a:ext cx="170"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Times New Roman" pitchFamily="18" charset="0"/>
                </a:rPr>
                <a:t>And</a:t>
              </a:r>
              <a:endParaRPr kumimoji="0" lang="en-US" sz="1800" b="0" i="0" u="none" strike="noStrike" cap="none" normalizeH="0" baseline="0" smtClean="0">
                <a:ln>
                  <a:noFill/>
                </a:ln>
                <a:solidFill>
                  <a:schemeClr val="tx1"/>
                </a:solidFill>
                <a:effectLst/>
                <a:latin typeface="Arial" pitchFamily="34" charset="0"/>
              </a:endParaRPr>
            </a:p>
          </p:txBody>
        </p:sp>
        <p:sp>
          <p:nvSpPr>
            <p:cNvPr id="120861" name="Rectangle 29"/>
            <p:cNvSpPr>
              <a:spLocks noChangeArrowheads="1"/>
            </p:cNvSpPr>
            <p:nvPr/>
          </p:nvSpPr>
          <p:spPr bwMode="auto">
            <a:xfrm>
              <a:off x="1491" y="3332"/>
              <a:ext cx="55"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sp>
          <p:nvSpPr>
            <p:cNvPr id="120862" name="Rectangle 30"/>
            <p:cNvSpPr>
              <a:spLocks noChangeArrowheads="1"/>
            </p:cNvSpPr>
            <p:nvPr/>
          </p:nvSpPr>
          <p:spPr bwMode="auto">
            <a:xfrm>
              <a:off x="1360" y="3426"/>
              <a:ext cx="317"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Times New Roman" pitchFamily="18" charset="0"/>
                </a:rPr>
                <a:t>Separate</a:t>
              </a:r>
              <a:endParaRPr kumimoji="0" lang="en-US" sz="1800" b="0" i="0" u="none" strike="noStrike" cap="none" normalizeH="0" baseline="0" smtClean="0">
                <a:ln>
                  <a:noFill/>
                </a:ln>
                <a:solidFill>
                  <a:schemeClr val="tx1"/>
                </a:solidFill>
                <a:effectLst/>
                <a:latin typeface="Arial" pitchFamily="34" charset="0"/>
              </a:endParaRPr>
            </a:p>
          </p:txBody>
        </p:sp>
        <p:sp>
          <p:nvSpPr>
            <p:cNvPr id="120863" name="Rectangle 31"/>
            <p:cNvSpPr>
              <a:spLocks noChangeArrowheads="1"/>
            </p:cNvSpPr>
            <p:nvPr/>
          </p:nvSpPr>
          <p:spPr bwMode="auto">
            <a:xfrm>
              <a:off x="1623" y="3426"/>
              <a:ext cx="55"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sp>
          <p:nvSpPr>
            <p:cNvPr id="120864" name="Rectangle 32"/>
            <p:cNvSpPr>
              <a:spLocks noChangeArrowheads="1"/>
            </p:cNvSpPr>
            <p:nvPr/>
          </p:nvSpPr>
          <p:spPr bwMode="auto">
            <a:xfrm>
              <a:off x="2487" y="3590"/>
              <a:ext cx="405" cy="301"/>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0865" name="Rectangle 33"/>
            <p:cNvSpPr>
              <a:spLocks noChangeArrowheads="1"/>
            </p:cNvSpPr>
            <p:nvPr/>
          </p:nvSpPr>
          <p:spPr bwMode="auto">
            <a:xfrm>
              <a:off x="2487" y="3590"/>
              <a:ext cx="405" cy="301"/>
            </a:xfrm>
            <a:prstGeom prst="rect">
              <a:avLst/>
            </a:prstGeom>
            <a:noFill/>
            <a:ln w="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0866" name="Rectangle 34"/>
            <p:cNvSpPr>
              <a:spLocks noChangeArrowheads="1"/>
            </p:cNvSpPr>
            <p:nvPr/>
          </p:nvSpPr>
          <p:spPr bwMode="auto">
            <a:xfrm>
              <a:off x="2542" y="3623"/>
              <a:ext cx="350"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Times New Roman" pitchFamily="18" charset="0"/>
                </a:rPr>
                <a:t>Activity   </a:t>
              </a:r>
              <a:endParaRPr kumimoji="0" lang="en-US" sz="1800" b="0" i="0" u="none" strike="noStrike" cap="none" normalizeH="0" baseline="0" smtClean="0">
                <a:ln>
                  <a:noFill/>
                </a:ln>
                <a:solidFill>
                  <a:schemeClr val="tx1"/>
                </a:solidFill>
                <a:effectLst/>
                <a:latin typeface="Arial" pitchFamily="34" charset="0"/>
              </a:endParaRPr>
            </a:p>
          </p:txBody>
        </p:sp>
        <p:sp>
          <p:nvSpPr>
            <p:cNvPr id="120867" name="Rectangle 35"/>
            <p:cNvSpPr>
              <a:spLocks noChangeArrowheads="1"/>
            </p:cNvSpPr>
            <p:nvPr/>
          </p:nvSpPr>
          <p:spPr bwMode="auto">
            <a:xfrm>
              <a:off x="2854" y="3623"/>
              <a:ext cx="55"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sp>
          <p:nvSpPr>
            <p:cNvPr id="120868" name="Rectangle 36"/>
            <p:cNvSpPr>
              <a:spLocks noChangeArrowheads="1"/>
            </p:cNvSpPr>
            <p:nvPr/>
          </p:nvSpPr>
          <p:spPr bwMode="auto">
            <a:xfrm>
              <a:off x="2542" y="3711"/>
              <a:ext cx="142"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sp>
          <p:nvSpPr>
            <p:cNvPr id="120869" name="Rectangle 37"/>
            <p:cNvSpPr>
              <a:spLocks noChangeArrowheads="1"/>
            </p:cNvSpPr>
            <p:nvPr/>
          </p:nvSpPr>
          <p:spPr bwMode="auto">
            <a:xfrm>
              <a:off x="2640" y="3711"/>
              <a:ext cx="88"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Times New Roman" pitchFamily="18" charset="0"/>
                </a:rPr>
                <a:t>C</a:t>
              </a:r>
              <a:endParaRPr kumimoji="0" lang="en-US" sz="1800" b="0" i="0" u="none" strike="noStrike" cap="none" normalizeH="0" baseline="0" smtClean="0">
                <a:ln>
                  <a:noFill/>
                </a:ln>
                <a:solidFill>
                  <a:schemeClr val="tx1"/>
                </a:solidFill>
                <a:effectLst/>
                <a:latin typeface="Arial" pitchFamily="34" charset="0"/>
              </a:endParaRPr>
            </a:p>
          </p:txBody>
        </p:sp>
        <p:sp>
          <p:nvSpPr>
            <p:cNvPr id="120870" name="Rectangle 38"/>
            <p:cNvSpPr>
              <a:spLocks noChangeArrowheads="1"/>
            </p:cNvSpPr>
            <p:nvPr/>
          </p:nvSpPr>
          <p:spPr bwMode="auto">
            <a:xfrm>
              <a:off x="2690" y="3711"/>
              <a:ext cx="55"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sp>
          <p:nvSpPr>
            <p:cNvPr id="120871" name="Rectangle 39"/>
            <p:cNvSpPr>
              <a:spLocks noChangeArrowheads="1"/>
            </p:cNvSpPr>
            <p:nvPr/>
          </p:nvSpPr>
          <p:spPr bwMode="auto">
            <a:xfrm>
              <a:off x="3800" y="3250"/>
              <a:ext cx="405" cy="307"/>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0872" name="Rectangle 40"/>
            <p:cNvSpPr>
              <a:spLocks noChangeArrowheads="1"/>
            </p:cNvSpPr>
            <p:nvPr/>
          </p:nvSpPr>
          <p:spPr bwMode="auto">
            <a:xfrm>
              <a:off x="3800" y="3250"/>
              <a:ext cx="405" cy="307"/>
            </a:xfrm>
            <a:prstGeom prst="rect">
              <a:avLst/>
            </a:prstGeom>
            <a:noFill/>
            <a:ln w="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0873" name="Rectangle 41"/>
            <p:cNvSpPr>
              <a:spLocks noChangeArrowheads="1"/>
            </p:cNvSpPr>
            <p:nvPr/>
          </p:nvSpPr>
          <p:spPr bwMode="auto">
            <a:xfrm>
              <a:off x="3855" y="3283"/>
              <a:ext cx="219"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Times New Roman" pitchFamily="18" charset="0"/>
                </a:rPr>
                <a:t>Loan </a:t>
              </a:r>
              <a:endParaRPr kumimoji="0" lang="en-US" sz="1800" b="0" i="0" u="none" strike="noStrike" cap="none" normalizeH="0" baseline="0" smtClean="0">
                <a:ln>
                  <a:noFill/>
                </a:ln>
                <a:solidFill>
                  <a:schemeClr val="tx1"/>
                </a:solidFill>
                <a:effectLst/>
                <a:latin typeface="Arial" pitchFamily="34" charset="0"/>
              </a:endParaRPr>
            </a:p>
          </p:txBody>
        </p:sp>
        <p:sp>
          <p:nvSpPr>
            <p:cNvPr id="120874" name="Rectangle 42"/>
            <p:cNvSpPr>
              <a:spLocks noChangeArrowheads="1"/>
            </p:cNvSpPr>
            <p:nvPr/>
          </p:nvSpPr>
          <p:spPr bwMode="auto">
            <a:xfrm>
              <a:off x="3855" y="3376"/>
              <a:ext cx="268"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Times New Roman" pitchFamily="18" charset="0"/>
                </a:rPr>
                <a:t>Officer</a:t>
              </a:r>
              <a:endParaRPr kumimoji="0" lang="en-US" sz="1800" b="0" i="0" u="none" strike="noStrike" cap="none" normalizeH="0" baseline="0" smtClean="0">
                <a:ln>
                  <a:noFill/>
                </a:ln>
                <a:solidFill>
                  <a:schemeClr val="tx1"/>
                </a:solidFill>
                <a:effectLst/>
                <a:latin typeface="Arial" pitchFamily="34" charset="0"/>
              </a:endParaRPr>
            </a:p>
          </p:txBody>
        </p:sp>
        <p:sp>
          <p:nvSpPr>
            <p:cNvPr id="120875" name="Rectangle 43"/>
            <p:cNvSpPr>
              <a:spLocks noChangeArrowheads="1"/>
            </p:cNvSpPr>
            <p:nvPr/>
          </p:nvSpPr>
          <p:spPr bwMode="auto">
            <a:xfrm>
              <a:off x="4074" y="3376"/>
              <a:ext cx="55"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sp>
          <p:nvSpPr>
            <p:cNvPr id="120876" name="Rectangle 44"/>
            <p:cNvSpPr>
              <a:spLocks noChangeArrowheads="1"/>
            </p:cNvSpPr>
            <p:nvPr/>
          </p:nvSpPr>
          <p:spPr bwMode="auto">
            <a:xfrm>
              <a:off x="2990" y="2861"/>
              <a:ext cx="405" cy="301"/>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0877" name="Rectangle 45"/>
            <p:cNvSpPr>
              <a:spLocks noChangeArrowheads="1"/>
            </p:cNvSpPr>
            <p:nvPr/>
          </p:nvSpPr>
          <p:spPr bwMode="auto">
            <a:xfrm>
              <a:off x="2990" y="2782"/>
              <a:ext cx="405" cy="301"/>
            </a:xfrm>
            <a:prstGeom prst="rect">
              <a:avLst/>
            </a:prstGeom>
            <a:noFill/>
            <a:ln w="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0878" name="Rectangle 46"/>
            <p:cNvSpPr>
              <a:spLocks noChangeArrowheads="1"/>
            </p:cNvSpPr>
            <p:nvPr/>
          </p:nvSpPr>
          <p:spPr bwMode="auto">
            <a:xfrm>
              <a:off x="3045" y="2815"/>
              <a:ext cx="350"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Times New Roman" pitchFamily="18" charset="0"/>
                </a:rPr>
                <a:t>Activity   </a:t>
              </a:r>
              <a:endParaRPr kumimoji="0" lang="en-US" sz="1800" b="0" i="0" u="none" strike="noStrike" cap="none" normalizeH="0" baseline="0" smtClean="0">
                <a:ln>
                  <a:noFill/>
                </a:ln>
                <a:solidFill>
                  <a:schemeClr val="tx1"/>
                </a:solidFill>
                <a:effectLst/>
                <a:latin typeface="Arial" pitchFamily="34" charset="0"/>
              </a:endParaRPr>
            </a:p>
          </p:txBody>
        </p:sp>
        <p:sp>
          <p:nvSpPr>
            <p:cNvPr id="120879" name="Rectangle 47"/>
            <p:cNvSpPr>
              <a:spLocks noChangeArrowheads="1"/>
            </p:cNvSpPr>
            <p:nvPr/>
          </p:nvSpPr>
          <p:spPr bwMode="auto">
            <a:xfrm>
              <a:off x="3357" y="2894"/>
              <a:ext cx="55"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sp>
          <p:nvSpPr>
            <p:cNvPr id="120881" name="Rectangle 49"/>
            <p:cNvSpPr>
              <a:spLocks noChangeArrowheads="1"/>
            </p:cNvSpPr>
            <p:nvPr/>
          </p:nvSpPr>
          <p:spPr bwMode="auto">
            <a:xfrm>
              <a:off x="3144" y="2903"/>
              <a:ext cx="88"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Times New Roman" pitchFamily="18" charset="0"/>
                </a:rPr>
                <a:t>B</a:t>
              </a:r>
              <a:endParaRPr kumimoji="0" lang="en-US" sz="1800" b="0" i="0" u="none" strike="noStrike" cap="none" normalizeH="0" baseline="0" smtClean="0">
                <a:ln>
                  <a:noFill/>
                </a:ln>
                <a:solidFill>
                  <a:schemeClr val="tx1"/>
                </a:solidFill>
                <a:effectLst/>
                <a:latin typeface="Arial" pitchFamily="34" charset="0"/>
              </a:endParaRPr>
            </a:p>
          </p:txBody>
        </p:sp>
        <p:sp>
          <p:nvSpPr>
            <p:cNvPr id="120882" name="Rectangle 50"/>
            <p:cNvSpPr>
              <a:spLocks noChangeArrowheads="1"/>
            </p:cNvSpPr>
            <p:nvPr/>
          </p:nvSpPr>
          <p:spPr bwMode="auto">
            <a:xfrm>
              <a:off x="3193" y="2982"/>
              <a:ext cx="55"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sp>
          <p:nvSpPr>
            <p:cNvPr id="120884" name="Rectangle 52"/>
            <p:cNvSpPr>
              <a:spLocks noChangeArrowheads="1"/>
            </p:cNvSpPr>
            <p:nvPr/>
          </p:nvSpPr>
          <p:spPr bwMode="auto">
            <a:xfrm>
              <a:off x="2137" y="2861"/>
              <a:ext cx="399" cy="301"/>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0885" name="Rectangle 53"/>
            <p:cNvSpPr>
              <a:spLocks noChangeArrowheads="1"/>
            </p:cNvSpPr>
            <p:nvPr/>
          </p:nvSpPr>
          <p:spPr bwMode="auto">
            <a:xfrm>
              <a:off x="2137" y="2782"/>
              <a:ext cx="399" cy="301"/>
            </a:xfrm>
            <a:prstGeom prst="rect">
              <a:avLst/>
            </a:prstGeom>
            <a:noFill/>
            <a:ln w="5">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0886" name="Rectangle 54"/>
            <p:cNvSpPr>
              <a:spLocks noChangeArrowheads="1"/>
            </p:cNvSpPr>
            <p:nvPr/>
          </p:nvSpPr>
          <p:spPr bwMode="auto">
            <a:xfrm>
              <a:off x="2186" y="2894"/>
              <a:ext cx="55"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sp>
          <p:nvSpPr>
            <p:cNvPr id="120887" name="Rectangle 55"/>
            <p:cNvSpPr>
              <a:spLocks noChangeArrowheads="1"/>
            </p:cNvSpPr>
            <p:nvPr/>
          </p:nvSpPr>
          <p:spPr bwMode="auto">
            <a:xfrm>
              <a:off x="2189" y="2817"/>
              <a:ext cx="350"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Times New Roman" pitchFamily="18" charset="0"/>
                </a:rPr>
                <a:t>Activity   </a:t>
              </a:r>
              <a:endParaRPr kumimoji="0" lang="en-US" sz="1800" b="0" i="0" u="none" strike="noStrike" cap="none" normalizeH="0" baseline="0" dirty="0" smtClean="0">
                <a:ln>
                  <a:noFill/>
                </a:ln>
                <a:solidFill>
                  <a:schemeClr val="tx1"/>
                </a:solidFill>
                <a:effectLst/>
                <a:latin typeface="Arial" pitchFamily="34" charset="0"/>
              </a:endParaRPr>
            </a:p>
          </p:txBody>
        </p:sp>
        <p:sp>
          <p:nvSpPr>
            <p:cNvPr id="120888" name="Rectangle 56"/>
            <p:cNvSpPr>
              <a:spLocks noChangeArrowheads="1"/>
            </p:cNvSpPr>
            <p:nvPr/>
          </p:nvSpPr>
          <p:spPr bwMode="auto">
            <a:xfrm>
              <a:off x="2520" y="2894"/>
              <a:ext cx="55"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sp>
          <p:nvSpPr>
            <p:cNvPr id="120889" name="Rectangle 57"/>
            <p:cNvSpPr>
              <a:spLocks noChangeArrowheads="1"/>
            </p:cNvSpPr>
            <p:nvPr/>
          </p:nvSpPr>
          <p:spPr bwMode="auto">
            <a:xfrm>
              <a:off x="2186" y="2982"/>
              <a:ext cx="142"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sp>
          <p:nvSpPr>
            <p:cNvPr id="120890" name="Rectangle 58"/>
            <p:cNvSpPr>
              <a:spLocks noChangeArrowheads="1"/>
            </p:cNvSpPr>
            <p:nvPr/>
          </p:nvSpPr>
          <p:spPr bwMode="auto">
            <a:xfrm>
              <a:off x="2285" y="2920"/>
              <a:ext cx="93"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Times New Roman" pitchFamily="18" charset="0"/>
                </a:rPr>
                <a:t>A</a:t>
              </a:r>
              <a:endParaRPr kumimoji="0" lang="en-US" sz="1800" b="0" i="0" u="none" strike="noStrike" cap="none" normalizeH="0" baseline="0" dirty="0" smtClean="0">
                <a:ln>
                  <a:noFill/>
                </a:ln>
                <a:solidFill>
                  <a:schemeClr val="tx1"/>
                </a:solidFill>
                <a:effectLst/>
                <a:latin typeface="Arial" pitchFamily="34" charset="0"/>
              </a:endParaRPr>
            </a:p>
          </p:txBody>
        </p:sp>
        <p:sp>
          <p:nvSpPr>
            <p:cNvPr id="120893" name="Rectangle 61"/>
            <p:cNvSpPr>
              <a:spLocks noChangeArrowheads="1"/>
            </p:cNvSpPr>
            <p:nvPr/>
          </p:nvSpPr>
          <p:spPr bwMode="auto">
            <a:xfrm>
              <a:off x="2186" y="3168"/>
              <a:ext cx="55"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sp>
          <p:nvSpPr>
            <p:cNvPr id="120894" name="Freeform 62"/>
            <p:cNvSpPr>
              <a:spLocks noEditPoints="1"/>
            </p:cNvSpPr>
            <p:nvPr/>
          </p:nvSpPr>
          <p:spPr bwMode="auto">
            <a:xfrm>
              <a:off x="1727" y="2932"/>
              <a:ext cx="410" cy="307"/>
            </a:xfrm>
            <a:custGeom>
              <a:avLst/>
              <a:gdLst/>
              <a:ahLst/>
              <a:cxnLst>
                <a:cxn ang="0">
                  <a:pos x="5" y="302"/>
                </a:cxn>
                <a:cxn ang="0">
                  <a:pos x="377" y="17"/>
                </a:cxn>
                <a:cxn ang="0">
                  <a:pos x="383" y="17"/>
                </a:cxn>
                <a:cxn ang="0">
                  <a:pos x="383" y="17"/>
                </a:cxn>
                <a:cxn ang="0">
                  <a:pos x="383" y="22"/>
                </a:cxn>
                <a:cxn ang="0">
                  <a:pos x="383" y="22"/>
                </a:cxn>
                <a:cxn ang="0">
                  <a:pos x="5" y="307"/>
                </a:cxn>
                <a:cxn ang="0">
                  <a:pos x="5" y="307"/>
                </a:cxn>
                <a:cxn ang="0">
                  <a:pos x="0" y="307"/>
                </a:cxn>
                <a:cxn ang="0">
                  <a:pos x="0" y="302"/>
                </a:cxn>
                <a:cxn ang="0">
                  <a:pos x="5" y="302"/>
                </a:cxn>
                <a:cxn ang="0">
                  <a:pos x="5" y="302"/>
                </a:cxn>
                <a:cxn ang="0">
                  <a:pos x="361" y="6"/>
                </a:cxn>
                <a:cxn ang="0">
                  <a:pos x="410" y="0"/>
                </a:cxn>
                <a:cxn ang="0">
                  <a:pos x="388" y="44"/>
                </a:cxn>
                <a:cxn ang="0">
                  <a:pos x="361" y="6"/>
                </a:cxn>
              </a:cxnLst>
              <a:rect l="0" t="0" r="r" b="b"/>
              <a:pathLst>
                <a:path w="410" h="307">
                  <a:moveTo>
                    <a:pt x="5" y="302"/>
                  </a:moveTo>
                  <a:lnTo>
                    <a:pt x="377" y="17"/>
                  </a:lnTo>
                  <a:lnTo>
                    <a:pt x="383" y="17"/>
                  </a:lnTo>
                  <a:lnTo>
                    <a:pt x="383" y="17"/>
                  </a:lnTo>
                  <a:lnTo>
                    <a:pt x="383" y="22"/>
                  </a:lnTo>
                  <a:lnTo>
                    <a:pt x="383" y="22"/>
                  </a:lnTo>
                  <a:lnTo>
                    <a:pt x="5" y="307"/>
                  </a:lnTo>
                  <a:lnTo>
                    <a:pt x="5" y="307"/>
                  </a:lnTo>
                  <a:lnTo>
                    <a:pt x="0" y="307"/>
                  </a:lnTo>
                  <a:lnTo>
                    <a:pt x="0" y="302"/>
                  </a:lnTo>
                  <a:lnTo>
                    <a:pt x="5" y="302"/>
                  </a:lnTo>
                  <a:lnTo>
                    <a:pt x="5" y="302"/>
                  </a:lnTo>
                  <a:close/>
                  <a:moveTo>
                    <a:pt x="361" y="6"/>
                  </a:moveTo>
                  <a:lnTo>
                    <a:pt x="410" y="0"/>
                  </a:lnTo>
                  <a:lnTo>
                    <a:pt x="388" y="44"/>
                  </a:lnTo>
                  <a:lnTo>
                    <a:pt x="361" y="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0895" name="Freeform 63"/>
            <p:cNvSpPr>
              <a:spLocks noEditPoints="1"/>
            </p:cNvSpPr>
            <p:nvPr/>
          </p:nvSpPr>
          <p:spPr bwMode="auto">
            <a:xfrm>
              <a:off x="1727" y="3530"/>
              <a:ext cx="760" cy="213"/>
            </a:xfrm>
            <a:custGeom>
              <a:avLst/>
              <a:gdLst/>
              <a:ahLst/>
              <a:cxnLst>
                <a:cxn ang="0">
                  <a:pos x="5" y="0"/>
                </a:cxn>
                <a:cxn ang="0">
                  <a:pos x="727" y="191"/>
                </a:cxn>
                <a:cxn ang="0">
                  <a:pos x="733" y="197"/>
                </a:cxn>
                <a:cxn ang="0">
                  <a:pos x="733" y="197"/>
                </a:cxn>
                <a:cxn ang="0">
                  <a:pos x="727" y="202"/>
                </a:cxn>
                <a:cxn ang="0">
                  <a:pos x="727" y="202"/>
                </a:cxn>
                <a:cxn ang="0">
                  <a:pos x="5" y="5"/>
                </a:cxn>
                <a:cxn ang="0">
                  <a:pos x="0" y="5"/>
                </a:cxn>
                <a:cxn ang="0">
                  <a:pos x="0" y="5"/>
                </a:cxn>
                <a:cxn ang="0">
                  <a:pos x="5" y="0"/>
                </a:cxn>
                <a:cxn ang="0">
                  <a:pos x="5" y="0"/>
                </a:cxn>
                <a:cxn ang="0">
                  <a:pos x="5" y="0"/>
                </a:cxn>
                <a:cxn ang="0">
                  <a:pos x="727" y="175"/>
                </a:cxn>
                <a:cxn ang="0">
                  <a:pos x="760" y="208"/>
                </a:cxn>
                <a:cxn ang="0">
                  <a:pos x="716" y="213"/>
                </a:cxn>
                <a:cxn ang="0">
                  <a:pos x="727" y="175"/>
                </a:cxn>
              </a:cxnLst>
              <a:rect l="0" t="0" r="r" b="b"/>
              <a:pathLst>
                <a:path w="760" h="213">
                  <a:moveTo>
                    <a:pt x="5" y="0"/>
                  </a:moveTo>
                  <a:lnTo>
                    <a:pt x="727" y="191"/>
                  </a:lnTo>
                  <a:lnTo>
                    <a:pt x="733" y="197"/>
                  </a:lnTo>
                  <a:lnTo>
                    <a:pt x="733" y="197"/>
                  </a:lnTo>
                  <a:lnTo>
                    <a:pt x="727" y="202"/>
                  </a:lnTo>
                  <a:lnTo>
                    <a:pt x="727" y="202"/>
                  </a:lnTo>
                  <a:lnTo>
                    <a:pt x="5" y="5"/>
                  </a:lnTo>
                  <a:lnTo>
                    <a:pt x="0" y="5"/>
                  </a:lnTo>
                  <a:lnTo>
                    <a:pt x="0" y="5"/>
                  </a:lnTo>
                  <a:lnTo>
                    <a:pt x="5" y="0"/>
                  </a:lnTo>
                  <a:lnTo>
                    <a:pt x="5" y="0"/>
                  </a:lnTo>
                  <a:lnTo>
                    <a:pt x="5" y="0"/>
                  </a:lnTo>
                  <a:close/>
                  <a:moveTo>
                    <a:pt x="727" y="175"/>
                  </a:moveTo>
                  <a:lnTo>
                    <a:pt x="760" y="208"/>
                  </a:lnTo>
                  <a:lnTo>
                    <a:pt x="716" y="213"/>
                  </a:lnTo>
                  <a:lnTo>
                    <a:pt x="727" y="17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0896" name="Freeform 64"/>
            <p:cNvSpPr>
              <a:spLocks noEditPoints="1"/>
            </p:cNvSpPr>
            <p:nvPr/>
          </p:nvSpPr>
          <p:spPr bwMode="auto">
            <a:xfrm>
              <a:off x="2536" y="2888"/>
              <a:ext cx="454" cy="44"/>
            </a:xfrm>
            <a:custGeom>
              <a:avLst/>
              <a:gdLst/>
              <a:ahLst/>
              <a:cxnLst>
                <a:cxn ang="0">
                  <a:pos x="0" y="17"/>
                </a:cxn>
                <a:cxn ang="0">
                  <a:pos x="422" y="17"/>
                </a:cxn>
                <a:cxn ang="0">
                  <a:pos x="422" y="17"/>
                </a:cxn>
                <a:cxn ang="0">
                  <a:pos x="427" y="22"/>
                </a:cxn>
                <a:cxn ang="0">
                  <a:pos x="422" y="22"/>
                </a:cxn>
                <a:cxn ang="0">
                  <a:pos x="422" y="22"/>
                </a:cxn>
                <a:cxn ang="0">
                  <a:pos x="0" y="22"/>
                </a:cxn>
                <a:cxn ang="0">
                  <a:pos x="0" y="22"/>
                </a:cxn>
                <a:cxn ang="0">
                  <a:pos x="0" y="22"/>
                </a:cxn>
                <a:cxn ang="0">
                  <a:pos x="0" y="17"/>
                </a:cxn>
                <a:cxn ang="0">
                  <a:pos x="0" y="17"/>
                </a:cxn>
                <a:cxn ang="0">
                  <a:pos x="0" y="17"/>
                </a:cxn>
                <a:cxn ang="0">
                  <a:pos x="416" y="0"/>
                </a:cxn>
                <a:cxn ang="0">
                  <a:pos x="454" y="22"/>
                </a:cxn>
                <a:cxn ang="0">
                  <a:pos x="416" y="44"/>
                </a:cxn>
                <a:cxn ang="0">
                  <a:pos x="416" y="0"/>
                </a:cxn>
              </a:cxnLst>
              <a:rect l="0" t="0" r="r" b="b"/>
              <a:pathLst>
                <a:path w="454" h="44">
                  <a:moveTo>
                    <a:pt x="0" y="17"/>
                  </a:moveTo>
                  <a:lnTo>
                    <a:pt x="422" y="17"/>
                  </a:lnTo>
                  <a:lnTo>
                    <a:pt x="422" y="17"/>
                  </a:lnTo>
                  <a:lnTo>
                    <a:pt x="427" y="22"/>
                  </a:lnTo>
                  <a:lnTo>
                    <a:pt x="422" y="22"/>
                  </a:lnTo>
                  <a:lnTo>
                    <a:pt x="422" y="22"/>
                  </a:lnTo>
                  <a:lnTo>
                    <a:pt x="0" y="22"/>
                  </a:lnTo>
                  <a:lnTo>
                    <a:pt x="0" y="22"/>
                  </a:lnTo>
                  <a:lnTo>
                    <a:pt x="0" y="22"/>
                  </a:lnTo>
                  <a:lnTo>
                    <a:pt x="0" y="17"/>
                  </a:lnTo>
                  <a:lnTo>
                    <a:pt x="0" y="17"/>
                  </a:lnTo>
                  <a:lnTo>
                    <a:pt x="0" y="17"/>
                  </a:lnTo>
                  <a:close/>
                  <a:moveTo>
                    <a:pt x="416" y="0"/>
                  </a:moveTo>
                  <a:lnTo>
                    <a:pt x="454" y="22"/>
                  </a:lnTo>
                  <a:lnTo>
                    <a:pt x="416" y="44"/>
                  </a:lnTo>
                  <a:lnTo>
                    <a:pt x="416"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0897" name="Freeform 65"/>
            <p:cNvSpPr>
              <a:spLocks noEditPoints="1"/>
            </p:cNvSpPr>
            <p:nvPr/>
          </p:nvSpPr>
          <p:spPr bwMode="auto">
            <a:xfrm>
              <a:off x="2887" y="3475"/>
              <a:ext cx="913" cy="263"/>
            </a:xfrm>
            <a:custGeom>
              <a:avLst/>
              <a:gdLst/>
              <a:ahLst/>
              <a:cxnLst>
                <a:cxn ang="0">
                  <a:pos x="5" y="257"/>
                </a:cxn>
                <a:cxn ang="0">
                  <a:pos x="875" y="16"/>
                </a:cxn>
                <a:cxn ang="0">
                  <a:pos x="880" y="16"/>
                </a:cxn>
                <a:cxn ang="0">
                  <a:pos x="880" y="16"/>
                </a:cxn>
                <a:cxn ang="0">
                  <a:pos x="880" y="22"/>
                </a:cxn>
                <a:cxn ang="0">
                  <a:pos x="880" y="22"/>
                </a:cxn>
                <a:cxn ang="0">
                  <a:pos x="5" y="263"/>
                </a:cxn>
                <a:cxn ang="0">
                  <a:pos x="5" y="263"/>
                </a:cxn>
                <a:cxn ang="0">
                  <a:pos x="0" y="263"/>
                </a:cxn>
                <a:cxn ang="0">
                  <a:pos x="0" y="257"/>
                </a:cxn>
                <a:cxn ang="0">
                  <a:pos x="5" y="257"/>
                </a:cxn>
                <a:cxn ang="0">
                  <a:pos x="5" y="257"/>
                </a:cxn>
                <a:cxn ang="0">
                  <a:pos x="864" y="0"/>
                </a:cxn>
                <a:cxn ang="0">
                  <a:pos x="913" y="11"/>
                </a:cxn>
                <a:cxn ang="0">
                  <a:pos x="875" y="38"/>
                </a:cxn>
                <a:cxn ang="0">
                  <a:pos x="864" y="0"/>
                </a:cxn>
              </a:cxnLst>
              <a:rect l="0" t="0" r="r" b="b"/>
              <a:pathLst>
                <a:path w="913" h="263">
                  <a:moveTo>
                    <a:pt x="5" y="257"/>
                  </a:moveTo>
                  <a:lnTo>
                    <a:pt x="875" y="16"/>
                  </a:lnTo>
                  <a:lnTo>
                    <a:pt x="880" y="16"/>
                  </a:lnTo>
                  <a:lnTo>
                    <a:pt x="880" y="16"/>
                  </a:lnTo>
                  <a:lnTo>
                    <a:pt x="880" y="22"/>
                  </a:lnTo>
                  <a:lnTo>
                    <a:pt x="880" y="22"/>
                  </a:lnTo>
                  <a:lnTo>
                    <a:pt x="5" y="263"/>
                  </a:lnTo>
                  <a:lnTo>
                    <a:pt x="5" y="263"/>
                  </a:lnTo>
                  <a:lnTo>
                    <a:pt x="0" y="263"/>
                  </a:lnTo>
                  <a:lnTo>
                    <a:pt x="0" y="257"/>
                  </a:lnTo>
                  <a:lnTo>
                    <a:pt x="5" y="257"/>
                  </a:lnTo>
                  <a:lnTo>
                    <a:pt x="5" y="257"/>
                  </a:lnTo>
                  <a:close/>
                  <a:moveTo>
                    <a:pt x="864" y="0"/>
                  </a:moveTo>
                  <a:lnTo>
                    <a:pt x="913" y="11"/>
                  </a:lnTo>
                  <a:lnTo>
                    <a:pt x="875" y="38"/>
                  </a:lnTo>
                  <a:lnTo>
                    <a:pt x="864"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0898" name="Freeform 66"/>
            <p:cNvSpPr>
              <a:spLocks noEditPoints="1"/>
            </p:cNvSpPr>
            <p:nvPr/>
          </p:nvSpPr>
          <p:spPr bwMode="auto">
            <a:xfrm>
              <a:off x="3390" y="2905"/>
              <a:ext cx="410" cy="411"/>
            </a:xfrm>
            <a:custGeom>
              <a:avLst/>
              <a:gdLst/>
              <a:ahLst/>
              <a:cxnLst>
                <a:cxn ang="0">
                  <a:pos x="11" y="0"/>
                </a:cxn>
                <a:cxn ang="0">
                  <a:pos x="388" y="383"/>
                </a:cxn>
                <a:cxn ang="0">
                  <a:pos x="388" y="383"/>
                </a:cxn>
                <a:cxn ang="0">
                  <a:pos x="388" y="389"/>
                </a:cxn>
                <a:cxn ang="0">
                  <a:pos x="383" y="389"/>
                </a:cxn>
                <a:cxn ang="0">
                  <a:pos x="383" y="389"/>
                </a:cxn>
                <a:cxn ang="0">
                  <a:pos x="5" y="5"/>
                </a:cxn>
                <a:cxn ang="0">
                  <a:pos x="0" y="5"/>
                </a:cxn>
                <a:cxn ang="0">
                  <a:pos x="5" y="0"/>
                </a:cxn>
                <a:cxn ang="0">
                  <a:pos x="5" y="0"/>
                </a:cxn>
                <a:cxn ang="0">
                  <a:pos x="11" y="0"/>
                </a:cxn>
                <a:cxn ang="0">
                  <a:pos x="11" y="0"/>
                </a:cxn>
                <a:cxn ang="0">
                  <a:pos x="394" y="367"/>
                </a:cxn>
                <a:cxn ang="0">
                  <a:pos x="410" y="411"/>
                </a:cxn>
                <a:cxn ang="0">
                  <a:pos x="367" y="394"/>
                </a:cxn>
                <a:cxn ang="0">
                  <a:pos x="394" y="367"/>
                </a:cxn>
              </a:cxnLst>
              <a:rect l="0" t="0" r="r" b="b"/>
              <a:pathLst>
                <a:path w="410" h="411">
                  <a:moveTo>
                    <a:pt x="11" y="0"/>
                  </a:moveTo>
                  <a:lnTo>
                    <a:pt x="388" y="383"/>
                  </a:lnTo>
                  <a:lnTo>
                    <a:pt x="388" y="383"/>
                  </a:lnTo>
                  <a:lnTo>
                    <a:pt x="388" y="389"/>
                  </a:lnTo>
                  <a:lnTo>
                    <a:pt x="383" y="389"/>
                  </a:lnTo>
                  <a:lnTo>
                    <a:pt x="383" y="389"/>
                  </a:lnTo>
                  <a:lnTo>
                    <a:pt x="5" y="5"/>
                  </a:lnTo>
                  <a:lnTo>
                    <a:pt x="0" y="5"/>
                  </a:lnTo>
                  <a:lnTo>
                    <a:pt x="5" y="0"/>
                  </a:lnTo>
                  <a:lnTo>
                    <a:pt x="5" y="0"/>
                  </a:lnTo>
                  <a:lnTo>
                    <a:pt x="11" y="0"/>
                  </a:lnTo>
                  <a:lnTo>
                    <a:pt x="11" y="0"/>
                  </a:lnTo>
                  <a:close/>
                  <a:moveTo>
                    <a:pt x="394" y="367"/>
                  </a:moveTo>
                  <a:lnTo>
                    <a:pt x="410" y="411"/>
                  </a:lnTo>
                  <a:lnTo>
                    <a:pt x="367" y="394"/>
                  </a:lnTo>
                  <a:lnTo>
                    <a:pt x="394" y="36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0899" name="Rectangle 67"/>
            <p:cNvSpPr>
              <a:spLocks noChangeArrowheads="1"/>
            </p:cNvSpPr>
            <p:nvPr/>
          </p:nvSpPr>
          <p:spPr bwMode="auto">
            <a:xfrm>
              <a:off x="1327" y="3579"/>
              <a:ext cx="301" cy="15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0900" name="Rectangle 68"/>
            <p:cNvSpPr>
              <a:spLocks noChangeArrowheads="1"/>
            </p:cNvSpPr>
            <p:nvPr/>
          </p:nvSpPr>
          <p:spPr bwMode="auto">
            <a:xfrm>
              <a:off x="1401" y="3577"/>
              <a:ext cx="131"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Times New Roman" pitchFamily="18" charset="0"/>
                </a:rPr>
                <a:t>10 </a:t>
              </a:r>
              <a:endParaRPr kumimoji="0" lang="en-US" sz="1800" b="0" i="0" u="none" strike="noStrike" cap="none" normalizeH="0" baseline="0" dirty="0" smtClean="0">
                <a:ln>
                  <a:noFill/>
                </a:ln>
                <a:solidFill>
                  <a:schemeClr val="tx1"/>
                </a:solidFill>
                <a:effectLst/>
                <a:latin typeface="Arial" pitchFamily="34" charset="0"/>
              </a:endParaRPr>
            </a:p>
          </p:txBody>
        </p:sp>
        <p:sp>
          <p:nvSpPr>
            <p:cNvPr id="120902" name="Rectangle 70"/>
            <p:cNvSpPr>
              <a:spLocks noChangeArrowheads="1"/>
            </p:cNvSpPr>
            <p:nvPr/>
          </p:nvSpPr>
          <p:spPr bwMode="auto">
            <a:xfrm>
              <a:off x="1497" y="3700"/>
              <a:ext cx="55"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sp>
          <p:nvSpPr>
            <p:cNvPr id="120903" name="Rectangle 71"/>
            <p:cNvSpPr>
              <a:spLocks noChangeArrowheads="1"/>
            </p:cNvSpPr>
            <p:nvPr/>
          </p:nvSpPr>
          <p:spPr bwMode="auto">
            <a:xfrm>
              <a:off x="2186" y="3212"/>
              <a:ext cx="307" cy="15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0904" name="Rectangle 72"/>
            <p:cNvSpPr>
              <a:spLocks noChangeArrowheads="1"/>
            </p:cNvSpPr>
            <p:nvPr/>
          </p:nvSpPr>
          <p:spPr bwMode="auto">
            <a:xfrm>
              <a:off x="2265" y="3118"/>
              <a:ext cx="131"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Times New Roman" pitchFamily="18" charset="0"/>
                </a:rPr>
                <a:t>15 </a:t>
              </a:r>
              <a:endParaRPr kumimoji="0" lang="en-US" sz="1800" b="0" i="0" u="none" strike="noStrike" cap="none" normalizeH="0" baseline="0" dirty="0" smtClean="0">
                <a:ln>
                  <a:noFill/>
                </a:ln>
                <a:solidFill>
                  <a:schemeClr val="tx1"/>
                </a:solidFill>
                <a:effectLst/>
                <a:latin typeface="Arial" pitchFamily="34" charset="0"/>
              </a:endParaRPr>
            </a:p>
          </p:txBody>
        </p:sp>
        <p:sp>
          <p:nvSpPr>
            <p:cNvPr id="120907" name="Rectangle 75"/>
            <p:cNvSpPr>
              <a:spLocks noChangeArrowheads="1"/>
            </p:cNvSpPr>
            <p:nvPr/>
          </p:nvSpPr>
          <p:spPr bwMode="auto">
            <a:xfrm>
              <a:off x="2536" y="3913"/>
              <a:ext cx="307" cy="14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0908" name="Rectangle 76"/>
            <p:cNvSpPr>
              <a:spLocks noChangeArrowheads="1"/>
            </p:cNvSpPr>
            <p:nvPr/>
          </p:nvSpPr>
          <p:spPr bwMode="auto">
            <a:xfrm>
              <a:off x="2611" y="3923"/>
              <a:ext cx="131"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Times New Roman" pitchFamily="18" charset="0"/>
                </a:rPr>
                <a:t>20 </a:t>
              </a:r>
              <a:endParaRPr kumimoji="0" lang="en-US" sz="1800" b="0" i="0" u="none" strike="noStrike" cap="none" normalizeH="0" baseline="0" dirty="0" smtClean="0">
                <a:ln>
                  <a:noFill/>
                </a:ln>
                <a:solidFill>
                  <a:schemeClr val="tx1"/>
                </a:solidFill>
                <a:effectLst/>
                <a:latin typeface="Arial" pitchFamily="34" charset="0"/>
              </a:endParaRPr>
            </a:p>
          </p:txBody>
        </p:sp>
        <p:sp>
          <p:nvSpPr>
            <p:cNvPr id="120910" name="Rectangle 78"/>
            <p:cNvSpPr>
              <a:spLocks noChangeArrowheads="1"/>
            </p:cNvSpPr>
            <p:nvPr/>
          </p:nvSpPr>
          <p:spPr bwMode="auto">
            <a:xfrm>
              <a:off x="2711" y="4028"/>
              <a:ext cx="55"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sp>
          <p:nvSpPr>
            <p:cNvPr id="120911" name="Rectangle 79"/>
            <p:cNvSpPr>
              <a:spLocks noChangeArrowheads="1"/>
            </p:cNvSpPr>
            <p:nvPr/>
          </p:nvSpPr>
          <p:spPr bwMode="auto">
            <a:xfrm>
              <a:off x="3899" y="3579"/>
              <a:ext cx="306" cy="15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0912" name="Rectangle 80"/>
            <p:cNvSpPr>
              <a:spLocks noChangeArrowheads="1"/>
            </p:cNvSpPr>
            <p:nvPr/>
          </p:nvSpPr>
          <p:spPr bwMode="auto">
            <a:xfrm>
              <a:off x="3953" y="3577"/>
              <a:ext cx="131"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Times New Roman" pitchFamily="18" charset="0"/>
                </a:rPr>
                <a:t>15 </a:t>
              </a:r>
              <a:endParaRPr kumimoji="0" lang="en-US" sz="1800" b="0" i="0" u="none" strike="noStrike" cap="none" normalizeH="0" baseline="0" dirty="0" smtClean="0">
                <a:ln>
                  <a:noFill/>
                </a:ln>
                <a:solidFill>
                  <a:schemeClr val="tx1"/>
                </a:solidFill>
                <a:effectLst/>
                <a:latin typeface="Arial" pitchFamily="34" charset="0"/>
              </a:endParaRPr>
            </a:p>
          </p:txBody>
        </p:sp>
        <p:sp>
          <p:nvSpPr>
            <p:cNvPr id="120914" name="Rectangle 82"/>
            <p:cNvSpPr>
              <a:spLocks noChangeArrowheads="1"/>
            </p:cNvSpPr>
            <p:nvPr/>
          </p:nvSpPr>
          <p:spPr bwMode="auto">
            <a:xfrm>
              <a:off x="4074" y="3700"/>
              <a:ext cx="55"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sp>
          <p:nvSpPr>
            <p:cNvPr id="120915" name="Rectangle 83"/>
            <p:cNvSpPr>
              <a:spLocks noChangeArrowheads="1"/>
            </p:cNvSpPr>
            <p:nvPr/>
          </p:nvSpPr>
          <p:spPr bwMode="auto">
            <a:xfrm>
              <a:off x="3073" y="3212"/>
              <a:ext cx="300" cy="15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0916" name="Rectangle 84"/>
            <p:cNvSpPr>
              <a:spLocks noChangeArrowheads="1"/>
            </p:cNvSpPr>
            <p:nvPr/>
          </p:nvSpPr>
          <p:spPr bwMode="auto">
            <a:xfrm>
              <a:off x="3122" y="3118"/>
              <a:ext cx="131"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Times New Roman" pitchFamily="18" charset="0"/>
                </a:rPr>
                <a:t>10 </a:t>
              </a:r>
              <a:endParaRPr kumimoji="0" lang="en-US" sz="1800" b="0" i="0" u="none" strike="noStrike" cap="none" normalizeH="0" baseline="0" dirty="0" smtClean="0">
                <a:ln>
                  <a:noFill/>
                </a:ln>
                <a:solidFill>
                  <a:schemeClr val="tx1"/>
                </a:solidFill>
                <a:effectLst/>
                <a:latin typeface="Arial" pitchFamily="34" charset="0"/>
              </a:endParaRPr>
            </a:p>
          </p:txBody>
        </p:sp>
        <p:sp>
          <p:nvSpPr>
            <p:cNvPr id="120918" name="Rectangle 86"/>
            <p:cNvSpPr>
              <a:spLocks noChangeArrowheads="1"/>
            </p:cNvSpPr>
            <p:nvPr/>
          </p:nvSpPr>
          <p:spPr bwMode="auto">
            <a:xfrm>
              <a:off x="3242" y="3332"/>
              <a:ext cx="55" cy="11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Times New Roman" pitchFamily="18" charset="0"/>
                </a:rPr>
                <a:t> </a:t>
              </a:r>
              <a:endParaRPr kumimoji="0" lang="en-US" sz="1800" b="0" i="0" u="none" strike="noStrike" cap="none" normalizeH="0" baseline="0" smtClean="0">
                <a:ln>
                  <a:noFill/>
                </a:ln>
                <a:solidFill>
                  <a:schemeClr val="tx1"/>
                </a:solidFill>
                <a:effectLst/>
                <a:latin typeface="Arial"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20835"/>
                                        </p:tgtEl>
                                        <p:attrNameLst>
                                          <p:attrName>style.visibility</p:attrName>
                                        </p:attrNameLst>
                                      </p:cBhvr>
                                      <p:to>
                                        <p:strVal val="visible"/>
                                      </p:to>
                                    </p:set>
                                    <p:animEffect transition="in" filter="dissolve">
                                      <p:cBhvr>
                                        <p:cTn id="7" dur="500"/>
                                        <p:tgtEl>
                                          <p:spTgt spid="1208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4.4</a:t>
            </a:r>
            <a:endParaRPr lang="en-US" dirty="0"/>
          </a:p>
        </p:txBody>
      </p:sp>
      <p:sp>
        <p:nvSpPr>
          <p:cNvPr id="4" name="Content Placeholder 2"/>
          <p:cNvSpPr txBox="1">
            <a:spLocks/>
          </p:cNvSpPr>
          <p:nvPr/>
        </p:nvSpPr>
        <p:spPr bwMode="auto">
          <a:xfrm>
            <a:off x="237823" y="1289343"/>
            <a:ext cx="8906177" cy="5211985"/>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30000"/>
              </a:lnSpc>
              <a:spcBef>
                <a:spcPct val="20000"/>
              </a:spcBef>
              <a:spcAft>
                <a:spcPct val="0"/>
              </a:spcAft>
              <a:buClr>
                <a:srgbClr val="000000"/>
              </a:buClr>
              <a:buSzTx/>
              <a:buFont typeface="Wingdings" pitchFamily="2" charset="2"/>
              <a:buNone/>
              <a:tabLst/>
              <a:defRPr/>
            </a:pPr>
            <a:r>
              <a:rPr kumimoji="0" lang="en-US" sz="2400" b="0" i="0" u="none" strike="noStrike" kern="0" cap="none" spc="0" normalizeH="0" baseline="0" noProof="0" dirty="0" smtClean="0">
                <a:ln>
                  <a:noFill/>
                </a:ln>
                <a:solidFill>
                  <a:srgbClr val="1A1A70"/>
                </a:solidFill>
                <a:effectLst/>
                <a:uLnTx/>
                <a:uFillTx/>
                <a:latin typeface="Book Antiqua" pitchFamily="18" charset="0"/>
                <a:ea typeface="+mn-ea"/>
                <a:cs typeface="+mn-cs"/>
              </a:rPr>
              <a:t>b) What is the flow time?</a:t>
            </a:r>
          </a:p>
          <a:p>
            <a:pPr marL="342900" indent="-342900" eaLnBrk="0" hangingPunct="0">
              <a:lnSpc>
                <a:spcPct val="130000"/>
              </a:lnSpc>
              <a:spcBef>
                <a:spcPct val="20000"/>
              </a:spcBef>
              <a:buClr>
                <a:srgbClr val="000000"/>
              </a:buClr>
            </a:pPr>
            <a:r>
              <a:rPr lang="en-US" sz="2400" kern="0" dirty="0" smtClean="0">
                <a:solidFill>
                  <a:srgbClr val="1A1A70"/>
                </a:solidFill>
                <a:latin typeface="Book Antiqua" pitchFamily="18" charset="0"/>
              </a:rPr>
              <a:t>The flow time is 50 minutes.  The critical path is the one of F1. </a:t>
            </a:r>
          </a:p>
          <a:p>
            <a:pPr marL="342900" indent="-342900" eaLnBrk="0" hangingPunct="0">
              <a:lnSpc>
                <a:spcPct val="130000"/>
              </a:lnSpc>
              <a:spcBef>
                <a:spcPct val="20000"/>
              </a:spcBef>
              <a:buClr>
                <a:srgbClr val="000000"/>
              </a:buClr>
            </a:pPr>
            <a:r>
              <a:rPr lang="en-US" sz="2400" kern="0" dirty="0" smtClean="0">
                <a:solidFill>
                  <a:srgbClr val="1A1A70"/>
                </a:solidFill>
                <a:latin typeface="Book Antiqua" pitchFamily="18" charset="0"/>
              </a:rPr>
              <a:t>c) What is the effect on flow time if 50% of F1 forms must repeat Activity A one more time due to quality problems?</a:t>
            </a:r>
          </a:p>
          <a:p>
            <a:pPr marL="342900" indent="-342900" eaLnBrk="0" hangingPunct="0">
              <a:lnSpc>
                <a:spcPct val="130000"/>
              </a:lnSpc>
              <a:spcBef>
                <a:spcPct val="20000"/>
              </a:spcBef>
              <a:buClr>
                <a:srgbClr val="000000"/>
              </a:buClr>
            </a:pPr>
            <a:r>
              <a:rPr lang="en-US" sz="2400" kern="0" dirty="0" smtClean="0">
                <a:solidFill>
                  <a:srgbClr val="1A1A70"/>
                </a:solidFill>
                <a:latin typeface="Book Antiqua" pitchFamily="18" charset="0"/>
              </a:rPr>
              <a:t>Since 50% of F1 forms return to A, then 100% of F1 forms spend 15 minutes in A and the other 50% spend 15 more minutes at A. On average an F1 form spends 15+ 0.5(15) = 22.5. </a:t>
            </a:r>
          </a:p>
          <a:p>
            <a:pPr marL="342900" indent="-342900" eaLnBrk="0" hangingPunct="0">
              <a:lnSpc>
                <a:spcPct val="130000"/>
              </a:lnSpc>
              <a:spcBef>
                <a:spcPct val="20000"/>
              </a:spcBef>
              <a:buClr>
                <a:srgbClr val="000000"/>
              </a:buClr>
            </a:pPr>
            <a:r>
              <a:rPr lang="en-US" sz="2400" kern="0" dirty="0" smtClean="0">
                <a:solidFill>
                  <a:srgbClr val="1A1A70"/>
                </a:solidFill>
                <a:latin typeface="Book Antiqua" pitchFamily="18" charset="0"/>
              </a:rPr>
              <a:t>Therefore activity A takes 7.5 minutes more. </a:t>
            </a:r>
          </a:p>
          <a:p>
            <a:pPr marL="342900" indent="-342900" eaLnBrk="0" hangingPunct="0">
              <a:lnSpc>
                <a:spcPct val="130000"/>
              </a:lnSpc>
              <a:spcBef>
                <a:spcPct val="20000"/>
              </a:spcBef>
              <a:buClr>
                <a:srgbClr val="000000"/>
              </a:buClr>
            </a:pPr>
            <a:r>
              <a:rPr lang="en-US" sz="2400" kern="0" dirty="0" smtClean="0">
                <a:solidFill>
                  <a:srgbClr val="1A1A70"/>
                </a:solidFill>
                <a:latin typeface="Book Antiqua" pitchFamily="18" charset="0"/>
              </a:rPr>
              <a:t>Since activity A is on the critical path, the flow time will increase  7.5 minutes, to 57.5 minutes. </a:t>
            </a:r>
            <a:endParaRPr lang="en-US" sz="2400" dirty="0" smtClean="0"/>
          </a:p>
          <a:p>
            <a:pPr marL="342900" indent="-342900" eaLnBrk="0" hangingPunct="0">
              <a:lnSpc>
                <a:spcPct val="130000"/>
              </a:lnSpc>
              <a:spcBef>
                <a:spcPct val="20000"/>
              </a:spcBef>
              <a:buClr>
                <a:srgbClr val="000000"/>
              </a:buClr>
            </a:pPr>
            <a:endParaRPr lang="en-US" sz="2400" kern="0" dirty="0" smtClean="0">
              <a:solidFill>
                <a:srgbClr val="1A1A70"/>
              </a:solidFill>
              <a:latin typeface="Book Antiqua" pitchFamily="18" charset="0"/>
            </a:endParaRPr>
          </a:p>
          <a:p>
            <a:pPr marL="342900" marR="0" lvl="0" indent="-342900" algn="l" defTabSz="914400" rtl="0" eaLnBrk="0" fontAlgn="base" latinLnBrk="0" hangingPunct="0">
              <a:lnSpc>
                <a:spcPct val="130000"/>
              </a:lnSpc>
              <a:spcBef>
                <a:spcPct val="20000"/>
              </a:spcBef>
              <a:spcAft>
                <a:spcPct val="0"/>
              </a:spcAft>
              <a:buClr>
                <a:srgbClr val="000000"/>
              </a:buClr>
              <a:buSzTx/>
              <a:buFont typeface="Wingdings" pitchFamily="2" charset="2"/>
              <a:buNone/>
              <a:tabLst/>
              <a:defRPr/>
            </a:pPr>
            <a:endParaRPr kumimoji="0" lang="en-US" sz="2400" b="0" i="0" u="none" strike="noStrike" kern="0" cap="none" spc="0" normalizeH="0" baseline="0" noProof="0" dirty="0" smtClean="0">
              <a:ln>
                <a:noFill/>
              </a:ln>
              <a:solidFill>
                <a:srgbClr val="1A1A70"/>
              </a:solidFill>
              <a:effectLst/>
              <a:uLnTx/>
              <a:uFillTx/>
              <a:latin typeface="Book Antiqua" pitchFamily="18" charset="0"/>
              <a:ea typeface="+mn-ea"/>
              <a:cs typeface="+mn-cs"/>
            </a:endParaRPr>
          </a:p>
          <a:p>
            <a:pPr marL="342900" marR="0" lvl="0" indent="-342900" algn="l" defTabSz="914400" rtl="0" eaLnBrk="0" fontAlgn="base" latinLnBrk="0" hangingPunct="0">
              <a:lnSpc>
                <a:spcPct val="130000"/>
              </a:lnSpc>
              <a:spcBef>
                <a:spcPct val="20000"/>
              </a:spcBef>
              <a:spcAft>
                <a:spcPct val="0"/>
              </a:spcAft>
              <a:buClr>
                <a:srgbClr val="000000"/>
              </a:buClr>
              <a:buSzTx/>
              <a:buFont typeface="Wingdings" pitchFamily="2" charset="2"/>
              <a:buNone/>
              <a:tabLst/>
              <a:defRPr/>
            </a:pPr>
            <a:endParaRPr lang="en-US" sz="2400" kern="0" dirty="0" smtClean="0">
              <a:solidFill>
                <a:srgbClr val="1A1A70"/>
              </a:solidFill>
              <a:latin typeface="Book Antiqua" pitchFamily="18" charset="0"/>
            </a:endParaRPr>
          </a:p>
          <a:p>
            <a:pPr marL="342900" marR="0" lvl="0" indent="-342900" algn="l" defTabSz="914400" rtl="0" eaLnBrk="0" fontAlgn="base" latinLnBrk="0" hangingPunct="0">
              <a:lnSpc>
                <a:spcPct val="130000"/>
              </a:lnSpc>
              <a:spcBef>
                <a:spcPct val="20000"/>
              </a:spcBef>
              <a:spcAft>
                <a:spcPct val="0"/>
              </a:spcAft>
              <a:buClr>
                <a:srgbClr val="000000"/>
              </a:buClr>
              <a:buSzTx/>
              <a:buFont typeface="Wingdings" pitchFamily="2" charset="2"/>
              <a:buNone/>
              <a:tabLst/>
              <a:defRPr/>
            </a:pPr>
            <a:endParaRPr kumimoji="0" lang="en-US" sz="2400" b="0" i="0" u="none" strike="noStrike" kern="0" cap="none" spc="0" normalizeH="0" baseline="0" noProof="0" dirty="0" smtClean="0">
              <a:ln>
                <a:noFill/>
              </a:ln>
              <a:solidFill>
                <a:srgbClr val="1A1A70"/>
              </a:solidFill>
              <a:effectLst/>
              <a:uLnTx/>
              <a:uFillTx/>
              <a:latin typeface="Book Antiqua" pitchFamily="18" charset="0"/>
              <a:ea typeface="+mn-ea"/>
              <a:cs typeface="+mn-cs"/>
            </a:endParaRPr>
          </a:p>
          <a:p>
            <a:pPr marL="342900" marR="0" lvl="0" indent="-342900" algn="l" defTabSz="914400" rtl="0" eaLnBrk="0" fontAlgn="base" latinLnBrk="0" hangingPunct="0">
              <a:lnSpc>
                <a:spcPct val="130000"/>
              </a:lnSpc>
              <a:spcBef>
                <a:spcPct val="20000"/>
              </a:spcBef>
              <a:spcAft>
                <a:spcPct val="0"/>
              </a:spcAft>
              <a:buClr>
                <a:srgbClr val="000000"/>
              </a:buClr>
              <a:buSzTx/>
              <a:buFont typeface="Wingdings" pitchFamily="2" charset="2"/>
              <a:buNone/>
              <a:tabLst/>
              <a:defRPr/>
            </a:pPr>
            <a:r>
              <a:rPr kumimoji="0" lang="en-US" sz="2400" b="0" i="0" u="none" strike="noStrike" kern="0" cap="none" spc="0" normalizeH="0" baseline="0" noProof="0" dirty="0" smtClean="0">
                <a:ln>
                  <a:noFill/>
                </a:ln>
                <a:solidFill>
                  <a:srgbClr val="1A1A70"/>
                </a:solidFill>
                <a:effectLst/>
                <a:uLnTx/>
                <a:uFillTx/>
                <a:latin typeface="Book Antiqua" pitchFamily="18" charset="0"/>
                <a:ea typeface="+mn-ea"/>
                <a:cs typeface="+mn-cs"/>
              </a:rPr>
              <a:t> </a:t>
            </a:r>
          </a:p>
          <a:p>
            <a:pPr marL="342900" marR="0" lvl="0" indent="-342900" algn="l" defTabSz="914400" rtl="0" eaLnBrk="0" fontAlgn="base" latinLnBrk="0" hangingPunct="0">
              <a:lnSpc>
                <a:spcPct val="130000"/>
              </a:lnSpc>
              <a:spcBef>
                <a:spcPct val="20000"/>
              </a:spcBef>
              <a:spcAft>
                <a:spcPct val="0"/>
              </a:spcAft>
              <a:buClr>
                <a:srgbClr val="000000"/>
              </a:buClr>
              <a:buSzTx/>
              <a:buFont typeface="Wingdings" pitchFamily="2" charset="2"/>
              <a:buChar char="•"/>
              <a:tabLst/>
              <a:defRPr/>
            </a:pPr>
            <a:endParaRPr kumimoji="0" lang="en-US" sz="2400" b="0" i="0" u="none" strike="noStrike" kern="0" cap="none" spc="0" normalizeH="0" baseline="0" noProof="0" dirty="0" smtClean="0">
              <a:ln>
                <a:noFill/>
              </a:ln>
              <a:solidFill>
                <a:srgbClr val="0E3780"/>
              </a:solidFill>
              <a:effectLst/>
              <a:uLnTx/>
              <a:uFillTx/>
              <a:latin typeface="+mn-lt"/>
              <a:ea typeface="+mn-ea"/>
              <a:cs typeface="+mn-cs"/>
            </a:endParaRPr>
          </a:p>
        </p:txBody>
      </p:sp>
      <p:sp>
        <p:nvSpPr>
          <p:cNvPr id="5" name="Date Placeholder 4"/>
          <p:cNvSpPr>
            <a:spLocks noGrp="1"/>
          </p:cNvSpPr>
          <p:nvPr>
            <p:ph type="dt" sz="half" idx="4294967295"/>
          </p:nvPr>
        </p:nvSpPr>
        <p:spPr>
          <a:xfrm>
            <a:off x="228600" y="6520244"/>
            <a:ext cx="2133600" cy="365125"/>
          </a:xfrm>
          <a:prstGeom prst="rect">
            <a:avLst/>
          </a:prstGeom>
        </p:spPr>
        <p:txBody>
          <a:bodyPr/>
          <a:lstStyle/>
          <a:p>
            <a:r>
              <a:rPr lang="en-US" smtClean="0"/>
              <a:t>November 11, 2011</a:t>
            </a:r>
            <a:endParaRPr lang="en-US" dirty="0"/>
          </a:p>
        </p:txBody>
      </p:sp>
      <p:sp>
        <p:nvSpPr>
          <p:cNvPr id="6" name="Slide Number Placeholder 5"/>
          <p:cNvSpPr>
            <a:spLocks noGrp="1"/>
          </p:cNvSpPr>
          <p:nvPr>
            <p:ph type="sldNum" sz="quarter" idx="4294967295"/>
          </p:nvPr>
        </p:nvSpPr>
        <p:spPr>
          <a:xfrm>
            <a:off x="6781800" y="6520244"/>
            <a:ext cx="2133600" cy="365125"/>
          </a:xfrm>
          <a:prstGeom prst="rect">
            <a:avLst/>
          </a:prstGeom>
        </p:spPr>
        <p:txBody>
          <a:bodyPr/>
          <a:lstStyle/>
          <a:p>
            <a:fld id="{1D331E90-ED23-40F1-83B5-F035C5BC55BC}" type="slidenum">
              <a:rPr lang="en-US" smtClean="0"/>
              <a:pPr/>
              <a:t>9</a:t>
            </a:fld>
            <a:endParaRPr lang="en-US" dirty="0"/>
          </a:p>
        </p:txBody>
      </p:sp>
      <p:sp>
        <p:nvSpPr>
          <p:cNvPr id="7" name="Footer Placeholder 6"/>
          <p:cNvSpPr>
            <a:spLocks noGrp="1"/>
          </p:cNvSpPr>
          <p:nvPr>
            <p:ph type="ftr" sz="quarter" idx="4294967295"/>
          </p:nvPr>
        </p:nvSpPr>
        <p:spPr>
          <a:xfrm>
            <a:off x="3124200" y="6520244"/>
            <a:ext cx="2895600" cy="365125"/>
          </a:xfrm>
          <a:prstGeom prst="rect">
            <a:avLst/>
          </a:prstGeom>
        </p:spPr>
        <p:txBody>
          <a:bodyPr/>
          <a:lstStyle/>
          <a:p>
            <a:r>
              <a:rPr lang="en-US" smtClean="0"/>
              <a:t>Ardavan Asef-Vaziri</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dissolv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dissolv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dissolv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
                                            <p:txEl>
                                              <p:pRg st="10" end="10"/>
                                            </p:txEl>
                                          </p:spTgt>
                                        </p:tgtEl>
                                        <p:attrNameLst>
                                          <p:attrName>style.visibility</p:attrName>
                                        </p:attrNameLst>
                                      </p:cBhvr>
                                      <p:to>
                                        <p:strVal val="visible"/>
                                      </p:to>
                                    </p:set>
                                    <p:animEffect transition="in" filter="dissolve">
                                      <p:cBhvr>
                                        <p:cTn id="37"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1_Sample presentation slides with animation [2]">
  <a:themeElements>
    <a:clrScheme name="1_Sample presentation slides with animation [2] 1">
      <a:dk1>
        <a:srgbClr val="1A1A70"/>
      </a:dk1>
      <a:lt1>
        <a:srgbClr val="FFFFFF"/>
      </a:lt1>
      <a:dk2>
        <a:srgbClr val="12449E"/>
      </a:dk2>
      <a:lt2>
        <a:srgbClr val="C0C0C0"/>
      </a:lt2>
      <a:accent1>
        <a:srgbClr val="3167D3"/>
      </a:accent1>
      <a:accent2>
        <a:srgbClr val="87A3E9"/>
      </a:accent2>
      <a:accent3>
        <a:srgbClr val="FFFFFF"/>
      </a:accent3>
      <a:accent4>
        <a:srgbClr val="14145F"/>
      </a:accent4>
      <a:accent5>
        <a:srgbClr val="ADB8E6"/>
      </a:accent5>
      <a:accent6>
        <a:srgbClr val="7A93D3"/>
      </a:accent6>
      <a:hlink>
        <a:srgbClr val="90B54D"/>
      </a:hlink>
      <a:folHlink>
        <a:srgbClr val="F6A23C"/>
      </a:folHlink>
    </a:clrScheme>
    <a:fontScheme name="1_Sample presentation slides with animation [2]">
      <a:majorFont>
        <a:latin typeface="Impact"/>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Sample presentation slides with animation [2] 1">
        <a:dk1>
          <a:srgbClr val="1A1A70"/>
        </a:dk1>
        <a:lt1>
          <a:srgbClr val="FFFFFF"/>
        </a:lt1>
        <a:dk2>
          <a:srgbClr val="12449E"/>
        </a:dk2>
        <a:lt2>
          <a:srgbClr val="C0C0C0"/>
        </a:lt2>
        <a:accent1>
          <a:srgbClr val="3167D3"/>
        </a:accent1>
        <a:accent2>
          <a:srgbClr val="87A3E9"/>
        </a:accent2>
        <a:accent3>
          <a:srgbClr val="FFFFFF"/>
        </a:accent3>
        <a:accent4>
          <a:srgbClr val="14145F"/>
        </a:accent4>
        <a:accent5>
          <a:srgbClr val="ADB8E6"/>
        </a:accent5>
        <a:accent6>
          <a:srgbClr val="7A93D3"/>
        </a:accent6>
        <a:hlink>
          <a:srgbClr val="90B54D"/>
        </a:hlink>
        <a:folHlink>
          <a:srgbClr val="F6A23C"/>
        </a:folHlink>
      </a:clrScheme>
      <a:clrMap bg1="lt1" tx1="dk1" bg2="lt2" tx2="dk2" accent1="accent1" accent2="accent2" accent3="accent3" accent4="accent4" accent5="accent5" accent6="accent6" hlink="hlink" folHlink="folHlink"/>
    </a:extraClrScheme>
    <a:extraClrScheme>
      <a:clrScheme name="1_Sample presentation slides with animation [2] 2">
        <a:dk1>
          <a:srgbClr val="0E5D92"/>
        </a:dk1>
        <a:lt1>
          <a:srgbClr val="FFFFFF"/>
        </a:lt1>
        <a:dk2>
          <a:srgbClr val="137C9D"/>
        </a:dk2>
        <a:lt2>
          <a:srgbClr val="C0C0C0"/>
        </a:lt2>
        <a:accent1>
          <a:srgbClr val="35AACF"/>
        </a:accent1>
        <a:accent2>
          <a:srgbClr val="75CDB2"/>
        </a:accent2>
        <a:accent3>
          <a:srgbClr val="FFFFFF"/>
        </a:accent3>
        <a:accent4>
          <a:srgbClr val="0A4E7C"/>
        </a:accent4>
        <a:accent5>
          <a:srgbClr val="AED2E4"/>
        </a:accent5>
        <a:accent6>
          <a:srgbClr val="69BAA1"/>
        </a:accent6>
        <a:hlink>
          <a:srgbClr val="E8C86E"/>
        </a:hlink>
        <a:folHlink>
          <a:srgbClr val="1E68D6"/>
        </a:folHlink>
      </a:clrScheme>
      <a:clrMap bg1="lt1" tx1="dk1" bg2="lt2" tx2="dk2" accent1="accent1" accent2="accent2" accent3="accent3" accent4="accent4" accent5="accent5" accent6="accent6" hlink="hlink" folHlink="folHlink"/>
    </a:extraClrScheme>
    <a:extraClrScheme>
      <a:clrScheme name="1_Sample presentation slides with animation [2] 3">
        <a:dk1>
          <a:srgbClr val="164D60"/>
        </a:dk1>
        <a:lt1>
          <a:srgbClr val="FFFFFF"/>
        </a:lt1>
        <a:dk2>
          <a:srgbClr val="2A8486"/>
        </a:dk2>
        <a:lt2>
          <a:srgbClr val="C0C0C0"/>
        </a:lt2>
        <a:accent1>
          <a:srgbClr val="48BC77"/>
        </a:accent1>
        <a:accent2>
          <a:srgbClr val="ECCA4C"/>
        </a:accent2>
        <a:accent3>
          <a:srgbClr val="FFFFFF"/>
        </a:accent3>
        <a:accent4>
          <a:srgbClr val="114051"/>
        </a:accent4>
        <a:accent5>
          <a:srgbClr val="B1DABD"/>
        </a:accent5>
        <a:accent6>
          <a:srgbClr val="D6B744"/>
        </a:accent6>
        <a:hlink>
          <a:srgbClr val="3191E9"/>
        </a:hlink>
        <a:folHlink>
          <a:srgbClr val="E3694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Sample presentation slides with animation [2]</Template>
  <TotalTime>7481</TotalTime>
  <Words>2904</Words>
  <Application>Microsoft Office PowerPoint</Application>
  <PresentationFormat>On-screen Show (4:3)</PresentationFormat>
  <Paragraphs>504</Paragraphs>
  <Slides>30</Slides>
  <Notes>13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9" baseType="lpstr">
      <vt:lpstr>Arial</vt:lpstr>
      <vt:lpstr>Book Antiqua</vt:lpstr>
      <vt:lpstr>Impact</vt:lpstr>
      <vt:lpstr>Monotype Sorts</vt:lpstr>
      <vt:lpstr>Symbol</vt:lpstr>
      <vt:lpstr>Times New Roman</vt:lpstr>
      <vt:lpstr>Wingdings</vt:lpstr>
      <vt:lpstr>1_Sample presentation slides with animation [2]</vt:lpstr>
      <vt:lpstr>Worksheet</vt:lpstr>
      <vt:lpstr>Problem 4.1</vt:lpstr>
      <vt:lpstr>Problem 4.1</vt:lpstr>
      <vt:lpstr>Problem 4.2</vt:lpstr>
      <vt:lpstr>Problem 4.2</vt:lpstr>
      <vt:lpstr>Problem 4.3</vt:lpstr>
      <vt:lpstr>Problem 4.3</vt:lpstr>
      <vt:lpstr>Problem 4.3</vt:lpstr>
      <vt:lpstr>Problem 4.4</vt:lpstr>
      <vt:lpstr>Problem 4.4</vt:lpstr>
      <vt:lpstr>Problem 4.5</vt:lpstr>
      <vt:lpstr>Problem 4.5</vt:lpstr>
      <vt:lpstr>Problem 4.5</vt:lpstr>
      <vt:lpstr>Critical Path Example of Flow Time </vt:lpstr>
      <vt:lpstr>Critical Path Example of Flow Time </vt:lpstr>
      <vt:lpstr>Critical Path Example of Flow Time </vt:lpstr>
      <vt:lpstr>Practice: Draw the Network of Activities</vt:lpstr>
      <vt:lpstr>Practice: Compute the Theoretical Flow Time</vt:lpstr>
      <vt:lpstr>Practice: Compute the Theoretical Flow Time</vt:lpstr>
      <vt:lpstr>Practice: Compute the Theoretical Flow Time</vt:lpstr>
      <vt:lpstr>Practice: Compute the Theoretical Flow Time</vt:lpstr>
      <vt:lpstr>Practice: Compute the Theoretical Flow Time</vt:lpstr>
      <vt:lpstr>Practice: Compute the Theoretical Flow Time</vt:lpstr>
      <vt:lpstr>Critical Path Example of Flow Time </vt:lpstr>
      <vt:lpstr>Critical Path Example of Flow Time </vt:lpstr>
      <vt:lpstr>Capacity and Buttleneck</vt:lpstr>
      <vt:lpstr>Problem 4.4 from Second Edition. Four major subassemblies; Engine, Frame, Fenders, Seats.</vt:lpstr>
      <vt:lpstr>Problem 4.4 from Second Edition. Four major subassemblies; Engine, Frame, Fenders, Seats.</vt:lpstr>
      <vt:lpstr>Problem 4.4 from Second Edition.</vt:lpstr>
      <vt:lpstr>Problem 4.4 from Second Edition.</vt:lpstr>
      <vt:lpstr>Cross-traning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Click to add title</dc:title>
  <dc:creator>Tony Barnett</dc:creator>
  <cp:lastModifiedBy>Asef-Vaziri, Ardavan</cp:lastModifiedBy>
  <cp:revision>216</cp:revision>
  <dcterms:created xsi:type="dcterms:W3CDTF">2005-11-30T06:54:40Z</dcterms:created>
  <dcterms:modified xsi:type="dcterms:W3CDTF">2016-02-17T07:12:58Z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TC011367991033</vt:lpwstr>
  </property>
</Properties>
</file>