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0"/>
  </p:notesMasterIdLst>
  <p:handoutMasterIdLst>
    <p:handoutMasterId r:id="rId11"/>
  </p:handoutMasterIdLst>
  <p:sldIdLst>
    <p:sldId id="565" r:id="rId7"/>
    <p:sldId id="566" r:id="rId8"/>
    <p:sldId id="567" r:id="rId9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8"/>
    <a:srgbClr val="FF9900"/>
    <a:srgbClr val="A50023"/>
    <a:srgbClr val="2C954D"/>
    <a:srgbClr val="FFFFFF"/>
    <a:srgbClr val="9E0000"/>
    <a:srgbClr val="000000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234" autoAdjust="0"/>
  </p:normalViewPr>
  <p:slideViewPr>
    <p:cSldViewPr>
      <p:cViewPr varScale="1">
        <p:scale>
          <a:sx n="104" d="100"/>
          <a:sy n="104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4/11/2022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571732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16387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87835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Capacity Practice,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Operations, Information, and Analytics.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A Process With 3 Activities and Partitioned or Multi Flows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2065615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1048413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788292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30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513289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2112723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480213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729189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55231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157393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6031915" y="1480211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5150" y="3395136"/>
            <a:ext cx="1554269" cy="3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5590" y="2112723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Compute the Capacity of this process. </a:t>
            </a:r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8AC6832-4150-4A96-87B5-639206640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1915" y="1850011"/>
            <a:ext cx="1340269" cy="11971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28C3DEC4-99C0-4354-A720-50314DEE9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6940" y="1921641"/>
            <a:ext cx="1606530" cy="11104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C7F5F9D4-91E0-4A89-8471-4246480C4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190" y="1004727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5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0EDFA584-0283-4A08-83F3-D7CB91903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191" y="2824264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4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c=1</a:t>
            </a:r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C9858F13-D0EE-4E87-98C2-655CEC3D3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797" y="2454932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80%</a:t>
            </a:r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538F14E7-0312-4ED9-8D3C-292146BA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335" y="110405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20%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76C675DD-8537-41E3-AC6C-1CD286D5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251" y="2414228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20%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60DF97FF-C488-49DB-B1BB-364200F90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4980" y="3485413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80%</a:t>
            </a:r>
          </a:p>
        </p:txBody>
      </p:sp>
      <p:sp>
        <p:nvSpPr>
          <p:cNvPr id="23" name="Line 19">
            <a:extLst>
              <a:ext uri="{FF2B5EF4-FFF2-40B4-BE49-F238E27FC236}">
                <a16:creationId xmlns:a16="http://schemas.microsoft.com/office/drawing/2014/main" id="{B454F1CB-9B35-42A0-8F6D-81DFA6B8EF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01200" y="1486940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4" name="Line 19">
            <a:extLst>
              <a:ext uri="{FF2B5EF4-FFF2-40B4-BE49-F238E27FC236}">
                <a16:creationId xmlns:a16="http://schemas.microsoft.com/office/drawing/2014/main" id="{50AF2468-D644-4D53-A2FF-D55EE43062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40133" y="3359058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64675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A Process With 3 Activities and Partitioned or Multi Flows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200342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86220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72609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30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26282" y="2441794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2050530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418020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666996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490117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09520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6031915" y="1418018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3227748"/>
            <a:ext cx="1554269" cy="3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133" y="1921642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Compute the Capacity of this process. </a:t>
            </a:r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8AC6832-4150-4A96-87B5-639206640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787819"/>
            <a:ext cx="1276184" cy="104063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28C3DEC4-99C0-4354-A720-50314DEE9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6940" y="1859448"/>
            <a:ext cx="1606530" cy="11104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C7F5F9D4-91E0-4A89-8471-4246480C4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190" y="942534"/>
            <a:ext cx="161935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C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24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c=1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0EDFA584-0283-4A08-83F3-D7CB91903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191" y="2762071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D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c=3</a:t>
            </a:r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C9858F13-D0EE-4E87-98C2-655CEC3D3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797" y="239273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32%</a:t>
            </a:r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538F14E7-0312-4ED9-8D3C-292146BA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335" y="1041863"/>
            <a:ext cx="49404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8%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76C675DD-8537-41E3-AC6C-1CD286D5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600" y="226061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12%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60DF97FF-C488-49DB-B1BB-364200F90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61" y="3318025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48%</a:t>
            </a:r>
          </a:p>
        </p:txBody>
      </p:sp>
      <p:sp>
        <p:nvSpPr>
          <p:cNvPr id="23" name="Line 19">
            <a:extLst>
              <a:ext uri="{FF2B5EF4-FFF2-40B4-BE49-F238E27FC236}">
                <a16:creationId xmlns:a16="http://schemas.microsoft.com/office/drawing/2014/main" id="{A0ED4D75-ABC3-476A-9AC7-C251EAB73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01200" y="1486940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7B6E3DD9-9F46-403F-9A77-568DB03EB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67" y="1055784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20%</a:t>
            </a:r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5F36E8E1-C474-40D2-A54C-A33E75F2E8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40133" y="3359058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17242222-F054-4DF2-958C-9CEB6CE4B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2299" y="296283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80%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99DD58F-8049-4E75-B251-413489D8D3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770637"/>
              </p:ext>
            </p:extLst>
          </p:nvPr>
        </p:nvGraphicFramePr>
        <p:xfrm>
          <a:off x="74555" y="4011544"/>
          <a:ext cx="9783665" cy="2390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4" imgW="5496082" imgH="1343297" progId="Excel.Sheet.12">
                  <p:embed/>
                </p:oleObj>
              </mc:Choice>
              <mc:Fallback>
                <p:oleObj name="Worksheet" r:id="rId4" imgW="5496082" imgH="13432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555" y="4011544"/>
                        <a:ext cx="9783665" cy="2390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147432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Process Flow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2003422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986220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726099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30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3006985" y="1494136"/>
            <a:ext cx="1141339" cy="626133"/>
          </a:xfrm>
          <a:prstGeom prst="line">
            <a:avLst/>
          </a:prstGeom>
          <a:noFill/>
          <a:ln w="38100">
            <a:solidFill>
              <a:srgbClr val="A50023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76737" y="1428698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926747" y="1037678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191088" y="3805581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6031915" y="1418018"/>
            <a:ext cx="1635384" cy="3177"/>
          </a:xfrm>
          <a:prstGeom prst="line">
            <a:avLst/>
          </a:prstGeom>
          <a:noFill/>
          <a:ln w="38100">
            <a:solidFill>
              <a:srgbClr val="A50023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3227748"/>
            <a:ext cx="1554269" cy="3176"/>
          </a:xfrm>
          <a:prstGeom prst="line">
            <a:avLst/>
          </a:prstGeom>
          <a:noFill/>
          <a:ln w="38100">
            <a:solidFill>
              <a:srgbClr val="000078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133" y="1921642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Compute the Capacity of this process. </a:t>
            </a:r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8AC6832-4150-4A96-87B5-639206640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787819"/>
            <a:ext cx="1276184" cy="1040631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1" name="Line 13">
            <a:extLst>
              <a:ext uri="{FF2B5EF4-FFF2-40B4-BE49-F238E27FC236}">
                <a16:creationId xmlns:a16="http://schemas.microsoft.com/office/drawing/2014/main" id="{28C3DEC4-99C0-4354-A720-50314DEE9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6940" y="1859448"/>
            <a:ext cx="1606530" cy="1110484"/>
          </a:xfrm>
          <a:prstGeom prst="line">
            <a:avLst/>
          </a:prstGeom>
          <a:noFill/>
          <a:ln w="38100">
            <a:solidFill>
              <a:srgbClr val="2C954D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C7F5F9D4-91E0-4A89-8471-4246480C4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190" y="942534"/>
            <a:ext cx="161935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C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24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c=1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0EDFA584-0283-4A08-83F3-D7CB91903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191" y="2762071"/>
            <a:ext cx="1635384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D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c=3</a:t>
            </a:r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C9858F13-D0EE-4E87-98C2-655CEC3D3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797" y="239273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32%</a:t>
            </a:r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538F14E7-0312-4ED9-8D3C-292146BA4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0335" y="1041863"/>
            <a:ext cx="49404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8%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76C675DD-8537-41E3-AC6C-1CD286D5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600" y="226061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12%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60DF97FF-C488-49DB-B1BB-364200F90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61" y="3318025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48%</a:t>
            </a:r>
          </a:p>
        </p:txBody>
      </p:sp>
      <p:sp>
        <p:nvSpPr>
          <p:cNvPr id="23" name="Line 19">
            <a:extLst>
              <a:ext uri="{FF2B5EF4-FFF2-40B4-BE49-F238E27FC236}">
                <a16:creationId xmlns:a16="http://schemas.microsoft.com/office/drawing/2014/main" id="{A0ED4D75-ABC3-476A-9AC7-C251EAB73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01200" y="1486940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7B6E3DD9-9F46-403F-9A77-568DB03EB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67" y="1055784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20%</a:t>
            </a:r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5F36E8E1-C474-40D2-A54C-A33E75F2E8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40133" y="3359058"/>
            <a:ext cx="1635384" cy="31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17242222-F054-4DF2-958C-9CEB6CE4B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2299" y="2962839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80%</a:t>
            </a:r>
          </a:p>
        </p:txBody>
      </p:sp>
      <p:sp>
        <p:nvSpPr>
          <p:cNvPr id="32" name="Line 10">
            <a:extLst>
              <a:ext uri="{FF2B5EF4-FFF2-40B4-BE49-F238E27FC236}">
                <a16:creationId xmlns:a16="http://schemas.microsoft.com/office/drawing/2014/main" id="{8E7C00E8-07FF-4F1E-9AA6-F128FB2020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705" y="3111998"/>
            <a:ext cx="792845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3" name="Line 10">
            <a:extLst>
              <a:ext uri="{FF2B5EF4-FFF2-40B4-BE49-F238E27FC236}">
                <a16:creationId xmlns:a16="http://schemas.microsoft.com/office/drawing/2014/main" id="{C8E94A99-D1B9-4F7F-BE73-26D2AE425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706" y="2828450"/>
            <a:ext cx="792845" cy="0"/>
          </a:xfrm>
          <a:prstGeom prst="line">
            <a:avLst/>
          </a:prstGeom>
          <a:noFill/>
          <a:ln w="38100">
            <a:solidFill>
              <a:srgbClr val="2C954D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4" name="Line 10">
            <a:extLst>
              <a:ext uri="{FF2B5EF4-FFF2-40B4-BE49-F238E27FC236}">
                <a16:creationId xmlns:a16="http://schemas.microsoft.com/office/drawing/2014/main" id="{D14E27E2-5FE5-474F-98BB-E147154F87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4377" y="2865760"/>
            <a:ext cx="1093947" cy="405588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5" name="Line 10">
            <a:extLst>
              <a:ext uri="{FF2B5EF4-FFF2-40B4-BE49-F238E27FC236}">
                <a16:creationId xmlns:a16="http://schemas.microsoft.com/office/drawing/2014/main" id="{6F9DAB91-CDF3-49FF-8D06-09F01E8DD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694" y="3187175"/>
            <a:ext cx="1198965" cy="457355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6" name="Line 10">
            <a:extLst>
              <a:ext uri="{FF2B5EF4-FFF2-40B4-BE49-F238E27FC236}">
                <a16:creationId xmlns:a16="http://schemas.microsoft.com/office/drawing/2014/main" id="{3AC1A9FF-482E-49DA-AD94-29EB91D1B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4376" y="1899724"/>
            <a:ext cx="1104182" cy="660180"/>
          </a:xfrm>
          <a:prstGeom prst="line">
            <a:avLst/>
          </a:prstGeom>
          <a:noFill/>
          <a:ln w="38100">
            <a:solidFill>
              <a:srgbClr val="2C954D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788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28706</TotalTime>
  <Words>567</Words>
  <Application>Microsoft Office PowerPoint</Application>
  <PresentationFormat>Widescreen</PresentationFormat>
  <Paragraphs>112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A Process With 3 Activities and Partitioned or Multi Flows </vt:lpstr>
      <vt:lpstr>A Process With 3 Activities and Partitioned or Multi Flows </vt:lpstr>
      <vt:lpstr>Process Flow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470</cp:revision>
  <cp:lastPrinted>2019-05-09T17:43:43Z</cp:lastPrinted>
  <dcterms:created xsi:type="dcterms:W3CDTF">2008-11-22T01:06:20Z</dcterms:created>
  <dcterms:modified xsi:type="dcterms:W3CDTF">2022-04-11T19:29:07Z</dcterms:modified>
</cp:coreProperties>
</file>