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563" r:id="rId7"/>
    <p:sldId id="573" r:id="rId8"/>
    <p:sldId id="568" r:id="rId9"/>
    <p:sldId id="569" r:id="rId10"/>
    <p:sldId id="570" r:id="rId11"/>
    <p:sldId id="571" r:id="rId12"/>
    <p:sldId id="572" r:id="rId13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FFFFFF"/>
    <a:srgbClr val="2C954D"/>
    <a:srgbClr val="9E0000"/>
    <a:srgbClr val="000000"/>
    <a:srgbClr val="A80000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3432" autoAdjust="0"/>
  </p:normalViewPr>
  <p:slideViewPr>
    <p:cSldViewPr>
      <p:cViewPr varScale="1">
        <p:scale>
          <a:sx n="97" d="100"/>
          <a:sy n="97" d="100"/>
        </p:scale>
        <p:origin x="109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5-07-26T04:32:22.5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29492 16775 0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5-07-26T05:22:22.2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30374 17604 0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7/26/2025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4222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39598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91632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141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0833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Capacity &amp; Utilization in Multi-Flow Processes, Ardavan Asef-Vaziri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7/26/2025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ZsBjiZ0T0Y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3E580-2160-4A93-9E2A-686332270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" y="152400"/>
            <a:ext cx="12118312" cy="1524000"/>
          </a:xfrm>
          <a:ln>
            <a:noFill/>
          </a:ln>
        </p:spPr>
        <p:txBody>
          <a:bodyPr/>
          <a:lstStyle/>
          <a:p>
            <a:r>
              <a:rPr lang="en-US" dirty="0"/>
              <a:t>Multi-Flow Capacity</a:t>
            </a:r>
            <a:br>
              <a:rPr lang="en-US" dirty="0"/>
            </a:br>
            <a:r>
              <a:rPr lang="en-US" dirty="0"/>
              <a:t>Capacity vs. Utilization</a:t>
            </a:r>
          </a:p>
        </p:txBody>
      </p:sp>
    </p:spTree>
    <p:extLst>
      <p:ext uri="{BB962C8B-B14F-4D97-AF65-F5344CB8AC3E}">
        <p14:creationId xmlns:p14="http://schemas.microsoft.com/office/powerpoint/2010/main" val="27521157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0EB150-7A79-42A4-B674-ADA634992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CABD2-1C72-419E-A3FC-EA113F480D43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pic>
        <p:nvPicPr>
          <p:cNvPr id="2" name="Online Media 1" title="3  CapacityMultipleFlow 0 2025">
            <a:hlinkClick r:id="" action="ppaction://media"/>
            <a:extLst>
              <a:ext uri="{FF2B5EF4-FFF2-40B4-BE49-F238E27FC236}">
                <a16:creationId xmlns:a16="http://schemas.microsoft.com/office/drawing/2014/main" id="{912AE0F7-5B3E-4EB6-868F-8585B6A2FC4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141" y="0"/>
            <a:ext cx="12174859" cy="68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57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100" dirty="0"/>
              <a:t>A Process With 4 Activities and Partitioned or Multi Flows – The Bottleneck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193160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14400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18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65427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29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379276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197871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34620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59517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1829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2338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31915" y="1349375"/>
            <a:ext cx="1435685" cy="7258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2433274"/>
            <a:ext cx="1433406" cy="7258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1006715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Compute the Capacity of this process. 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1041440-153E-4CF2-A7F3-EA0D31FC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395" y="1595859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Final Process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Tp=16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65B9D8F8-88CD-44AF-9728-BFA1D6C186AA}"/>
                  </a:ext>
                </a:extLst>
              </p14:cNvPr>
              <p14:cNvContentPartPr/>
              <p14:nvPr/>
            </p14:nvContentPartPr>
            <p14:xfrm>
              <a:off x="10617120" y="6039000"/>
              <a:ext cx="360" cy="36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65B9D8F8-88CD-44AF-9728-BFA1D6C186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07760" y="602964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AutoShape 4">
            <a:extLst>
              <a:ext uri="{FF2B5EF4-FFF2-40B4-BE49-F238E27FC236}">
                <a16:creationId xmlns:a16="http://schemas.microsoft.com/office/drawing/2014/main" id="{92D41206-5A50-48F2-83B6-95FEEFD8A3F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27000" y="3962400"/>
            <a:ext cx="105410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95633C-302D-4949-825D-16BD46CED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3981450"/>
            <a:ext cx="982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 (/hr)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767016E-0CBC-4049-811F-C7DBF41B8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398145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F445A8C-BCAF-45DD-9C21-2D243B184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4381500"/>
            <a:ext cx="45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2E210DA1-587D-464D-9383-89CB8FD18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4381500"/>
            <a:ext cx="25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71A9009-D6A9-4EBF-93C9-509BBB814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013" y="4381500"/>
            <a:ext cx="1109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Rp/min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5933BB30-1ABB-4E96-844B-710CED025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263" y="438150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Rp/hr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8FB978F9-8CCF-4703-BA67-64154807B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4381500"/>
            <a:ext cx="36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9094CA3C-7CD5-41C6-A28A-59D23E5B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4381500"/>
            <a:ext cx="309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C9579D95-512B-4924-A9EE-4852ED73D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3" y="4381500"/>
            <a:ext cx="1201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U=R/Rp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2A9BE99B-D343-4139-8EA3-4212A5201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263" y="4381500"/>
            <a:ext cx="690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R/U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D9E9C1FC-4341-43D8-869F-353DF2925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47831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C875F718-EF2D-47EF-8BBA-C1688DA84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478313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7EC15315-B6EC-4EB9-9EAD-D1E421AE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013" y="4783138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45FAAC86-1415-4DEA-8796-8FEAB6192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263" y="47831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CE504774-B504-4959-9206-D838C8C42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478313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F4D273BE-5A1C-4F60-8221-F296C8F3E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47831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AD9D5C49-291A-4334-96B2-F4AE34E91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3" y="4783138"/>
            <a:ext cx="1146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0.833333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1E9417C7-3AD6-4169-9D45-A72B712E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263" y="47831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05F9FE1D-AC13-45F8-9583-F51471813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518318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6304E94A-5C2D-4D17-8419-141EE2D13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518318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165EE0AD-4A4F-4AFE-BF53-E9EFF63C0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013" y="5183188"/>
            <a:ext cx="1146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0.111111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F2691CFE-1966-4187-9627-B99B8FBDD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5183188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C28B9E57-30D9-4BCE-BE4A-934F0140D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518318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0">
            <a:extLst>
              <a:ext uri="{FF2B5EF4-FFF2-40B4-BE49-F238E27FC236}">
                <a16:creationId xmlns:a16="http://schemas.microsoft.com/office/drawing/2014/main" id="{B5899D0A-5D8C-416C-B667-2682B7162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3" y="5183188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1">
            <a:extLst>
              <a:ext uri="{FF2B5EF4-FFF2-40B4-BE49-F238E27FC236}">
                <a16:creationId xmlns:a16="http://schemas.microsoft.com/office/drawing/2014/main" id="{47F2BEA8-8794-4A1B-BF72-80985650C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263" y="5183188"/>
            <a:ext cx="1146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16.66667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2">
            <a:extLst>
              <a:ext uri="{FF2B5EF4-FFF2-40B4-BE49-F238E27FC236}">
                <a16:creationId xmlns:a16="http://schemas.microsoft.com/office/drawing/2014/main" id="{1E7201E4-7DD0-4D76-AF6E-91FC97DD0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55832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3">
            <a:extLst>
              <a:ext uri="{FF2B5EF4-FFF2-40B4-BE49-F238E27FC236}">
                <a16:creationId xmlns:a16="http://schemas.microsoft.com/office/drawing/2014/main" id="{A7D8008A-06DF-4791-BBAC-913349997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558323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9F25756D-C5CA-4B7B-8BBE-E878950D0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5583238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3D871E5B-9754-450F-947C-1EBC429EC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558323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0">
            <a:extLst>
              <a:ext uri="{FF2B5EF4-FFF2-40B4-BE49-F238E27FC236}">
                <a16:creationId xmlns:a16="http://schemas.microsoft.com/office/drawing/2014/main" id="{8EA2AC53-4222-41C3-BE78-C91708E6D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598328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0544993C-AF38-4C91-9DD3-84A1A8F46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598328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44FD232-E96F-4852-9A14-22BF68F4C893}"/>
              </a:ext>
            </a:extLst>
          </p:cNvPr>
          <p:cNvGrpSpPr/>
          <p:nvPr/>
        </p:nvGrpSpPr>
        <p:grpSpPr>
          <a:xfrm>
            <a:off x="2513013" y="5583238"/>
            <a:ext cx="1146175" cy="800100"/>
            <a:chOff x="2513013" y="5583238"/>
            <a:chExt cx="1146175" cy="800100"/>
          </a:xfrm>
        </p:grpSpPr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F6301C50-E1B4-45EF-9A60-F46E1233F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013" y="5583238"/>
              <a:ext cx="1146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0.137931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B850B94C-83B0-4ADC-AB8A-4088543E7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013" y="5983288"/>
              <a:ext cx="6000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2E2C6AA3-3AB8-439C-9E74-0183A126AE30}"/>
              </a:ext>
            </a:extLst>
          </p:cNvPr>
          <p:cNvGrpSpPr/>
          <p:nvPr/>
        </p:nvGrpSpPr>
        <p:grpSpPr>
          <a:xfrm>
            <a:off x="3878263" y="5183188"/>
            <a:ext cx="1146175" cy="1200150"/>
            <a:chOff x="3878263" y="5183188"/>
            <a:chExt cx="1146175" cy="1200150"/>
          </a:xfrm>
        </p:grpSpPr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220E8768-60F9-430E-B523-A6A42C5BB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263" y="5183188"/>
              <a:ext cx="1146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6.666667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5">
              <a:extLst>
                <a:ext uri="{FF2B5EF4-FFF2-40B4-BE49-F238E27FC236}">
                  <a16:creationId xmlns:a16="http://schemas.microsoft.com/office/drawing/2014/main" id="{18396D12-9B77-4CA0-9C19-E63833EB9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263" y="5583238"/>
              <a:ext cx="1146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8.275862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8B008C52-7D2F-48B8-89E2-1C4752B1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263" y="5983288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6" name="Rectangle 44">
            <a:extLst>
              <a:ext uri="{FF2B5EF4-FFF2-40B4-BE49-F238E27FC236}">
                <a16:creationId xmlns:a16="http://schemas.microsoft.com/office/drawing/2014/main" id="{8074E11F-5EA6-4648-B431-A5852A392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5983288"/>
            <a:ext cx="27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FCB5AFFD-E5B4-45F7-84DA-B6D3F4867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598328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F0D9210E-F701-4F0D-8D75-691362D30C5A}"/>
              </a:ext>
            </a:extLst>
          </p:cNvPr>
          <p:cNvGrpSpPr/>
          <p:nvPr/>
        </p:nvGrpSpPr>
        <p:grpSpPr>
          <a:xfrm>
            <a:off x="7974013" y="5583238"/>
            <a:ext cx="1146175" cy="800100"/>
            <a:chOff x="7974013" y="5583238"/>
            <a:chExt cx="1146175" cy="800100"/>
          </a:xfrm>
        </p:grpSpPr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4C08D9F0-2BEF-4C0F-BCBA-79E49B366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4013" y="5583238"/>
              <a:ext cx="7461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0.725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87B813C2-564B-4C6F-8F61-814050B15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4013" y="5983288"/>
              <a:ext cx="1146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0.666667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3F4774F2-6C04-48A4-81FC-0FA993753CD4}"/>
              </a:ext>
            </a:extLst>
          </p:cNvPr>
          <p:cNvGrpSpPr/>
          <p:nvPr/>
        </p:nvGrpSpPr>
        <p:grpSpPr>
          <a:xfrm>
            <a:off x="9339263" y="5583238"/>
            <a:ext cx="1019175" cy="800100"/>
            <a:chOff x="9339263" y="5583238"/>
            <a:chExt cx="1019175" cy="800100"/>
          </a:xfrm>
        </p:grpSpPr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CEC0AF95-9260-4502-BFD1-671BF9985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9263" y="5583238"/>
              <a:ext cx="1019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13.7931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C9E547A4-1C33-43EE-ACE7-C009CAE15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9263" y="5983288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0" name="Line 48">
            <a:extLst>
              <a:ext uri="{FF2B5EF4-FFF2-40B4-BE49-F238E27FC236}">
                <a16:creationId xmlns:a16="http://schemas.microsoft.com/office/drawing/2014/main" id="{D65B928C-20C2-48EC-ADFB-F108C9E24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3963988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Rectangle 49">
            <a:extLst>
              <a:ext uri="{FF2B5EF4-FFF2-40B4-BE49-F238E27FC236}">
                <a16:creationId xmlns:a16="http://schemas.microsoft.com/office/drawing/2014/main" id="{88F31ECD-E7A1-4FD4-BC4E-C11A4C508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3963988"/>
            <a:ext cx="105203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Line 50">
            <a:extLst>
              <a:ext uri="{FF2B5EF4-FFF2-40B4-BE49-F238E27FC236}">
                <a16:creationId xmlns:a16="http://schemas.microsoft.com/office/drawing/2014/main" id="{0CC6253A-1031-46F5-BE4E-B18DD28B6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4364038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Rectangle 51">
            <a:extLst>
              <a:ext uri="{FF2B5EF4-FFF2-40B4-BE49-F238E27FC236}">
                <a16:creationId xmlns:a16="http://schemas.microsoft.com/office/drawing/2014/main" id="{EBAEBF8A-17FD-4DCD-950E-8A9F8100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4364038"/>
            <a:ext cx="105203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Line 52">
            <a:extLst>
              <a:ext uri="{FF2B5EF4-FFF2-40B4-BE49-F238E27FC236}">
                <a16:creationId xmlns:a16="http://schemas.microsoft.com/office/drawing/2014/main" id="{040F31E6-5FAC-4D46-A891-CBD5B13CF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4764088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8344CFB6-D8FE-48D8-963B-591D66D25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4764088"/>
            <a:ext cx="1052036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D11CA4A1-7280-401B-9EF8-9ECFB05E9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5164138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18F3EF38-2630-4518-99B6-FD583C2C7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5164138"/>
            <a:ext cx="1052036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Line 56">
            <a:extLst>
              <a:ext uri="{FF2B5EF4-FFF2-40B4-BE49-F238E27FC236}">
                <a16:creationId xmlns:a16="http://schemas.microsoft.com/office/drawing/2014/main" id="{7679131C-0533-47CD-9DC1-825A687D6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5565775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0C8EBB54-9118-479B-AE29-C33A0A4A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5565775"/>
            <a:ext cx="105203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Line 58">
            <a:extLst>
              <a:ext uri="{FF2B5EF4-FFF2-40B4-BE49-F238E27FC236}">
                <a16:creationId xmlns:a16="http://schemas.microsoft.com/office/drawing/2014/main" id="{B7ECB2C7-6AF5-44DC-A9AC-9C94924E9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5965825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Rectangle 59">
            <a:extLst>
              <a:ext uri="{FF2B5EF4-FFF2-40B4-BE49-F238E27FC236}">
                <a16:creationId xmlns:a16="http://schemas.microsoft.com/office/drawing/2014/main" id="{2F8313E8-27C1-4C1B-8942-78C9B19C7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5965825"/>
            <a:ext cx="105203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83579AD4-381C-4F69-BF64-3FFD390E5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6365875"/>
            <a:ext cx="105203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3" name="Rectangle 61">
            <a:extLst>
              <a:ext uri="{FF2B5EF4-FFF2-40B4-BE49-F238E27FC236}">
                <a16:creationId xmlns:a16="http://schemas.microsoft.com/office/drawing/2014/main" id="{981D350F-87EE-4E6B-9EEA-80EBED33A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6365875"/>
            <a:ext cx="105203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2" name="Line 62">
            <a:extLst>
              <a:ext uri="{FF2B5EF4-FFF2-40B4-BE49-F238E27FC236}">
                <a16:creationId xmlns:a16="http://schemas.microsoft.com/office/drawing/2014/main" id="{C8AE7EAF-D082-404E-99B8-848C92E74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8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3" name="Rectangle 63">
            <a:extLst>
              <a:ext uri="{FF2B5EF4-FFF2-40B4-BE49-F238E27FC236}">
                <a16:creationId xmlns:a16="http://schemas.microsoft.com/office/drawing/2014/main" id="{0F673887-A5C9-43F1-90DD-CDA8748CC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3963988"/>
            <a:ext cx="17463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" name="Line 64">
            <a:extLst>
              <a:ext uri="{FF2B5EF4-FFF2-40B4-BE49-F238E27FC236}">
                <a16:creationId xmlns:a16="http://schemas.microsoft.com/office/drawing/2014/main" id="{65A7DF68-DB7B-4A0E-AC7A-A0E80EFE1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3813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5" name="Rectangle 65">
            <a:extLst>
              <a:ext uri="{FF2B5EF4-FFF2-40B4-BE49-F238E27FC236}">
                <a16:creationId xmlns:a16="http://schemas.microsoft.com/office/drawing/2014/main" id="{8AB53B80-83AA-4CFC-BF9E-23E599230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3" y="3963988"/>
            <a:ext cx="17463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6" name="Line 66">
            <a:extLst>
              <a:ext uri="{FF2B5EF4-FFF2-40B4-BE49-F238E27FC236}">
                <a16:creationId xmlns:a16="http://schemas.microsoft.com/office/drawing/2014/main" id="{2ED10573-BA44-41BF-86CC-9CB3454AB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745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7" name="Rectangle 67">
            <a:extLst>
              <a:ext uri="{FF2B5EF4-FFF2-40B4-BE49-F238E27FC236}">
                <a16:creationId xmlns:a16="http://schemas.microsoft.com/office/drawing/2014/main" id="{39490EA6-0384-4864-93D5-E33237E05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8" name="Line 68">
            <a:extLst>
              <a:ext uri="{FF2B5EF4-FFF2-40B4-BE49-F238E27FC236}">
                <a16:creationId xmlns:a16="http://schemas.microsoft.com/office/drawing/2014/main" id="{AED7F6A4-25FE-4143-880E-C2BBA2449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270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9" name="Rectangle 69">
            <a:extLst>
              <a:ext uri="{FF2B5EF4-FFF2-40B4-BE49-F238E27FC236}">
                <a16:creationId xmlns:a16="http://schemas.microsoft.com/office/drawing/2014/main" id="{EDA7812E-5148-4C43-A454-2368EF348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0" name="Line 70">
            <a:extLst>
              <a:ext uri="{FF2B5EF4-FFF2-40B4-BE49-F238E27FC236}">
                <a16:creationId xmlns:a16="http://schemas.microsoft.com/office/drawing/2014/main" id="{08CD1D7B-4DB9-4F25-B3D9-819A1E1CD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795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1" name="Rectangle 71">
            <a:extLst>
              <a:ext uri="{FF2B5EF4-FFF2-40B4-BE49-F238E27FC236}">
                <a16:creationId xmlns:a16="http://schemas.microsoft.com/office/drawing/2014/main" id="{DD08FB68-377F-4317-A407-96E348277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2" name="Line 72">
            <a:extLst>
              <a:ext uri="{FF2B5EF4-FFF2-40B4-BE49-F238E27FC236}">
                <a16:creationId xmlns:a16="http://schemas.microsoft.com/office/drawing/2014/main" id="{4F5D6819-B717-4539-BC52-7038BAA40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3" name="Rectangle 73">
            <a:extLst>
              <a:ext uri="{FF2B5EF4-FFF2-40B4-BE49-F238E27FC236}">
                <a16:creationId xmlns:a16="http://schemas.microsoft.com/office/drawing/2014/main" id="{B3AE4FDF-E680-478F-A582-7597B5892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4" name="Line 74">
            <a:extLst>
              <a:ext uri="{FF2B5EF4-FFF2-40B4-BE49-F238E27FC236}">
                <a16:creationId xmlns:a16="http://schemas.microsoft.com/office/drawing/2014/main" id="{E8E0E88D-71CC-4F3B-A653-DF82CDD6E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" name="Rectangle 75">
            <a:extLst>
              <a:ext uri="{FF2B5EF4-FFF2-40B4-BE49-F238E27FC236}">
                <a16:creationId xmlns:a16="http://schemas.microsoft.com/office/drawing/2014/main" id="{6D444504-888C-4F5A-A2CB-2E401CF2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845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" name="Line 76">
            <a:extLst>
              <a:ext uri="{FF2B5EF4-FFF2-40B4-BE49-F238E27FC236}">
                <a16:creationId xmlns:a16="http://schemas.microsoft.com/office/drawing/2014/main" id="{8312F517-E80B-48A8-8851-3687A8E3A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370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7" name="Rectangle 77">
            <a:extLst>
              <a:ext uri="{FF2B5EF4-FFF2-40B4-BE49-F238E27FC236}">
                <a16:creationId xmlns:a16="http://schemas.microsoft.com/office/drawing/2014/main" id="{871E88E9-1A2F-4EC5-AE2B-83ECAC58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370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8" name="Line 78">
            <a:extLst>
              <a:ext uri="{FF2B5EF4-FFF2-40B4-BE49-F238E27FC236}">
                <a16:creationId xmlns:a16="http://schemas.microsoft.com/office/drawing/2014/main" id="{2005F6E6-58B6-43AC-9E3B-4097289B1F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48950" y="3963988"/>
            <a:ext cx="0" cy="241935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9" name="Rectangle 79">
            <a:extLst>
              <a:ext uri="{FF2B5EF4-FFF2-40B4-BE49-F238E27FC236}">
                <a16:creationId xmlns:a16="http://schemas.microsoft.com/office/drawing/2014/main" id="{804DD5EA-258A-4FB1-BA39-7AF3E43B8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8950" y="3963988"/>
            <a:ext cx="19050" cy="2419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27F12A6D-EFDF-417C-BA55-D897FB71C78E}"/>
              </a:ext>
            </a:extLst>
          </p:cNvPr>
          <p:cNvCxnSpPr/>
          <p:nvPr/>
        </p:nvCxnSpPr>
        <p:spPr bwMode="auto">
          <a:xfrm>
            <a:off x="152400" y="3962400"/>
            <a:ext cx="0" cy="24209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ADCEDE2E-71E1-40E0-8101-5B82F6291617}"/>
                  </a:ext>
                </a:extLst>
              </p14:cNvPr>
              <p14:cNvContentPartPr/>
              <p14:nvPr/>
            </p14:nvContentPartPr>
            <p14:xfrm>
              <a:off x="10934640" y="6337440"/>
              <a:ext cx="360" cy="360"/>
            </p14:xfrm>
          </p:contentPart>
        </mc:Choice>
        <mc:Fallback xmlns=""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ADCEDE2E-71E1-40E0-8101-5B82F62916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25280" y="63280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4594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2" grpId="1"/>
      <p:bldP spid="23" grpId="0"/>
      <p:bldP spid="26" grpId="0"/>
      <p:bldP spid="28" grpId="0"/>
      <p:bldP spid="29" grpId="0"/>
      <p:bldP spid="30" grpId="0"/>
      <p:bldP spid="31" grpId="0"/>
      <p:bldP spid="36" grpId="0"/>
      <p:bldP spid="39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Second Constraint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193160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14400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18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65427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29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379276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197871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34620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59517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1829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2338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31915" y="1349375"/>
            <a:ext cx="1435685" cy="7258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2433274"/>
            <a:ext cx="1433406" cy="7258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2249" y="925940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One Machine was added to Station-1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1041440-153E-4CF2-A7F3-EA0D31FC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395" y="1595859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Final Process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Tp=16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211" name="AutoShape 4">
            <a:extLst>
              <a:ext uri="{FF2B5EF4-FFF2-40B4-BE49-F238E27FC236}">
                <a16:creationId xmlns:a16="http://schemas.microsoft.com/office/drawing/2014/main" id="{E45E6F30-12FB-40F8-B3A9-A658646A6FD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2400" y="3962400"/>
            <a:ext cx="105219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6" name="Rectangle 6">
            <a:extLst>
              <a:ext uri="{FF2B5EF4-FFF2-40B4-BE49-F238E27FC236}">
                <a16:creationId xmlns:a16="http://schemas.microsoft.com/office/drawing/2014/main" id="{59E3059C-1967-4D97-B495-EF754B4E2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3981450"/>
            <a:ext cx="998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 (/hr)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Rectangle 7">
            <a:extLst>
              <a:ext uri="{FF2B5EF4-FFF2-40B4-BE49-F238E27FC236}">
                <a16:creationId xmlns:a16="http://schemas.microsoft.com/office/drawing/2014/main" id="{6D0ED053-27C4-4682-8204-022DB1D63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81450"/>
            <a:ext cx="26930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12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18" name="Rectangle 8">
            <a:extLst>
              <a:ext uri="{FF2B5EF4-FFF2-40B4-BE49-F238E27FC236}">
                <a16:creationId xmlns:a16="http://schemas.microsoft.com/office/drawing/2014/main" id="{E30F5DEA-2C89-4E00-8149-9B2DBE786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381500"/>
            <a:ext cx="45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Rectangle 9">
            <a:extLst>
              <a:ext uri="{FF2B5EF4-FFF2-40B4-BE49-F238E27FC236}">
                <a16:creationId xmlns:a16="http://schemas.microsoft.com/office/drawing/2014/main" id="{034B1FA6-4BE6-46E2-9418-7A3AA6494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81500"/>
            <a:ext cx="25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" name="Rectangle 10">
            <a:extLst>
              <a:ext uri="{FF2B5EF4-FFF2-40B4-BE49-F238E27FC236}">
                <a16:creationId xmlns:a16="http://schemas.microsoft.com/office/drawing/2014/main" id="{75058E50-F756-4B38-B0A3-4EE4F4E54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4381500"/>
            <a:ext cx="1125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Rp/min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11">
            <a:extLst>
              <a:ext uri="{FF2B5EF4-FFF2-40B4-BE49-F238E27FC236}">
                <a16:creationId xmlns:a16="http://schemas.microsoft.com/office/drawing/2014/main" id="{D58FF044-1AEA-4269-BFB4-E6B3A0704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4381500"/>
            <a:ext cx="908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Rp/hr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12">
            <a:extLst>
              <a:ext uri="{FF2B5EF4-FFF2-40B4-BE49-F238E27FC236}">
                <a16:creationId xmlns:a16="http://schemas.microsoft.com/office/drawing/2014/main" id="{6B8E193C-B6A0-4D34-967B-06E864E9C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4381500"/>
            <a:ext cx="36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3">
            <a:extLst>
              <a:ext uri="{FF2B5EF4-FFF2-40B4-BE49-F238E27FC236}">
                <a16:creationId xmlns:a16="http://schemas.microsoft.com/office/drawing/2014/main" id="{DAB2619C-466E-4CB6-99B8-246EEC6CE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4381500"/>
            <a:ext cx="307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" name="Rectangle 14">
            <a:extLst>
              <a:ext uri="{FF2B5EF4-FFF2-40B4-BE49-F238E27FC236}">
                <a16:creationId xmlns:a16="http://schemas.microsoft.com/office/drawing/2014/main" id="{CCA50F18-EB68-4C04-A1C6-33D836F1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4381500"/>
            <a:ext cx="1198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U=R/Rp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Rectangle 15">
            <a:extLst>
              <a:ext uri="{FF2B5EF4-FFF2-40B4-BE49-F238E27FC236}">
                <a16:creationId xmlns:a16="http://schemas.microsoft.com/office/drawing/2014/main" id="{95CA9B5C-89B9-427D-BB4A-FA779EC20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200" y="4381500"/>
            <a:ext cx="690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R/U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16">
            <a:extLst>
              <a:ext uri="{FF2B5EF4-FFF2-40B4-BE49-F238E27FC236}">
                <a16:creationId xmlns:a16="http://schemas.microsoft.com/office/drawing/2014/main" id="{640DD860-701B-400C-A216-08473B70D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78155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17">
            <a:extLst>
              <a:ext uri="{FF2B5EF4-FFF2-40B4-BE49-F238E27FC236}">
                <a16:creationId xmlns:a16="http://schemas.microsoft.com/office/drawing/2014/main" id="{CFBE9004-59C9-4FAD-B4EF-FD40BC06E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781550"/>
            <a:ext cx="13465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3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grpSp>
        <p:nvGrpSpPr>
          <p:cNvPr id="10287" name="Group 10286">
            <a:extLst>
              <a:ext uri="{FF2B5EF4-FFF2-40B4-BE49-F238E27FC236}">
                <a16:creationId xmlns:a16="http://schemas.microsoft.com/office/drawing/2014/main" id="{ED9C1A03-8FF4-4FB7-BC0C-376A91F1D95D}"/>
              </a:ext>
            </a:extLst>
          </p:cNvPr>
          <p:cNvGrpSpPr/>
          <p:nvPr/>
        </p:nvGrpSpPr>
        <p:grpSpPr>
          <a:xfrm>
            <a:off x="2533650" y="4781550"/>
            <a:ext cx="2997201" cy="400050"/>
            <a:chOff x="2533650" y="4781550"/>
            <a:chExt cx="2997201" cy="400050"/>
          </a:xfrm>
        </p:grpSpPr>
        <p:sp>
          <p:nvSpPr>
            <p:cNvPr id="228" name="Rectangle 18">
              <a:extLst>
                <a:ext uri="{FF2B5EF4-FFF2-40B4-BE49-F238E27FC236}">
                  <a16:creationId xmlns:a16="http://schemas.microsoft.com/office/drawing/2014/main" id="{12D03439-779B-4DA5-860A-747521BD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4781550"/>
              <a:ext cx="4714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19">
              <a:extLst>
                <a:ext uri="{FF2B5EF4-FFF2-40B4-BE49-F238E27FC236}">
                  <a16:creationId xmlns:a16="http://schemas.microsoft.com/office/drawing/2014/main" id="{47972A21-C0A0-4852-B639-DD51274C8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4781550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0">
              <a:extLst>
                <a:ext uri="{FF2B5EF4-FFF2-40B4-BE49-F238E27FC236}">
                  <a16:creationId xmlns:a16="http://schemas.microsoft.com/office/drawing/2014/main" id="{A7EDCA04-2235-466B-837E-BF5E6899D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388" y="4781550"/>
              <a:ext cx="2714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1" name="Rectangle 21">
            <a:extLst>
              <a:ext uri="{FF2B5EF4-FFF2-40B4-BE49-F238E27FC236}">
                <a16:creationId xmlns:a16="http://schemas.microsoft.com/office/drawing/2014/main" id="{83287B5B-3F08-4148-9A87-1879E19D6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478155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22">
            <a:extLst>
              <a:ext uri="{FF2B5EF4-FFF2-40B4-BE49-F238E27FC236}">
                <a16:creationId xmlns:a16="http://schemas.microsoft.com/office/drawing/2014/main" id="{2497606A-522B-4695-9991-A9F9D698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4781550"/>
            <a:ext cx="114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24">
            <a:extLst>
              <a:ext uri="{FF2B5EF4-FFF2-40B4-BE49-F238E27FC236}">
                <a16:creationId xmlns:a16="http://schemas.microsoft.com/office/drawing/2014/main" id="{16EF97DE-3FE3-4E26-B9D5-611D3A9BB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1816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25">
            <a:extLst>
              <a:ext uri="{FF2B5EF4-FFF2-40B4-BE49-F238E27FC236}">
                <a16:creationId xmlns:a16="http://schemas.microsoft.com/office/drawing/2014/main" id="{069C57A3-262E-41CB-BEB9-465BE28D2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1600"/>
            <a:ext cx="271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26">
            <a:extLst>
              <a:ext uri="{FF2B5EF4-FFF2-40B4-BE49-F238E27FC236}">
                <a16:creationId xmlns:a16="http://schemas.microsoft.com/office/drawing/2014/main" id="{D4C1CB25-506B-4536-A9AE-2826E641B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5181600"/>
            <a:ext cx="114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0.111111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27">
            <a:extLst>
              <a:ext uri="{FF2B5EF4-FFF2-40B4-BE49-F238E27FC236}">
                <a16:creationId xmlns:a16="http://schemas.microsoft.com/office/drawing/2014/main" id="{CBFBF966-8F88-4172-9070-86170D225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5181600"/>
            <a:ext cx="114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6.666667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9" name="Rectangle 28">
            <a:extLst>
              <a:ext uri="{FF2B5EF4-FFF2-40B4-BE49-F238E27FC236}">
                <a16:creationId xmlns:a16="http://schemas.microsoft.com/office/drawing/2014/main" id="{41C3458A-C6B2-49D2-A6AD-0807FA691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5181600"/>
            <a:ext cx="47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29">
            <a:extLst>
              <a:ext uri="{FF2B5EF4-FFF2-40B4-BE49-F238E27FC236}">
                <a16:creationId xmlns:a16="http://schemas.microsoft.com/office/drawing/2014/main" id="{783BC74B-976B-49C4-9F39-5E5CB7847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5181600"/>
            <a:ext cx="47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4.8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30">
            <a:extLst>
              <a:ext uri="{FF2B5EF4-FFF2-40B4-BE49-F238E27FC236}">
                <a16:creationId xmlns:a16="http://schemas.microsoft.com/office/drawing/2014/main" id="{73F65F41-E995-4515-BA13-22E79683C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5181600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0.72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32">
            <a:extLst>
              <a:ext uri="{FF2B5EF4-FFF2-40B4-BE49-F238E27FC236}">
                <a16:creationId xmlns:a16="http://schemas.microsoft.com/office/drawing/2014/main" id="{62D57C95-4DA0-44B8-B1DB-CE73F2F19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58165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33">
            <a:extLst>
              <a:ext uri="{FF2B5EF4-FFF2-40B4-BE49-F238E27FC236}">
                <a16:creationId xmlns:a16="http://schemas.microsoft.com/office/drawing/2014/main" id="{3FAB5C02-5A9C-45BC-B9A7-71FE1AF1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581650"/>
            <a:ext cx="271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34">
            <a:extLst>
              <a:ext uri="{FF2B5EF4-FFF2-40B4-BE49-F238E27FC236}">
                <a16:creationId xmlns:a16="http://schemas.microsoft.com/office/drawing/2014/main" id="{32BD9CA4-CB2A-43AB-9E63-C8F25E8AA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5581650"/>
            <a:ext cx="114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0.137931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35">
            <a:extLst>
              <a:ext uri="{FF2B5EF4-FFF2-40B4-BE49-F238E27FC236}">
                <a16:creationId xmlns:a16="http://schemas.microsoft.com/office/drawing/2014/main" id="{ECED6DF2-9797-4B96-8C16-CD8A4E355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5581650"/>
            <a:ext cx="114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8.275862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36">
            <a:extLst>
              <a:ext uri="{FF2B5EF4-FFF2-40B4-BE49-F238E27FC236}">
                <a16:creationId xmlns:a16="http://schemas.microsoft.com/office/drawing/2014/main" id="{AD065533-4B11-4AA9-92B2-750035C0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5581650"/>
            <a:ext cx="47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38">
            <a:extLst>
              <a:ext uri="{FF2B5EF4-FFF2-40B4-BE49-F238E27FC236}">
                <a16:creationId xmlns:a16="http://schemas.microsoft.com/office/drawing/2014/main" id="{C4DD1639-33E4-4DB7-9CA5-12A4D2673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5581650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0.87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39">
            <a:extLst>
              <a:ext uri="{FF2B5EF4-FFF2-40B4-BE49-F238E27FC236}">
                <a16:creationId xmlns:a16="http://schemas.microsoft.com/office/drawing/2014/main" id="{EC4D13B8-D247-4054-8048-5B8F6657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200" y="5581650"/>
            <a:ext cx="1017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13.7931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40">
            <a:extLst>
              <a:ext uri="{FF2B5EF4-FFF2-40B4-BE49-F238E27FC236}">
                <a16:creationId xmlns:a16="http://schemas.microsoft.com/office/drawing/2014/main" id="{F13D3B31-4127-40DC-BF59-8A6DFA064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9817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41">
            <a:extLst>
              <a:ext uri="{FF2B5EF4-FFF2-40B4-BE49-F238E27FC236}">
                <a16:creationId xmlns:a16="http://schemas.microsoft.com/office/drawing/2014/main" id="{461CD2AE-19C7-4942-8E7E-BCE8ABB28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981700"/>
            <a:ext cx="271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42">
            <a:extLst>
              <a:ext uri="{FF2B5EF4-FFF2-40B4-BE49-F238E27FC236}">
                <a16:creationId xmlns:a16="http://schemas.microsoft.com/office/drawing/2014/main" id="{4FD46004-E12C-4DA5-9E0E-71910AD4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5981700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43">
            <a:extLst>
              <a:ext uri="{FF2B5EF4-FFF2-40B4-BE49-F238E27FC236}">
                <a16:creationId xmlns:a16="http://schemas.microsoft.com/office/drawing/2014/main" id="{6C3001F5-4E32-4090-8494-B563E1BD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59817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44">
            <a:extLst>
              <a:ext uri="{FF2B5EF4-FFF2-40B4-BE49-F238E27FC236}">
                <a16:creationId xmlns:a16="http://schemas.microsoft.com/office/drawing/2014/main" id="{29C3FB2B-DEDE-4865-A4C5-02B16E87C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5981700"/>
            <a:ext cx="271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288" name="Group 10287">
            <a:extLst>
              <a:ext uri="{FF2B5EF4-FFF2-40B4-BE49-F238E27FC236}">
                <a16:creationId xmlns:a16="http://schemas.microsoft.com/office/drawing/2014/main" id="{7935B117-9A0A-4097-8F06-E85BC77AFA6E}"/>
              </a:ext>
            </a:extLst>
          </p:cNvPr>
          <p:cNvGrpSpPr/>
          <p:nvPr/>
        </p:nvGrpSpPr>
        <p:grpSpPr>
          <a:xfrm>
            <a:off x="6621463" y="5581650"/>
            <a:ext cx="471488" cy="800100"/>
            <a:chOff x="6621463" y="5581650"/>
            <a:chExt cx="471488" cy="800100"/>
          </a:xfrm>
        </p:grpSpPr>
        <p:sp>
          <p:nvSpPr>
            <p:cNvPr id="248" name="Rectangle 37">
              <a:extLst>
                <a:ext uri="{FF2B5EF4-FFF2-40B4-BE49-F238E27FC236}">
                  <a16:creationId xmlns:a16="http://schemas.microsoft.com/office/drawing/2014/main" id="{868BBC72-87DD-409C-A5FA-7CF26FEA7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1463" y="5581650"/>
              <a:ext cx="4714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7.2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0" name="Rectangle 45">
              <a:extLst>
                <a:ext uri="{FF2B5EF4-FFF2-40B4-BE49-F238E27FC236}">
                  <a16:creationId xmlns:a16="http://schemas.microsoft.com/office/drawing/2014/main" id="{9BA775F3-887D-4881-B573-A2088B0A5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1463" y="5981700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41" name="Rectangle 46">
            <a:extLst>
              <a:ext uri="{FF2B5EF4-FFF2-40B4-BE49-F238E27FC236}">
                <a16:creationId xmlns:a16="http://schemas.microsoft.com/office/drawing/2014/main" id="{7A2F41C9-C5E5-42BC-A770-9D73AFED0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5981700"/>
            <a:ext cx="47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289" name="Group 10288">
            <a:extLst>
              <a:ext uri="{FF2B5EF4-FFF2-40B4-BE49-F238E27FC236}">
                <a16:creationId xmlns:a16="http://schemas.microsoft.com/office/drawing/2014/main" id="{37A8367F-4A7D-4BF4-83F3-87D721EF75BE}"/>
              </a:ext>
            </a:extLst>
          </p:cNvPr>
          <p:cNvGrpSpPr/>
          <p:nvPr/>
        </p:nvGrpSpPr>
        <p:grpSpPr>
          <a:xfrm>
            <a:off x="9347200" y="4781550"/>
            <a:ext cx="1144588" cy="1600200"/>
            <a:chOff x="9347200" y="4781550"/>
            <a:chExt cx="1144588" cy="1600200"/>
          </a:xfrm>
        </p:grpSpPr>
        <p:sp>
          <p:nvSpPr>
            <p:cNvPr id="233" name="Rectangle 23">
              <a:extLst>
                <a:ext uri="{FF2B5EF4-FFF2-40B4-BE49-F238E27FC236}">
                  <a16:creationId xmlns:a16="http://schemas.microsoft.com/office/drawing/2014/main" id="{30390E6C-F347-48AD-9C31-A26CCA60A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7200" y="4781550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Rectangle 31">
              <a:extLst>
                <a:ext uri="{FF2B5EF4-FFF2-40B4-BE49-F238E27FC236}">
                  <a16:creationId xmlns:a16="http://schemas.microsoft.com/office/drawing/2014/main" id="{9E64A40A-9CDF-4EC2-932F-20AC1393D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7200" y="5181600"/>
              <a:ext cx="11445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16.66667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6" name="Rectangle 47">
              <a:extLst>
                <a:ext uri="{FF2B5EF4-FFF2-40B4-BE49-F238E27FC236}">
                  <a16:creationId xmlns:a16="http://schemas.microsoft.com/office/drawing/2014/main" id="{3C9C6153-23B0-42DE-9DB2-06E82ADEF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7200" y="5981700"/>
              <a:ext cx="400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47" name="Line 48">
            <a:extLst>
              <a:ext uri="{FF2B5EF4-FFF2-40B4-BE49-F238E27FC236}">
                <a16:creationId xmlns:a16="http://schemas.microsoft.com/office/drawing/2014/main" id="{6DC41E31-7423-4A29-AE34-04D36CFEB8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3963988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8" name="Rectangle 49">
            <a:extLst>
              <a:ext uri="{FF2B5EF4-FFF2-40B4-BE49-F238E27FC236}">
                <a16:creationId xmlns:a16="http://schemas.microsoft.com/office/drawing/2014/main" id="{B972DBF9-6844-4917-86A8-43B65A607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3963988"/>
            <a:ext cx="1050131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9" name="Line 50">
            <a:extLst>
              <a:ext uri="{FF2B5EF4-FFF2-40B4-BE49-F238E27FC236}">
                <a16:creationId xmlns:a16="http://schemas.microsoft.com/office/drawing/2014/main" id="{4AA0A79B-3E38-4876-A23A-BFED163F2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364038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4" name="Rectangle 51">
            <a:extLst>
              <a:ext uri="{FF2B5EF4-FFF2-40B4-BE49-F238E27FC236}">
                <a16:creationId xmlns:a16="http://schemas.microsoft.com/office/drawing/2014/main" id="{2A73A700-BE2F-4BAD-BC2C-3DEF46CB5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364038"/>
            <a:ext cx="1050131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5" name="Line 52">
            <a:extLst>
              <a:ext uri="{FF2B5EF4-FFF2-40B4-BE49-F238E27FC236}">
                <a16:creationId xmlns:a16="http://schemas.microsoft.com/office/drawing/2014/main" id="{8F415614-DFB2-410D-B61B-513B34D4E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762500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7" name="Rectangle 53">
            <a:extLst>
              <a:ext uri="{FF2B5EF4-FFF2-40B4-BE49-F238E27FC236}">
                <a16:creationId xmlns:a16="http://schemas.microsoft.com/office/drawing/2014/main" id="{0B8DF6E5-7D92-4410-9543-C6E13753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762500"/>
            <a:ext cx="1050131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0" name="Line 54">
            <a:extLst>
              <a:ext uri="{FF2B5EF4-FFF2-40B4-BE49-F238E27FC236}">
                <a16:creationId xmlns:a16="http://schemas.microsoft.com/office/drawing/2014/main" id="{EF9927E7-F201-4F12-8630-A8D667842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162550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1" name="Rectangle 55">
            <a:extLst>
              <a:ext uri="{FF2B5EF4-FFF2-40B4-BE49-F238E27FC236}">
                <a16:creationId xmlns:a16="http://schemas.microsoft.com/office/drawing/2014/main" id="{809AA5C2-6989-4148-9458-DD7FA8BD9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162550"/>
            <a:ext cx="1050131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2" name="Line 56">
            <a:extLst>
              <a:ext uri="{FF2B5EF4-FFF2-40B4-BE49-F238E27FC236}">
                <a16:creationId xmlns:a16="http://schemas.microsoft.com/office/drawing/2014/main" id="{BD9B9ABF-E45D-43EB-999A-E5E43EA06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562600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3" name="Rectangle 57">
            <a:extLst>
              <a:ext uri="{FF2B5EF4-FFF2-40B4-BE49-F238E27FC236}">
                <a16:creationId xmlns:a16="http://schemas.microsoft.com/office/drawing/2014/main" id="{5D432E08-06CA-4DB2-9632-654A6A22F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562600"/>
            <a:ext cx="1050131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4" name="Line 58">
            <a:extLst>
              <a:ext uri="{FF2B5EF4-FFF2-40B4-BE49-F238E27FC236}">
                <a16:creationId xmlns:a16="http://schemas.microsoft.com/office/drawing/2014/main" id="{CA093921-CE8B-4DEA-8965-9500F8F67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962650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5" name="Rectangle 59">
            <a:extLst>
              <a:ext uri="{FF2B5EF4-FFF2-40B4-BE49-F238E27FC236}">
                <a16:creationId xmlns:a16="http://schemas.microsoft.com/office/drawing/2014/main" id="{B7DBCF73-8CD8-4F88-A0A3-10A472C12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962650"/>
            <a:ext cx="1050131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6" name="Line 60">
            <a:extLst>
              <a:ext uri="{FF2B5EF4-FFF2-40B4-BE49-F238E27FC236}">
                <a16:creationId xmlns:a16="http://schemas.microsoft.com/office/drawing/2014/main" id="{66C09C60-4C69-4FC4-B07C-415CDB3EA2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6362700"/>
            <a:ext cx="1050131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7" name="Rectangle 61">
            <a:extLst>
              <a:ext uri="{FF2B5EF4-FFF2-40B4-BE49-F238E27FC236}">
                <a16:creationId xmlns:a16="http://schemas.microsoft.com/office/drawing/2014/main" id="{5F7E118A-7900-4FE1-883E-3818D0851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6362700"/>
            <a:ext cx="1050131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8" name="Line 62">
            <a:extLst>
              <a:ext uri="{FF2B5EF4-FFF2-40B4-BE49-F238E27FC236}">
                <a16:creationId xmlns:a16="http://schemas.microsoft.com/office/drawing/2014/main" id="{89B8E8CC-5085-412D-AF0C-85575971F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9" name="Rectangle 63">
            <a:extLst>
              <a:ext uri="{FF2B5EF4-FFF2-40B4-BE49-F238E27FC236}">
                <a16:creationId xmlns:a16="http://schemas.microsoft.com/office/drawing/2014/main" id="{1423A2DA-2B14-42B7-9928-365EAD9E2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3963988"/>
            <a:ext cx="17463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0" name="Line 64">
            <a:extLst>
              <a:ext uri="{FF2B5EF4-FFF2-40B4-BE49-F238E27FC236}">
                <a16:creationId xmlns:a16="http://schemas.microsoft.com/office/drawing/2014/main" id="{36EDA5EE-3A7A-4ECA-8D5D-3D0A057DC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038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1" name="Rectangle 65">
            <a:extLst>
              <a:ext uri="{FF2B5EF4-FFF2-40B4-BE49-F238E27FC236}">
                <a16:creationId xmlns:a16="http://schemas.microsoft.com/office/drawing/2014/main" id="{2BEDD5CC-4A9F-4A45-8510-B839BD6ED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963988"/>
            <a:ext cx="19050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2" name="Line 66">
            <a:extLst>
              <a:ext uri="{FF2B5EF4-FFF2-40B4-BE49-F238E27FC236}">
                <a16:creationId xmlns:a16="http://schemas.microsoft.com/office/drawing/2014/main" id="{F3D2A529-15A8-4787-9F18-85EA3C428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9675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3" name="Rectangle 67">
            <a:extLst>
              <a:ext uri="{FF2B5EF4-FFF2-40B4-BE49-F238E27FC236}">
                <a16:creationId xmlns:a16="http://schemas.microsoft.com/office/drawing/2014/main" id="{68E4C57E-07A0-4D9F-B601-EBF3DAB50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675" y="3963988"/>
            <a:ext cx="17463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4" name="Line 68">
            <a:extLst>
              <a:ext uri="{FF2B5EF4-FFF2-40B4-BE49-F238E27FC236}">
                <a16:creationId xmlns:a16="http://schemas.microsoft.com/office/drawing/2014/main" id="{BC63D82E-E502-412C-9926-26176AC38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1750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5" name="Rectangle 69">
            <a:extLst>
              <a:ext uri="{FF2B5EF4-FFF2-40B4-BE49-F238E27FC236}">
                <a16:creationId xmlns:a16="http://schemas.microsoft.com/office/drawing/2014/main" id="{DF6761C1-9D89-4CC9-8B37-8E0CB4033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0" y="3963988"/>
            <a:ext cx="19050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6" name="Line 70">
            <a:extLst>
              <a:ext uri="{FF2B5EF4-FFF2-40B4-BE49-F238E27FC236}">
                <a16:creationId xmlns:a16="http://schemas.microsoft.com/office/drawing/2014/main" id="{B48566ED-65C7-4B0C-9052-05B8B208A6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5413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7" name="Rectangle 71">
            <a:extLst>
              <a:ext uri="{FF2B5EF4-FFF2-40B4-BE49-F238E27FC236}">
                <a16:creationId xmlns:a16="http://schemas.microsoft.com/office/drawing/2014/main" id="{678EFEAD-B639-4B13-9A96-3D163E282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413" y="3963988"/>
            <a:ext cx="17463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8" name="Line 72">
            <a:extLst>
              <a:ext uri="{FF2B5EF4-FFF2-40B4-BE49-F238E27FC236}">
                <a16:creationId xmlns:a16="http://schemas.microsoft.com/office/drawing/2014/main" id="{22A381CA-22AC-4FF9-80CD-2109B4AB4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488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9" name="Rectangle 73">
            <a:extLst>
              <a:ext uri="{FF2B5EF4-FFF2-40B4-BE49-F238E27FC236}">
                <a16:creationId xmlns:a16="http://schemas.microsoft.com/office/drawing/2014/main" id="{577C219F-83DC-4193-8B88-6AB4FA204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488" y="3963988"/>
            <a:ext cx="19050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0" name="Line 74">
            <a:extLst>
              <a:ext uri="{FF2B5EF4-FFF2-40B4-BE49-F238E27FC236}">
                <a16:creationId xmlns:a16="http://schemas.microsoft.com/office/drawing/2014/main" id="{3CA99B5E-8849-408D-8E0B-E01092D90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9563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1" name="Rectangle 75">
            <a:extLst>
              <a:ext uri="{FF2B5EF4-FFF2-40B4-BE49-F238E27FC236}">
                <a16:creationId xmlns:a16="http://schemas.microsoft.com/office/drawing/2014/main" id="{CE9EF6B8-F724-4DA3-A07C-E8BD25D95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963988"/>
            <a:ext cx="19050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2" name="Line 76">
            <a:extLst>
              <a:ext uri="{FF2B5EF4-FFF2-40B4-BE49-F238E27FC236}">
                <a16:creationId xmlns:a16="http://schemas.microsoft.com/office/drawing/2014/main" id="{C9723277-7F84-4FCD-BA92-BF7367BC2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93225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3" name="Rectangle 77">
            <a:extLst>
              <a:ext uri="{FF2B5EF4-FFF2-40B4-BE49-F238E27FC236}">
                <a16:creationId xmlns:a16="http://schemas.microsoft.com/office/drawing/2014/main" id="{559E8128-2EB5-4CFB-BC5E-DEF0F3E76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3963988"/>
            <a:ext cx="17463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4" name="Line 78">
            <a:extLst>
              <a:ext uri="{FF2B5EF4-FFF2-40B4-BE49-F238E27FC236}">
                <a16:creationId xmlns:a16="http://schemas.microsoft.com/office/drawing/2014/main" id="{D0DEF597-C227-4ED9-863C-627B79502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55300" y="3963988"/>
            <a:ext cx="0" cy="241617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5" name="Rectangle 79">
            <a:extLst>
              <a:ext uri="{FF2B5EF4-FFF2-40B4-BE49-F238E27FC236}">
                <a16:creationId xmlns:a16="http://schemas.microsoft.com/office/drawing/2014/main" id="{1C51E86F-8F36-4AE0-98B1-CBEBF7D82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5300" y="3963988"/>
            <a:ext cx="19050" cy="241617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513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27" grpId="0"/>
      <p:bldP spid="231" grpId="0"/>
      <p:bldP spid="232" grpId="0"/>
      <p:bldP spid="240" grpId="0"/>
      <p:bldP spid="241" grpId="0"/>
      <p:bldP spid="249" grpId="0"/>
      <p:bldP spid="249" grpId="1"/>
      <p:bldP spid="250" grpId="0"/>
      <p:bldP spid="250" grpId="1"/>
      <p:bldP spid="102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Third Constraint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193160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14400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18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65427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29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c=5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379276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197871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34620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59517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1829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2338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31915" y="1349375"/>
            <a:ext cx="1435685" cy="7258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2433274"/>
            <a:ext cx="1433406" cy="7258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1041440-153E-4CF2-A7F3-EA0D31FC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395" y="1595859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Final Process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Tp=16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F8368600-6210-428A-A385-DE7DB825808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2400" y="3991896"/>
            <a:ext cx="10387013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EDB6398-D419-4BD6-96DF-A1882DB99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010946"/>
            <a:ext cx="103981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 (/hr)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83B7310-FB3A-405D-A1A4-47881371F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4010946"/>
            <a:ext cx="8752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13.7931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036FB08-AEAC-4CED-84F6-C0B93F175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404646"/>
            <a:ext cx="4651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BD8483B1-F180-4DC0-B6E1-8B66DC0D7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4404646"/>
            <a:ext cx="2508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AECD5E1A-616E-4F4D-94EE-1F323F5A1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4404646"/>
            <a:ext cx="11652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Rp/min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7DE4F9FF-5480-4C77-8F09-59D2ADE6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4404646"/>
            <a:ext cx="95091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Rp/hr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AF3DB44-80C7-47E4-A753-81F77B6A3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4404646"/>
            <a:ext cx="358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3B95149-90A1-4594-A614-38896A388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4404646"/>
            <a:ext cx="32226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9A584DCE-96DD-42EC-8218-888F569AF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4404646"/>
            <a:ext cx="125571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U=R/Rp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FE9BDB3D-C9A8-43FF-B473-859CFDC2C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4404646"/>
            <a:ext cx="7175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R/U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575E2726-E98E-4C84-8C93-45BD01290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799934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C3D7F173-5386-4DAA-B2DF-58AD8A6B4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4799934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8342E2E4-68C4-4CB4-AFB6-657D46D60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4799934"/>
            <a:ext cx="4841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4F09C1F4-968E-422F-BA69-098A5F6DB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4799934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2">
            <a:extLst>
              <a:ext uri="{FF2B5EF4-FFF2-40B4-BE49-F238E27FC236}">
                <a16:creationId xmlns:a16="http://schemas.microsoft.com/office/drawing/2014/main" id="{EF3581D5-F502-468E-A55B-4021E2005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4799934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12C8A83E-886E-4C35-8C30-7F136F569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4799934"/>
            <a:ext cx="10572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13.7931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id="{A8534613-28FA-4B51-AEE4-46D2537D7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47999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0.766284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3361FD73-7BB3-4965-A136-66FF6F29D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4799934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0DDEE7CE-6221-43DB-91BB-151DE4B05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193634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ABB8929F-286E-4DAC-AA68-D4FBDB8CE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5193634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2AA4DDA7-D8A7-48DC-B6BA-EF993623E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51936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0.111111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6727FAC4-A577-417D-9D5C-F454FEF60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51936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6.666667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30">
            <a:extLst>
              <a:ext uri="{FF2B5EF4-FFF2-40B4-BE49-F238E27FC236}">
                <a16:creationId xmlns:a16="http://schemas.microsoft.com/office/drawing/2014/main" id="{C2C43DB7-9443-4C71-8A18-7A9E53C1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5193634"/>
            <a:ext cx="4841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1">
            <a:extLst>
              <a:ext uri="{FF2B5EF4-FFF2-40B4-BE49-F238E27FC236}">
                <a16:creationId xmlns:a16="http://schemas.microsoft.com/office/drawing/2014/main" id="{5FFA60AF-C161-4032-BA08-E2C98B1C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51936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5.517241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2">
            <a:extLst>
              <a:ext uri="{FF2B5EF4-FFF2-40B4-BE49-F238E27FC236}">
                <a16:creationId xmlns:a16="http://schemas.microsoft.com/office/drawing/2014/main" id="{046DB694-A09D-4F28-90ED-0E3F284A6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51936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0.827586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3">
            <a:extLst>
              <a:ext uri="{FF2B5EF4-FFF2-40B4-BE49-F238E27FC236}">
                <a16:creationId xmlns:a16="http://schemas.microsoft.com/office/drawing/2014/main" id="{5FAB7016-8EBC-43B8-BE73-D6CC014F9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5193634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16.66667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4">
            <a:extLst>
              <a:ext uri="{FF2B5EF4-FFF2-40B4-BE49-F238E27FC236}">
                <a16:creationId xmlns:a16="http://schemas.microsoft.com/office/drawing/2014/main" id="{ACF14754-36C5-4AC0-92CC-A880E91A5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588921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5">
            <a:extLst>
              <a:ext uri="{FF2B5EF4-FFF2-40B4-BE49-F238E27FC236}">
                <a16:creationId xmlns:a16="http://schemas.microsoft.com/office/drawing/2014/main" id="{9222FD22-2617-4FAB-B937-543D6B2E4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5588921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6">
            <a:extLst>
              <a:ext uri="{FF2B5EF4-FFF2-40B4-BE49-F238E27FC236}">
                <a16:creationId xmlns:a16="http://schemas.microsoft.com/office/drawing/2014/main" id="{5654C1DF-72B4-4A63-A682-E845BC519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5588921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0.172414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7">
            <a:extLst>
              <a:ext uri="{FF2B5EF4-FFF2-40B4-BE49-F238E27FC236}">
                <a16:creationId xmlns:a16="http://schemas.microsoft.com/office/drawing/2014/main" id="{D2CC27FD-0513-457D-93FB-7B59502EC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5588921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10.34483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5D666A-5637-4EFC-A0CE-9E399CB95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5588921"/>
            <a:ext cx="4841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1D3345-11EF-4088-B04C-E1857E0F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5588921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8.275862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40B1055-CD5A-49B9-815A-0A80965CA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5588921"/>
            <a:ext cx="4841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2470D00-A072-4D2A-8838-79AF19465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5588921"/>
            <a:ext cx="1201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17.24138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4FBC27-779A-4241-9019-096283B3E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982621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170AA41-BDCE-48EE-8098-0D0A3771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5982621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83522B7-516E-440B-84FC-0D51D390C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5982621"/>
            <a:ext cx="62706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2A5713C-FC1F-4F4D-983E-91BE2E2A0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5982621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B6F872C-7DCD-4455-BF19-26C040356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5982621"/>
            <a:ext cx="2682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3ACD6A-9022-4B81-B5A9-2614822D7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5982621"/>
            <a:ext cx="10572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13.7931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8FDCA1F-4433-42F5-B0B9-12FACC7AA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5982621"/>
            <a:ext cx="10572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0.91954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C380115-2C8B-4E1F-ACA4-0A2915FD6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5982621"/>
            <a:ext cx="412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Line 50">
            <a:extLst>
              <a:ext uri="{FF2B5EF4-FFF2-40B4-BE49-F238E27FC236}">
                <a16:creationId xmlns:a16="http://schemas.microsoft.com/office/drawing/2014/main" id="{23433FB9-3D51-4EC1-9E33-5E9AEB6EE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3993484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980B5D7-79F6-4F97-A23D-C201D64E4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3993484"/>
            <a:ext cx="103679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C61E5E9A-2069-4A38-822B-1A59B9F7E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387184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D653446-33A3-4DA4-9159-7E90EB28F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387184"/>
            <a:ext cx="103679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149DBDB5-A36D-422F-A286-AA672E5385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782471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54C4E22-80F1-4B64-9F0E-19BA52905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782471"/>
            <a:ext cx="103679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7" name="Line 56">
            <a:extLst>
              <a:ext uri="{FF2B5EF4-FFF2-40B4-BE49-F238E27FC236}">
                <a16:creationId xmlns:a16="http://schemas.microsoft.com/office/drawing/2014/main" id="{BA2FB386-2B33-41F8-8B78-61FA736DA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176171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C2CE601-9BDE-479E-BB1E-D5E9317D9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176171"/>
            <a:ext cx="103679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9" name="Line 58">
            <a:extLst>
              <a:ext uri="{FF2B5EF4-FFF2-40B4-BE49-F238E27FC236}">
                <a16:creationId xmlns:a16="http://schemas.microsoft.com/office/drawing/2014/main" id="{1EFA3EF0-DAF3-45DC-B2FF-8034B0AF6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569871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70DB526-F407-4E82-AD44-9173341B2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569871"/>
            <a:ext cx="1036796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Line 60">
            <a:extLst>
              <a:ext uri="{FF2B5EF4-FFF2-40B4-BE49-F238E27FC236}">
                <a16:creationId xmlns:a16="http://schemas.microsoft.com/office/drawing/2014/main" id="{3D79CEAB-1600-4C56-8986-BCA76A907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965159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935713B-DAA4-4CB0-B589-3FC66187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965159"/>
            <a:ext cx="10367963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3" name="Line 62">
            <a:extLst>
              <a:ext uri="{FF2B5EF4-FFF2-40B4-BE49-F238E27FC236}">
                <a16:creationId xmlns:a16="http://schemas.microsoft.com/office/drawing/2014/main" id="{E93A62B0-AC9B-4FF0-BE1C-96D0201BC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6358859"/>
            <a:ext cx="10367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2" name="Rectangle 63">
            <a:extLst>
              <a:ext uri="{FF2B5EF4-FFF2-40B4-BE49-F238E27FC236}">
                <a16:creationId xmlns:a16="http://schemas.microsoft.com/office/drawing/2014/main" id="{10C691F9-8648-48E8-80C0-779ED3EA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6358859"/>
            <a:ext cx="10367963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3" name="Line 64">
            <a:extLst>
              <a:ext uri="{FF2B5EF4-FFF2-40B4-BE49-F238E27FC236}">
                <a16:creationId xmlns:a16="http://schemas.microsoft.com/office/drawing/2014/main" id="{C4CE2D3B-2D84-4BA0-8932-7CAB597A2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" name="Rectangle 65">
            <a:extLst>
              <a:ext uri="{FF2B5EF4-FFF2-40B4-BE49-F238E27FC236}">
                <a16:creationId xmlns:a16="http://schemas.microsoft.com/office/drawing/2014/main" id="{9C524FFA-AFA5-4E3F-9EB1-D88AE2784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5" name="Line 66">
            <a:extLst>
              <a:ext uri="{FF2B5EF4-FFF2-40B4-BE49-F238E27FC236}">
                <a16:creationId xmlns:a16="http://schemas.microsoft.com/office/drawing/2014/main" id="{AC101985-6D94-494B-B90B-2C4FE99CA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6" name="Rectangle 67">
            <a:extLst>
              <a:ext uri="{FF2B5EF4-FFF2-40B4-BE49-F238E27FC236}">
                <a16:creationId xmlns:a16="http://schemas.microsoft.com/office/drawing/2014/main" id="{428ADB1D-91A9-42B9-A8B0-01639940F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7" name="Line 68">
            <a:extLst>
              <a:ext uri="{FF2B5EF4-FFF2-40B4-BE49-F238E27FC236}">
                <a16:creationId xmlns:a16="http://schemas.microsoft.com/office/drawing/2014/main" id="{CD725BDD-1548-4EC4-A815-9A2AACAC8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9513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8" name="Rectangle 69">
            <a:extLst>
              <a:ext uri="{FF2B5EF4-FFF2-40B4-BE49-F238E27FC236}">
                <a16:creationId xmlns:a16="http://schemas.microsoft.com/office/drawing/2014/main" id="{7A718F53-02D3-42A2-A75C-3DA62E26E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9" name="Line 70">
            <a:extLst>
              <a:ext uri="{FF2B5EF4-FFF2-40B4-BE49-F238E27FC236}">
                <a16:creationId xmlns:a16="http://schemas.microsoft.com/office/drawing/2014/main" id="{FB5E37FE-A6E8-4F96-9B8B-EA9D4D3AB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5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0" name="Rectangle 71">
            <a:extLst>
              <a:ext uri="{FF2B5EF4-FFF2-40B4-BE49-F238E27FC236}">
                <a16:creationId xmlns:a16="http://schemas.microsoft.com/office/drawing/2014/main" id="{70038359-699C-4065-A80E-96678C27A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3993484"/>
            <a:ext cx="19050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1" name="Line 72">
            <a:extLst>
              <a:ext uri="{FF2B5EF4-FFF2-40B4-BE49-F238E27FC236}">
                <a16:creationId xmlns:a16="http://schemas.microsoft.com/office/drawing/2014/main" id="{1FD4F52F-1965-4505-949F-0ECD496A9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0325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2" name="Rectangle 73">
            <a:extLst>
              <a:ext uri="{FF2B5EF4-FFF2-40B4-BE49-F238E27FC236}">
                <a16:creationId xmlns:a16="http://schemas.microsoft.com/office/drawing/2014/main" id="{4B59794A-FD07-48D2-B4C3-B1BAD97A9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0325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3" name="Line 74">
            <a:extLst>
              <a:ext uri="{FF2B5EF4-FFF2-40B4-BE49-F238E27FC236}">
                <a16:creationId xmlns:a16="http://schemas.microsoft.com/office/drawing/2014/main" id="{5BC2813E-BA07-496C-B90A-7317FB103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938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4" name="Rectangle 75">
            <a:extLst>
              <a:ext uri="{FF2B5EF4-FFF2-40B4-BE49-F238E27FC236}">
                <a16:creationId xmlns:a16="http://schemas.microsoft.com/office/drawing/2014/main" id="{D20764A1-9D86-4005-A8F4-CA9C722B1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938" y="3993484"/>
            <a:ext cx="19050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" name="Line 76">
            <a:extLst>
              <a:ext uri="{FF2B5EF4-FFF2-40B4-BE49-F238E27FC236}">
                <a16:creationId xmlns:a16="http://schemas.microsoft.com/office/drawing/2014/main" id="{332A4727-2F1C-40D6-ABB7-F45569E62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1138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" name="Rectangle 77">
            <a:extLst>
              <a:ext uri="{FF2B5EF4-FFF2-40B4-BE49-F238E27FC236}">
                <a16:creationId xmlns:a16="http://schemas.microsoft.com/office/drawing/2014/main" id="{A9328619-ECCC-4C31-A6D5-B2E04E33A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1138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7" name="Line 78">
            <a:extLst>
              <a:ext uri="{FF2B5EF4-FFF2-40B4-BE49-F238E27FC236}">
                <a16:creationId xmlns:a16="http://schemas.microsoft.com/office/drawing/2014/main" id="{3F10D6F0-9C67-48A4-9458-A0F2A7E8A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5750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8" name="Rectangle 79">
            <a:extLst>
              <a:ext uri="{FF2B5EF4-FFF2-40B4-BE49-F238E27FC236}">
                <a16:creationId xmlns:a16="http://schemas.microsoft.com/office/drawing/2014/main" id="{54FFB4CD-A93C-4206-AB19-F5317DCDD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0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9" name="Line 80">
            <a:extLst>
              <a:ext uri="{FF2B5EF4-FFF2-40B4-BE49-F238E27FC236}">
                <a16:creationId xmlns:a16="http://schemas.microsoft.com/office/drawing/2014/main" id="{4B6FFC61-61F4-4468-8CB5-265F05387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1950" y="3993484"/>
            <a:ext cx="0" cy="2384425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0" name="Rectangle 81">
            <a:extLst>
              <a:ext uri="{FF2B5EF4-FFF2-40B4-BE49-F238E27FC236}">
                <a16:creationId xmlns:a16="http://schemas.microsoft.com/office/drawing/2014/main" id="{8D020E9C-6AD6-4E1D-A096-D62E22CDA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950" y="3993484"/>
            <a:ext cx="17463" cy="23844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" name="Rectangle 5">
            <a:extLst>
              <a:ext uri="{FF2B5EF4-FFF2-40B4-BE49-F238E27FC236}">
                <a16:creationId xmlns:a16="http://schemas.microsoft.com/office/drawing/2014/main" id="{D6D76C39-96D2-4E1B-98D5-D28B7467F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2249" y="925940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One Machine was added to Station-3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85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3" grpId="0"/>
      <p:bldP spid="24" grpId="0"/>
      <p:bldP spid="30" grpId="0"/>
      <p:bldP spid="31" grpId="0"/>
      <p:bldP spid="32" grpId="0"/>
      <p:bldP spid="34" grpId="0"/>
      <p:bldP spid="35" grpId="0"/>
      <p:bldP spid="36" grpId="0"/>
      <p:bldP spid="40" grpId="0"/>
      <p:bldP spid="41" grpId="0"/>
      <p:bldP spid="42" grpId="0"/>
      <p:bldP spid="48" grpId="0"/>
      <p:bldP spid="49" grpId="0"/>
      <p:bldP spid="49" grpId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Forth Constraint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193160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14400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18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65427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29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c=5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379276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197871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34620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59517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1829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2338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31915" y="1349375"/>
            <a:ext cx="1435685" cy="7258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2433274"/>
            <a:ext cx="1433406" cy="7258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1041440-153E-4CF2-A7F3-EA0D31FC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395" y="1595859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Final Process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Tp=16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c=5</a:t>
            </a:r>
          </a:p>
        </p:txBody>
      </p:sp>
      <p:sp>
        <p:nvSpPr>
          <p:cNvPr id="211" name="AutoShape 4">
            <a:extLst>
              <a:ext uri="{FF2B5EF4-FFF2-40B4-BE49-F238E27FC236}">
                <a16:creationId xmlns:a16="http://schemas.microsoft.com/office/drawing/2014/main" id="{E29DCD8B-6D0C-45DC-92BD-AEDBBFAEFB0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2400" y="4038600"/>
            <a:ext cx="10364788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2" name="Rectangle 6">
            <a:extLst>
              <a:ext uri="{FF2B5EF4-FFF2-40B4-BE49-F238E27FC236}">
                <a16:creationId xmlns:a16="http://schemas.microsoft.com/office/drawing/2014/main" id="{4315DE01-C4B9-4686-9FAA-90B682974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057650"/>
            <a:ext cx="10382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 (/hr)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3" name="Rectangle 7">
            <a:extLst>
              <a:ext uri="{FF2B5EF4-FFF2-40B4-BE49-F238E27FC236}">
                <a16:creationId xmlns:a16="http://schemas.microsoft.com/office/drawing/2014/main" id="{ABFB7BA1-FD22-4CCB-A605-B31387FED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4057650"/>
            <a:ext cx="26930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4" name="Rectangle 8">
            <a:extLst>
              <a:ext uri="{FF2B5EF4-FFF2-40B4-BE49-F238E27FC236}">
                <a16:creationId xmlns:a16="http://schemas.microsoft.com/office/drawing/2014/main" id="{81B6115B-63E6-41A0-905F-39EFF87C1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451350"/>
            <a:ext cx="46513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" name="Rectangle 9">
            <a:extLst>
              <a:ext uri="{FF2B5EF4-FFF2-40B4-BE49-F238E27FC236}">
                <a16:creationId xmlns:a16="http://schemas.microsoft.com/office/drawing/2014/main" id="{C536B260-B3F2-4319-9C9E-AD947576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4451350"/>
            <a:ext cx="2508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" name="Rectangle 10">
            <a:extLst>
              <a:ext uri="{FF2B5EF4-FFF2-40B4-BE49-F238E27FC236}">
                <a16:creationId xmlns:a16="http://schemas.microsoft.com/office/drawing/2014/main" id="{445D35AE-D817-4AEA-829C-C535042E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4451350"/>
            <a:ext cx="116363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Rp/min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Rectangle 11">
            <a:extLst>
              <a:ext uri="{FF2B5EF4-FFF2-40B4-BE49-F238E27FC236}">
                <a16:creationId xmlns:a16="http://schemas.microsoft.com/office/drawing/2014/main" id="{0817DDB1-89CB-436F-8635-088076EC7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4451350"/>
            <a:ext cx="9302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Rp/hr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Rectangle 12">
            <a:extLst>
              <a:ext uri="{FF2B5EF4-FFF2-40B4-BE49-F238E27FC236}">
                <a16:creationId xmlns:a16="http://schemas.microsoft.com/office/drawing/2014/main" id="{5685F2C4-7430-4DB9-88CC-2C0B4343E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4451350"/>
            <a:ext cx="3571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Rectangle 13">
            <a:extLst>
              <a:ext uri="{FF2B5EF4-FFF2-40B4-BE49-F238E27FC236}">
                <a16:creationId xmlns:a16="http://schemas.microsoft.com/office/drawing/2014/main" id="{2227DCA2-3A2A-4C83-859E-288BF9F27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4451350"/>
            <a:ext cx="3222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" name="Rectangle 14">
            <a:extLst>
              <a:ext uri="{FF2B5EF4-FFF2-40B4-BE49-F238E27FC236}">
                <a16:creationId xmlns:a16="http://schemas.microsoft.com/office/drawing/2014/main" id="{A1A2D12D-29F6-4EA1-9339-B3A49F66C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0" y="4451350"/>
            <a:ext cx="125253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U=R/Rp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15">
            <a:extLst>
              <a:ext uri="{FF2B5EF4-FFF2-40B4-BE49-F238E27FC236}">
                <a16:creationId xmlns:a16="http://schemas.microsoft.com/office/drawing/2014/main" id="{9CD78782-0624-4CD6-AD0A-92C078F7D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675" y="4451350"/>
            <a:ext cx="7159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R/U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16">
            <a:extLst>
              <a:ext uri="{FF2B5EF4-FFF2-40B4-BE49-F238E27FC236}">
                <a16:creationId xmlns:a16="http://schemas.microsoft.com/office/drawing/2014/main" id="{AF73743E-A0F0-4469-AADA-11F5685F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48450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7">
            <a:extLst>
              <a:ext uri="{FF2B5EF4-FFF2-40B4-BE49-F238E27FC236}">
                <a16:creationId xmlns:a16="http://schemas.microsoft.com/office/drawing/2014/main" id="{35E9069B-241A-448B-89B3-EABE00E9B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48450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" name="Rectangle 18">
            <a:extLst>
              <a:ext uri="{FF2B5EF4-FFF2-40B4-BE49-F238E27FC236}">
                <a16:creationId xmlns:a16="http://schemas.microsoft.com/office/drawing/2014/main" id="{E24DD8EC-597D-4EB3-84B1-9D6233291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4845050"/>
            <a:ext cx="482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Rectangle 19">
            <a:extLst>
              <a:ext uri="{FF2B5EF4-FFF2-40B4-BE49-F238E27FC236}">
                <a16:creationId xmlns:a16="http://schemas.microsoft.com/office/drawing/2014/main" id="{E18858B7-A77D-40A7-9AC5-87F0B5272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48450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20">
            <a:extLst>
              <a:ext uri="{FF2B5EF4-FFF2-40B4-BE49-F238E27FC236}">
                <a16:creationId xmlns:a16="http://schemas.microsoft.com/office/drawing/2014/main" id="{AAF3147B-65C1-41E6-8BAB-BFBEDD6F1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48450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21">
            <a:extLst>
              <a:ext uri="{FF2B5EF4-FFF2-40B4-BE49-F238E27FC236}">
                <a16:creationId xmlns:a16="http://schemas.microsoft.com/office/drawing/2014/main" id="{FEE4DFCE-C11E-4087-95A1-1E1F03D9A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48450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24">
            <a:extLst>
              <a:ext uri="{FF2B5EF4-FFF2-40B4-BE49-F238E27FC236}">
                <a16:creationId xmlns:a16="http://schemas.microsoft.com/office/drawing/2014/main" id="{1437CEC0-4ED8-4CA7-9A79-11FB430ED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2387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25">
            <a:extLst>
              <a:ext uri="{FF2B5EF4-FFF2-40B4-BE49-F238E27FC236}">
                <a16:creationId xmlns:a16="http://schemas.microsoft.com/office/drawing/2014/main" id="{B97E00D7-3510-4B75-889C-4F99062AF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52387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26">
            <a:extLst>
              <a:ext uri="{FF2B5EF4-FFF2-40B4-BE49-F238E27FC236}">
                <a16:creationId xmlns:a16="http://schemas.microsoft.com/office/drawing/2014/main" id="{753AC1A9-613F-4324-B201-07DD09C9C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5238750"/>
            <a:ext cx="1198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0.111111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27">
            <a:extLst>
              <a:ext uri="{FF2B5EF4-FFF2-40B4-BE49-F238E27FC236}">
                <a16:creationId xmlns:a16="http://schemas.microsoft.com/office/drawing/2014/main" id="{B8C8FE8A-504A-4557-9E8E-0857D1CC5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5238750"/>
            <a:ext cx="1198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6.666667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28">
            <a:extLst>
              <a:ext uri="{FF2B5EF4-FFF2-40B4-BE49-F238E27FC236}">
                <a16:creationId xmlns:a16="http://schemas.microsoft.com/office/drawing/2014/main" id="{F71E74AC-755D-46FA-8F6C-F40DFCD81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5238750"/>
            <a:ext cx="482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29">
            <a:extLst>
              <a:ext uri="{FF2B5EF4-FFF2-40B4-BE49-F238E27FC236}">
                <a16:creationId xmlns:a16="http://schemas.microsoft.com/office/drawing/2014/main" id="{9DAF4775-5BB6-4C30-B0EB-5D957E41B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52387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30">
            <a:extLst>
              <a:ext uri="{FF2B5EF4-FFF2-40B4-BE49-F238E27FC236}">
                <a16:creationId xmlns:a16="http://schemas.microsoft.com/office/drawing/2014/main" id="{5C56917B-A7BF-4EEF-BDA5-BDBE5BC0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0" y="5238750"/>
            <a:ext cx="482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31">
            <a:extLst>
              <a:ext uri="{FF2B5EF4-FFF2-40B4-BE49-F238E27FC236}">
                <a16:creationId xmlns:a16="http://schemas.microsoft.com/office/drawing/2014/main" id="{0F6F777B-E1BB-406A-A7A8-C4285CB4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675" y="5238750"/>
            <a:ext cx="1198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16.66667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Rectangle 32">
            <a:extLst>
              <a:ext uri="{FF2B5EF4-FFF2-40B4-BE49-F238E27FC236}">
                <a16:creationId xmlns:a16="http://schemas.microsoft.com/office/drawing/2014/main" id="{0E0B1F1A-5E9B-41E4-8FDA-54FC12EF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56324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9" name="Rectangle 33">
            <a:extLst>
              <a:ext uri="{FF2B5EF4-FFF2-40B4-BE49-F238E27FC236}">
                <a16:creationId xmlns:a16="http://schemas.microsoft.com/office/drawing/2014/main" id="{60806F23-920C-4F45-8599-FD1E776A6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56324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34">
            <a:extLst>
              <a:ext uri="{FF2B5EF4-FFF2-40B4-BE49-F238E27FC236}">
                <a16:creationId xmlns:a16="http://schemas.microsoft.com/office/drawing/2014/main" id="{0834460C-6B8F-4CAC-AAE5-E8367C909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5632450"/>
            <a:ext cx="1198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0.172414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35">
            <a:extLst>
              <a:ext uri="{FF2B5EF4-FFF2-40B4-BE49-F238E27FC236}">
                <a16:creationId xmlns:a16="http://schemas.microsoft.com/office/drawing/2014/main" id="{BA42F5F6-5FD9-4A3C-B583-262C10873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5632450"/>
            <a:ext cx="1198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10.34483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2" name="Rectangle 36">
            <a:extLst>
              <a:ext uri="{FF2B5EF4-FFF2-40B4-BE49-F238E27FC236}">
                <a16:creationId xmlns:a16="http://schemas.microsoft.com/office/drawing/2014/main" id="{261FC881-E12B-4965-BC9D-65746C2D8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5632450"/>
            <a:ext cx="482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0.6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37">
            <a:extLst>
              <a:ext uri="{FF2B5EF4-FFF2-40B4-BE49-F238E27FC236}">
                <a16:creationId xmlns:a16="http://schemas.microsoft.com/office/drawing/2014/main" id="{60355749-74D9-4335-90CE-F344E7EA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56324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40">
            <a:extLst>
              <a:ext uri="{FF2B5EF4-FFF2-40B4-BE49-F238E27FC236}">
                <a16:creationId xmlns:a16="http://schemas.microsoft.com/office/drawing/2014/main" id="{EAEEBFA6-BD8A-40E4-B25D-D88A37036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60261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281" name="Group 10280">
            <a:extLst>
              <a:ext uri="{FF2B5EF4-FFF2-40B4-BE49-F238E27FC236}">
                <a16:creationId xmlns:a16="http://schemas.microsoft.com/office/drawing/2014/main" id="{B8173385-6A48-4AE2-BB4C-2C7663EF7FA5}"/>
              </a:ext>
            </a:extLst>
          </p:cNvPr>
          <p:cNvGrpSpPr/>
          <p:nvPr/>
        </p:nvGrpSpPr>
        <p:grpSpPr>
          <a:xfrm>
            <a:off x="1352550" y="6026150"/>
            <a:ext cx="3257551" cy="446088"/>
            <a:chOff x="1352550" y="6026150"/>
            <a:chExt cx="3257551" cy="446088"/>
          </a:xfrm>
        </p:grpSpPr>
        <p:sp>
          <p:nvSpPr>
            <p:cNvPr id="247" name="Rectangle 41">
              <a:extLst>
                <a:ext uri="{FF2B5EF4-FFF2-40B4-BE49-F238E27FC236}">
                  <a16:creationId xmlns:a16="http://schemas.microsoft.com/office/drawing/2014/main" id="{6E44D32C-2D4A-42AE-99B9-632CE244F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550" y="6026150"/>
              <a:ext cx="268288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Rectangle 42">
              <a:extLst>
                <a:ext uri="{FF2B5EF4-FFF2-40B4-BE49-F238E27FC236}">
                  <a16:creationId xmlns:a16="http://schemas.microsoft.com/office/drawing/2014/main" id="{E40947BC-3215-4755-BC81-4964E0CC0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725" y="6026150"/>
              <a:ext cx="912813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0.3125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Rectangle 43">
              <a:extLst>
                <a:ext uri="{FF2B5EF4-FFF2-40B4-BE49-F238E27FC236}">
                  <a16:creationId xmlns:a16="http://schemas.microsoft.com/office/drawing/2014/main" id="{C631229E-D333-4F91-AFDA-8A21E17B3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163" y="6026150"/>
              <a:ext cx="769938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18.75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0" name="Rectangle 44">
            <a:extLst>
              <a:ext uri="{FF2B5EF4-FFF2-40B4-BE49-F238E27FC236}">
                <a16:creationId xmlns:a16="http://schemas.microsoft.com/office/drawing/2014/main" id="{5EFF510A-434E-4D16-9A4D-CDCA09805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6026150"/>
            <a:ext cx="268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45">
            <a:extLst>
              <a:ext uri="{FF2B5EF4-FFF2-40B4-BE49-F238E27FC236}">
                <a16:creationId xmlns:a16="http://schemas.microsoft.com/office/drawing/2014/main" id="{4C601D05-45A2-4238-B6B9-90F7CCC58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6026150"/>
            <a:ext cx="4111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284" name="Group 10283">
            <a:extLst>
              <a:ext uri="{FF2B5EF4-FFF2-40B4-BE49-F238E27FC236}">
                <a16:creationId xmlns:a16="http://schemas.microsoft.com/office/drawing/2014/main" id="{8CDDEC85-F28B-402F-A42F-856CB118F8AF}"/>
              </a:ext>
            </a:extLst>
          </p:cNvPr>
          <p:cNvGrpSpPr/>
          <p:nvPr/>
        </p:nvGrpSpPr>
        <p:grpSpPr>
          <a:xfrm>
            <a:off x="7867650" y="4845050"/>
            <a:ext cx="1198563" cy="1627188"/>
            <a:chOff x="7867650" y="4845050"/>
            <a:chExt cx="1198563" cy="1627188"/>
          </a:xfrm>
        </p:grpSpPr>
        <p:sp>
          <p:nvSpPr>
            <p:cNvPr id="228" name="Rectangle 22">
              <a:extLst>
                <a:ext uri="{FF2B5EF4-FFF2-40B4-BE49-F238E27FC236}">
                  <a16:creationId xmlns:a16="http://schemas.microsoft.com/office/drawing/2014/main" id="{0E5F5D2B-D91F-4688-BD30-1AEE23068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7650" y="4845050"/>
              <a:ext cx="1198563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0.833333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ectangle 38">
              <a:extLst>
                <a:ext uri="{FF2B5EF4-FFF2-40B4-BE49-F238E27FC236}">
                  <a16:creationId xmlns:a16="http://schemas.microsoft.com/office/drawing/2014/main" id="{9C6037BA-1D48-4060-9B22-5BC218C94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7650" y="5632450"/>
              <a:ext cx="625475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0.87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Rectangle 46">
              <a:extLst>
                <a:ext uri="{FF2B5EF4-FFF2-40B4-BE49-F238E27FC236}">
                  <a16:creationId xmlns:a16="http://schemas.microsoft.com/office/drawing/2014/main" id="{0977A351-A000-475E-ABAD-2EB258A72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7650" y="6026150"/>
              <a:ext cx="482600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0.8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285" name="Group 10284">
            <a:extLst>
              <a:ext uri="{FF2B5EF4-FFF2-40B4-BE49-F238E27FC236}">
                <a16:creationId xmlns:a16="http://schemas.microsoft.com/office/drawing/2014/main" id="{D331AB35-723D-4317-9834-7A21B4D41015}"/>
              </a:ext>
            </a:extLst>
          </p:cNvPr>
          <p:cNvGrpSpPr/>
          <p:nvPr/>
        </p:nvGrpSpPr>
        <p:grpSpPr>
          <a:xfrm>
            <a:off x="9210675" y="4845050"/>
            <a:ext cx="1198563" cy="1627188"/>
            <a:chOff x="9210675" y="4845050"/>
            <a:chExt cx="1198563" cy="1627188"/>
          </a:xfrm>
        </p:grpSpPr>
        <p:sp>
          <p:nvSpPr>
            <p:cNvPr id="229" name="Rectangle 23">
              <a:extLst>
                <a:ext uri="{FF2B5EF4-FFF2-40B4-BE49-F238E27FC236}">
                  <a16:creationId xmlns:a16="http://schemas.microsoft.com/office/drawing/2014/main" id="{5AADDE8C-291B-4989-8AEE-A6E782089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0675" y="4845050"/>
              <a:ext cx="411163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Rectangle 39">
              <a:extLst>
                <a:ext uri="{FF2B5EF4-FFF2-40B4-BE49-F238E27FC236}">
                  <a16:creationId xmlns:a16="http://schemas.microsoft.com/office/drawing/2014/main" id="{4A217BEE-1C8D-49FB-8056-19587C147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0675" y="5632450"/>
              <a:ext cx="1198563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17.24138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Rectangle 47">
              <a:extLst>
                <a:ext uri="{FF2B5EF4-FFF2-40B4-BE49-F238E27FC236}">
                  <a16:creationId xmlns:a16="http://schemas.microsoft.com/office/drawing/2014/main" id="{3D9BF825-DD8C-4561-A0EC-2A03EE491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0675" y="6026150"/>
              <a:ext cx="769938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Book Antiqua" panose="02040602050305030304" pitchFamily="18" charset="0"/>
                </a:rPr>
                <a:t>18.75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4" name="Line 48">
            <a:extLst>
              <a:ext uri="{FF2B5EF4-FFF2-40B4-BE49-F238E27FC236}">
                <a16:creationId xmlns:a16="http://schemas.microsoft.com/office/drawing/2014/main" id="{E0B6EBDF-758D-4BDC-9473-0ADC88918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040188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5" name="Rectangle 49">
            <a:extLst>
              <a:ext uri="{FF2B5EF4-FFF2-40B4-BE49-F238E27FC236}">
                <a16:creationId xmlns:a16="http://schemas.microsoft.com/office/drawing/2014/main" id="{5F45A0C2-5B35-4DF1-AA0B-528CC9509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040188"/>
            <a:ext cx="10345738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0" name="Line 50">
            <a:extLst>
              <a:ext uri="{FF2B5EF4-FFF2-40B4-BE49-F238E27FC236}">
                <a16:creationId xmlns:a16="http://schemas.microsoft.com/office/drawing/2014/main" id="{D53C948E-EB91-4B49-89D6-8F8DD29979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433888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1" name="Rectangle 51">
            <a:extLst>
              <a:ext uri="{FF2B5EF4-FFF2-40B4-BE49-F238E27FC236}">
                <a16:creationId xmlns:a16="http://schemas.microsoft.com/office/drawing/2014/main" id="{E7AB3E5D-3DD4-439C-9B51-18366E0A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433888"/>
            <a:ext cx="10345738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6" name="Line 52">
            <a:extLst>
              <a:ext uri="{FF2B5EF4-FFF2-40B4-BE49-F238E27FC236}">
                <a16:creationId xmlns:a16="http://schemas.microsoft.com/office/drawing/2014/main" id="{3867C9DE-5DFA-4C34-ADF1-184FA2F72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827588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7" name="Rectangle 53">
            <a:extLst>
              <a:ext uri="{FF2B5EF4-FFF2-40B4-BE49-F238E27FC236}">
                <a16:creationId xmlns:a16="http://schemas.microsoft.com/office/drawing/2014/main" id="{51E8A520-B3D5-47A7-BD37-2EEDB91C9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827588"/>
            <a:ext cx="10345738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8" name="Line 54">
            <a:extLst>
              <a:ext uri="{FF2B5EF4-FFF2-40B4-BE49-F238E27FC236}">
                <a16:creationId xmlns:a16="http://schemas.microsoft.com/office/drawing/2014/main" id="{FB8A935D-69BB-40A1-9899-BCF34D282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221288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9" name="Rectangle 55">
            <a:extLst>
              <a:ext uri="{FF2B5EF4-FFF2-40B4-BE49-F238E27FC236}">
                <a16:creationId xmlns:a16="http://schemas.microsoft.com/office/drawing/2014/main" id="{60C88679-EB7B-4B77-98E5-C464AB38E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221288"/>
            <a:ext cx="10345738" cy="174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4" name="Line 56">
            <a:extLst>
              <a:ext uri="{FF2B5EF4-FFF2-40B4-BE49-F238E27FC236}">
                <a16:creationId xmlns:a16="http://schemas.microsoft.com/office/drawing/2014/main" id="{FF8E08AF-FAAC-4FCB-8CE9-3C5E2FFE6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5613400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5" name="Rectangle 57">
            <a:extLst>
              <a:ext uri="{FF2B5EF4-FFF2-40B4-BE49-F238E27FC236}">
                <a16:creationId xmlns:a16="http://schemas.microsoft.com/office/drawing/2014/main" id="{B565A58A-223D-4AAA-A7E8-7EBCA18F0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5613400"/>
            <a:ext cx="10345738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57" name="Line 58">
            <a:extLst>
              <a:ext uri="{FF2B5EF4-FFF2-40B4-BE49-F238E27FC236}">
                <a16:creationId xmlns:a16="http://schemas.microsoft.com/office/drawing/2014/main" id="{6524E13D-E747-42E5-98AF-FEC987841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6007100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0" name="Rectangle 59">
            <a:extLst>
              <a:ext uri="{FF2B5EF4-FFF2-40B4-BE49-F238E27FC236}">
                <a16:creationId xmlns:a16="http://schemas.microsoft.com/office/drawing/2014/main" id="{48392719-C23E-46C3-8168-F01B6BB63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6007100"/>
            <a:ext cx="10345738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1" name="Line 60">
            <a:extLst>
              <a:ext uri="{FF2B5EF4-FFF2-40B4-BE49-F238E27FC236}">
                <a16:creationId xmlns:a16="http://schemas.microsoft.com/office/drawing/2014/main" id="{2FFE2E18-591A-4719-ABB6-9D349038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6400800"/>
            <a:ext cx="10345738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2" name="Rectangle 61">
            <a:extLst>
              <a:ext uri="{FF2B5EF4-FFF2-40B4-BE49-F238E27FC236}">
                <a16:creationId xmlns:a16="http://schemas.microsoft.com/office/drawing/2014/main" id="{0C6ABCCA-35E4-4CB9-8962-3653F9413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6400800"/>
            <a:ext cx="10345738" cy="190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3" name="Line 62">
            <a:extLst>
              <a:ext uri="{FF2B5EF4-FFF2-40B4-BE49-F238E27FC236}">
                <a16:creationId xmlns:a16="http://schemas.microsoft.com/office/drawing/2014/main" id="{88672E26-E06B-45ED-AE0B-4EF4F7A71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8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4" name="Rectangle 63">
            <a:extLst>
              <a:ext uri="{FF2B5EF4-FFF2-40B4-BE49-F238E27FC236}">
                <a16:creationId xmlns:a16="http://schemas.microsoft.com/office/drawing/2014/main" id="{C5E29AC9-5D68-4EBE-8EEF-3793A374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5" name="Line 64">
            <a:extLst>
              <a:ext uri="{FF2B5EF4-FFF2-40B4-BE49-F238E27FC236}">
                <a16:creationId xmlns:a16="http://schemas.microsoft.com/office/drawing/2014/main" id="{CFD39280-B880-4D5B-B319-DE73094E8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575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6" name="Rectangle 65">
            <a:extLst>
              <a:ext uri="{FF2B5EF4-FFF2-40B4-BE49-F238E27FC236}">
                <a16:creationId xmlns:a16="http://schemas.microsoft.com/office/drawing/2014/main" id="{1D3E2134-7125-4704-B0E8-708D7ACC6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575" y="4040188"/>
            <a:ext cx="19050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7" name="Line 66">
            <a:extLst>
              <a:ext uri="{FF2B5EF4-FFF2-40B4-BE49-F238E27FC236}">
                <a16:creationId xmlns:a16="http://schemas.microsoft.com/office/drawing/2014/main" id="{FBCF269A-9A6A-4A72-8983-4AFAB00BE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4750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8" name="Rectangle 67">
            <a:extLst>
              <a:ext uri="{FF2B5EF4-FFF2-40B4-BE49-F238E27FC236}">
                <a16:creationId xmlns:a16="http://schemas.microsoft.com/office/drawing/2014/main" id="{F66D2220-02C5-419B-968D-49360F97B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9" name="Line 68">
            <a:extLst>
              <a:ext uri="{FF2B5EF4-FFF2-40B4-BE49-F238E27FC236}">
                <a16:creationId xmlns:a16="http://schemas.microsoft.com/office/drawing/2014/main" id="{E223CEDB-09FE-4078-924C-8FB234F96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7775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0" name="Rectangle 69">
            <a:extLst>
              <a:ext uri="{FF2B5EF4-FFF2-40B4-BE49-F238E27FC236}">
                <a16:creationId xmlns:a16="http://schemas.microsoft.com/office/drawing/2014/main" id="{EF88AD6A-405D-43F6-A7CB-B112AA5BE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5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1" name="Line 70">
            <a:extLst>
              <a:ext uri="{FF2B5EF4-FFF2-40B4-BE49-F238E27FC236}">
                <a16:creationId xmlns:a16="http://schemas.microsoft.com/office/drawing/2014/main" id="{B8B57EEB-439B-450D-A95A-A98B3A80FE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9213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2" name="Rectangle 71">
            <a:extLst>
              <a:ext uri="{FF2B5EF4-FFF2-40B4-BE49-F238E27FC236}">
                <a16:creationId xmlns:a16="http://schemas.microsoft.com/office/drawing/2014/main" id="{E22E244B-11B9-4E1C-8AA9-44585F03F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213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3" name="Line 72">
            <a:extLst>
              <a:ext uri="{FF2B5EF4-FFF2-40B4-BE49-F238E27FC236}">
                <a16:creationId xmlns:a16="http://schemas.microsoft.com/office/drawing/2014/main" id="{A7B64118-B5E2-43A3-9650-3DC63BEC4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2238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4" name="Rectangle 73">
            <a:extLst>
              <a:ext uri="{FF2B5EF4-FFF2-40B4-BE49-F238E27FC236}">
                <a16:creationId xmlns:a16="http://schemas.microsoft.com/office/drawing/2014/main" id="{DE701094-AEF5-4805-AE06-0759C8736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238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5" name="Line 74">
            <a:extLst>
              <a:ext uri="{FF2B5EF4-FFF2-40B4-BE49-F238E27FC236}">
                <a16:creationId xmlns:a16="http://schemas.microsoft.com/office/drawing/2014/main" id="{ECC6BD92-7A7A-4848-A368-DFEA639EB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3675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6" name="Rectangle 75">
            <a:extLst>
              <a:ext uri="{FF2B5EF4-FFF2-40B4-BE49-F238E27FC236}">
                <a16:creationId xmlns:a16="http://schemas.microsoft.com/office/drawing/2014/main" id="{07372914-AE58-4759-9E96-0955B13B9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3675" y="4040188"/>
            <a:ext cx="19050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7" name="Line 76">
            <a:extLst>
              <a:ext uri="{FF2B5EF4-FFF2-40B4-BE49-F238E27FC236}">
                <a16:creationId xmlns:a16="http://schemas.microsoft.com/office/drawing/2014/main" id="{59DE5741-F5EA-4982-8CA5-ACF66FF53A1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6700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8" name="Rectangle 77">
            <a:extLst>
              <a:ext uri="{FF2B5EF4-FFF2-40B4-BE49-F238E27FC236}">
                <a16:creationId xmlns:a16="http://schemas.microsoft.com/office/drawing/2014/main" id="{8ED20525-B1D6-42CC-A074-03E1A026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6700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9" name="Line 78">
            <a:extLst>
              <a:ext uri="{FF2B5EF4-FFF2-40B4-BE49-F238E27FC236}">
                <a16:creationId xmlns:a16="http://schemas.microsoft.com/office/drawing/2014/main" id="{F650B6F0-EC2D-424B-BEF7-421693FB7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99725" y="4040188"/>
            <a:ext cx="0" cy="2379663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0" name="Rectangle 79">
            <a:extLst>
              <a:ext uri="{FF2B5EF4-FFF2-40B4-BE49-F238E27FC236}">
                <a16:creationId xmlns:a16="http://schemas.microsoft.com/office/drawing/2014/main" id="{584E70EA-9600-4D91-A118-A0F716A7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4040188"/>
            <a:ext cx="17463" cy="2379663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5" name="Rectangle 5">
            <a:extLst>
              <a:ext uri="{FF2B5EF4-FFF2-40B4-BE49-F238E27FC236}">
                <a16:creationId xmlns:a16="http://schemas.microsoft.com/office/drawing/2014/main" id="{46838540-1B1C-414F-8394-AA193D32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2249" y="925940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One Machine was added to Station-4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18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/>
      <p:bldP spid="235" grpId="0"/>
      <p:bldP spid="236" grpId="0"/>
      <p:bldP spid="236" grpId="1"/>
      <p:bldP spid="237" grpId="0"/>
      <p:bldP spid="237" grpId="1"/>
      <p:bldP spid="243" grpId="0"/>
      <p:bldP spid="2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The Original Problem and Excel File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193160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14400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18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c=3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65427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29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c=5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379276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197871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34620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59517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1829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2338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31915" y="1349375"/>
            <a:ext cx="1435685" cy="7258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2433274"/>
            <a:ext cx="1433406" cy="7258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1041440-153E-4CF2-A7F3-EA0D31FC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395" y="1595859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Final Process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Tp=16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c=5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E792DB2-E35E-4F79-94D2-C9566BC573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613356"/>
              </p:ext>
            </p:extLst>
          </p:nvPr>
        </p:nvGraphicFramePr>
        <p:xfrm>
          <a:off x="152400" y="4038600"/>
          <a:ext cx="10452744" cy="240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Worksheet" r:id="rId4" imgW="5514809" imgH="1266956" progId="Excel.Sheet.12">
                  <p:embed/>
                </p:oleObj>
              </mc:Choice>
              <mc:Fallback>
                <p:oleObj name="Worksheet" r:id="rId4" imgW="5514809" imgH="126695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4038600"/>
                        <a:ext cx="10452744" cy="240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 5">
            <a:extLst>
              <a:ext uri="{FF2B5EF4-FFF2-40B4-BE49-F238E27FC236}">
                <a16:creationId xmlns:a16="http://schemas.microsoft.com/office/drawing/2014/main" id="{283EDA6B-4AB0-43FA-9697-8AE00C21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2249" y="925940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One Machine was added to Station-2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4095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29954</TotalTime>
  <Words>533</Words>
  <Application>Microsoft Office PowerPoint</Application>
  <PresentationFormat>Widescreen</PresentationFormat>
  <Paragraphs>274</Paragraphs>
  <Slides>7</Slides>
  <Notes>5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Multi-Flow Capacity Capacity vs. Utilization</vt:lpstr>
      <vt:lpstr>PowerPoint Presentation</vt:lpstr>
      <vt:lpstr>A Process With 4 Activities and Partitioned or Multi Flows – The Bottleneck </vt:lpstr>
      <vt:lpstr>Second Constraint</vt:lpstr>
      <vt:lpstr>Third Constraint</vt:lpstr>
      <vt:lpstr>Forth Constraint</vt:lpstr>
      <vt:lpstr>The Original Problem and Excel File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588</cp:revision>
  <cp:lastPrinted>2019-05-09T17:43:43Z</cp:lastPrinted>
  <dcterms:created xsi:type="dcterms:W3CDTF">2008-11-22T01:06:20Z</dcterms:created>
  <dcterms:modified xsi:type="dcterms:W3CDTF">2025-07-26T18:15:51Z</dcterms:modified>
</cp:coreProperties>
</file>