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8551" autoAdjust="0"/>
  </p:normalViewPr>
  <p:slideViewPr>
    <p:cSldViewPr snapToGrid="0" snapToObjects="1">
      <p:cViewPr varScale="1">
        <p:scale>
          <a:sx n="114" d="100"/>
          <a:sy n="114" d="100"/>
        </p:scale>
        <p:origin x="-96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5/9/13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5/9/13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5/9/13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3600" dirty="0">
              <a:solidFill>
                <a:srgbClr val="800000"/>
              </a:solidFill>
            </a:endParaRPr>
          </a:p>
          <a:p>
            <a:r>
              <a:rPr lang="en-US" sz="4800" dirty="0" smtClean="0">
                <a:solidFill>
                  <a:srgbClr val="800000"/>
                </a:solidFill>
              </a:rPr>
              <a:t>Selecting Cases</a:t>
            </a:r>
            <a:endParaRPr lang="en-US" sz="4800" dirty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plunk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Cases in </a:t>
            </a:r>
            <a:r>
              <a:rPr lang="en-US" dirty="0"/>
              <a:t>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researcher may want to </a:t>
            </a:r>
            <a:r>
              <a:rPr lang="en-US" dirty="0" smtClean="0"/>
              <a:t>only include certain data in an analyses (e.g., only female participants), and exclude other data (e.g., male </a:t>
            </a:r>
            <a:br>
              <a:rPr lang="en-US" dirty="0" smtClean="0"/>
            </a:br>
            <a:r>
              <a:rPr lang="en-US" dirty="0" smtClean="0"/>
              <a:t>participants)</a:t>
            </a:r>
          </a:p>
          <a:p>
            <a:r>
              <a:rPr lang="en-US" dirty="0" smtClean="0"/>
              <a:t>Go to “Data” and then </a:t>
            </a:r>
            <a:br>
              <a:rPr lang="en-US" dirty="0" smtClean="0"/>
            </a:br>
            <a:r>
              <a:rPr lang="en-US" dirty="0" smtClean="0"/>
              <a:t>“Select Cases”</a:t>
            </a:r>
            <a:endParaRPr lang="en-US" dirty="0" smtClean="0"/>
          </a:p>
        </p:txBody>
      </p:sp>
      <p:pic>
        <p:nvPicPr>
          <p:cNvPr id="5" name="Picture 4" descr="Screen Shot 2013-05-09 at 11.40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001" y="1868749"/>
            <a:ext cx="3294960" cy="476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Cases in SPSS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Click where it says “If condition is satisfied”, and then “If…”.</a:t>
            </a:r>
            <a:endParaRPr lang="en-US" dirty="0" smtClean="0"/>
          </a:p>
        </p:txBody>
      </p:sp>
      <p:pic>
        <p:nvPicPr>
          <p:cNvPr id="4" name="Picture 3" descr="Screen Shot 2013-05-09 at 11.40.3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181" y="2005181"/>
            <a:ext cx="4420459" cy="471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Cases in SPSS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In this example, the researcher is going to limit the data to just women (coded as “1” in the data).</a:t>
            </a:r>
          </a:p>
          <a:p>
            <a:r>
              <a:rPr lang="en-US" dirty="0" smtClean="0"/>
              <a:t>Move “gender” into the box, and then type “= 1” (or just type “gender = 1”)</a:t>
            </a:r>
          </a:p>
          <a:p>
            <a:r>
              <a:rPr lang="en-US" dirty="0"/>
              <a:t>C</a:t>
            </a:r>
            <a:r>
              <a:rPr lang="en-US" dirty="0" smtClean="0"/>
              <a:t>lick “Continue”</a:t>
            </a:r>
            <a:endParaRPr lang="en-US" dirty="0"/>
          </a:p>
        </p:txBody>
      </p:sp>
      <p:pic>
        <p:nvPicPr>
          <p:cNvPr id="5" name="Picture 4" descr="Screen Shot 2013-05-09 at 11.40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256" y="2874092"/>
            <a:ext cx="5792179" cy="392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9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This window provides three options for the output. In the last option, it just deletes the unselected cases.</a:t>
            </a:r>
          </a:p>
          <a:p>
            <a:r>
              <a:rPr lang="en-US" dirty="0" smtClean="0"/>
              <a:t>In this example, used the</a:t>
            </a:r>
            <a:br>
              <a:rPr lang="en-US" dirty="0" smtClean="0"/>
            </a:br>
            <a:r>
              <a:rPr lang="en-US" dirty="0" smtClean="0"/>
              <a:t>default “Filter out</a:t>
            </a:r>
            <a:br>
              <a:rPr lang="en-US" dirty="0" smtClean="0"/>
            </a:br>
            <a:r>
              <a:rPr lang="en-US" dirty="0" smtClean="0"/>
              <a:t>unselected cases”</a:t>
            </a:r>
          </a:p>
          <a:p>
            <a:r>
              <a:rPr lang="en-US" dirty="0" smtClean="0"/>
              <a:t>Click “OK”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Cases in SPSS</a:t>
            </a:r>
            <a:endParaRPr lang="en-US" dirty="0"/>
          </a:p>
        </p:txBody>
      </p:sp>
      <p:pic>
        <p:nvPicPr>
          <p:cNvPr id="3" name="Picture 2" descr="Screen Shot 2013-05-09 at 11.40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175" y="2005181"/>
            <a:ext cx="4410158" cy="469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2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As shown in the screen shot of the data, missing data and “males” are now selected out (notice the dash through the cases), </a:t>
            </a:r>
            <a:br>
              <a:rPr lang="en-US" dirty="0" smtClean="0"/>
            </a:br>
            <a:r>
              <a:rPr lang="en-US" dirty="0" smtClean="0"/>
              <a:t>while “female” is still </a:t>
            </a:r>
            <a:br>
              <a:rPr lang="en-US" dirty="0" smtClean="0"/>
            </a:br>
            <a:r>
              <a:rPr lang="en-US" dirty="0" smtClean="0"/>
              <a:t>included in the data.</a:t>
            </a:r>
          </a:p>
          <a:p>
            <a:r>
              <a:rPr lang="en-US" dirty="0" smtClean="0"/>
              <a:t>Any analyses will only</a:t>
            </a:r>
            <a:br>
              <a:rPr lang="en-US" dirty="0" smtClean="0"/>
            </a:br>
            <a:r>
              <a:rPr lang="en-US" dirty="0" smtClean="0"/>
              <a:t>include “female”</a:t>
            </a:r>
            <a:br>
              <a:rPr lang="en-US" dirty="0" smtClean="0"/>
            </a:br>
            <a:r>
              <a:rPr lang="en-US" dirty="0" smtClean="0"/>
              <a:t>participants unless the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researcher goes back to</a:t>
            </a:r>
            <a:br>
              <a:rPr lang="en-US" dirty="0" smtClean="0"/>
            </a:br>
            <a:r>
              <a:rPr lang="en-US" dirty="0" smtClean="0"/>
              <a:t>the window and selects</a:t>
            </a:r>
            <a:br>
              <a:rPr lang="en-US" dirty="0" smtClean="0"/>
            </a:br>
            <a:r>
              <a:rPr lang="en-US" dirty="0" smtClean="0"/>
              <a:t>“all cases”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Cases in SPSS</a:t>
            </a:r>
            <a:endParaRPr lang="en-US" dirty="0"/>
          </a:p>
        </p:txBody>
      </p:sp>
      <p:pic>
        <p:nvPicPr>
          <p:cNvPr id="4" name="Picture 3" descr="Screen Shot 2013-05-09 at 11.42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277" y="2079280"/>
            <a:ext cx="450850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1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Click “all cases” and “OK” and all the cases will be selected again.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Cases in SPSS</a:t>
            </a:r>
            <a:endParaRPr lang="en-US" dirty="0"/>
          </a:p>
        </p:txBody>
      </p:sp>
      <p:pic>
        <p:nvPicPr>
          <p:cNvPr id="3" name="Picture 2" descr="Screen Shot 2013-05-09 at 11.58.1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091" y="1581865"/>
            <a:ext cx="4720075" cy="496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1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</TotalTime>
  <Words>219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SPSS</vt:lpstr>
      <vt:lpstr>Selecting Cases in SPSS</vt:lpstr>
      <vt:lpstr>Selecting Cases in SPSS</vt:lpstr>
      <vt:lpstr>Selecting Cases in SPSS</vt:lpstr>
      <vt:lpstr>Selecting Cases in SPSS</vt:lpstr>
      <vt:lpstr>Selecting Cases in SPSS</vt:lpstr>
      <vt:lpstr>Selecting Cases in SPSS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30</cp:revision>
  <dcterms:created xsi:type="dcterms:W3CDTF">2012-11-27T05:35:10Z</dcterms:created>
  <dcterms:modified xsi:type="dcterms:W3CDTF">2013-05-09T19:14:47Z</dcterms:modified>
</cp:coreProperties>
</file>