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8551" autoAdjust="0"/>
  </p:normalViewPr>
  <p:slideViewPr>
    <p:cSldViewPr snapToGrid="0" snapToObjects="1">
      <p:cViewPr varScale="1">
        <p:scale>
          <a:sx n="113" d="100"/>
          <a:sy n="113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t>3/28/13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t>3/28/13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t>3/28/13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4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738E-8962-435F-8C43-147B8DD7E819}" type="datetime1">
              <a:rPr lang="en-US" smtClean="0"/>
              <a:t>3/28/13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AEA93-55E7-4DA9-90C2-089A26EEFEC4}" type="datetime1">
              <a:rPr lang="en-US" smtClean="0"/>
              <a:t>3/28/13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t>3/28/13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t>3/28/13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t>3/28/13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t>3/28/13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t>3/28/13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3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t>3/28/13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0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830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2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rgbClr val="800000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v"/>
        <a:defRPr sz="2800" b="1" kern="1200">
          <a:solidFill>
            <a:srgbClr val="800000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"/>
        <a:defRPr sz="2600" kern="1200">
          <a:solidFill>
            <a:srgbClr val="800000"/>
          </a:solidFill>
          <a:latin typeface="Times New Roman"/>
          <a:ea typeface="+mn-ea"/>
          <a:cs typeface="Times New Roman"/>
        </a:defRPr>
      </a:lvl2pPr>
      <a:lvl3pPr marL="10287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i="1" kern="1200">
          <a:solidFill>
            <a:srgbClr val="800000"/>
          </a:solidFill>
          <a:latin typeface="Times New Roman"/>
          <a:ea typeface="+mn-ea"/>
          <a:cs typeface="Times New Roman"/>
        </a:defRPr>
      </a:lvl3pPr>
      <a:lvl4pPr marL="1206500" indent="-1778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4pPr>
      <a:lvl5pPr marL="14859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7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SPSS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" y="1958535"/>
            <a:ext cx="9017000" cy="460375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tatistical </a:t>
            </a:r>
            <a:r>
              <a:rPr lang="en-US" sz="4200" dirty="0" smtClean="0">
                <a:solidFill>
                  <a:schemeClr val="tx1"/>
                </a:solidFill>
              </a:rPr>
              <a:t>P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ackage for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ocial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ciences</a:t>
            </a:r>
          </a:p>
          <a:p>
            <a:endParaRPr lang="en-US" sz="3600" dirty="0" smtClean="0">
              <a:solidFill>
                <a:srgbClr val="800000"/>
              </a:solidFill>
            </a:endParaRPr>
          </a:p>
          <a:p>
            <a:r>
              <a:rPr lang="en-US" sz="3600" dirty="0" smtClean="0">
                <a:solidFill>
                  <a:srgbClr val="800000"/>
                </a:solidFill>
              </a:rPr>
              <a:t>Computing </a:t>
            </a:r>
            <a:r>
              <a:rPr lang="en-US" sz="3600" dirty="0">
                <a:solidFill>
                  <a:srgbClr val="800000"/>
                </a:solidFill>
              </a:rPr>
              <a:t>Alpha Reliability in SPSS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Department </a:t>
            </a:r>
            <a:r>
              <a:rPr lang="en-US" sz="2400" dirty="0">
                <a:solidFill>
                  <a:schemeClr val="tx1"/>
                </a:solidFill>
              </a:rPr>
              <a:t>of Psychology</a:t>
            </a:r>
          </a:p>
          <a:p>
            <a:r>
              <a:rPr lang="en-US" sz="2400" dirty="0">
                <a:solidFill>
                  <a:schemeClr val="tx1"/>
                </a:solidFill>
              </a:rPr>
              <a:t>California State University Northridge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www.csun.edu</a:t>
            </a:r>
            <a:r>
              <a:rPr lang="en-US" sz="2400" dirty="0">
                <a:solidFill>
                  <a:schemeClr val="tx1"/>
                </a:solidFill>
              </a:rPr>
              <a:t>/plunk</a:t>
            </a:r>
          </a:p>
          <a:p>
            <a:endParaRPr lang="en-US" dirty="0" smtClean="0">
              <a:solidFill>
                <a:srgbClr val="800000"/>
              </a:solidFill>
            </a:endParaRPr>
          </a:p>
          <a:p>
            <a:endParaRPr lang="en-US" sz="4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Alpha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Step 1 – select Analyze -&gt; Scale -&gt; Reliability Analysis</a:t>
            </a:r>
          </a:p>
        </p:txBody>
      </p:sp>
      <p:pic>
        <p:nvPicPr>
          <p:cNvPr id="4" name="Picture 3" descr="Screen Shot 2012-11-27 at 9.42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47" y="2035251"/>
            <a:ext cx="7845770" cy="461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1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Alpha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Select the items that make up the scale</a:t>
            </a:r>
          </a:p>
          <a:p>
            <a:r>
              <a:rPr lang="en-US" dirty="0"/>
              <a:t>Then click “statistics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5" name="Picture 4" descr="Screen Shot 2012-11-27 at 9.45.0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96" y="2468997"/>
            <a:ext cx="7542787" cy="385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270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Alpha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Select “scale if item deleted”</a:t>
            </a:r>
          </a:p>
        </p:txBody>
      </p:sp>
      <p:pic>
        <p:nvPicPr>
          <p:cNvPr id="4" name="Picture 3" descr="Screen Shot 2012-11-27 at 9.46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421" y="1471903"/>
            <a:ext cx="6290905" cy="520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506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715314"/>
          </a:xfrm>
        </p:spPr>
        <p:txBody>
          <a:bodyPr>
            <a:normAutofit/>
          </a:bodyPr>
          <a:lstStyle/>
          <a:p>
            <a:r>
              <a:rPr lang="en-US" dirty="0" smtClean="0"/>
              <a:t>Computing Alpha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5952"/>
            <a:ext cx="9144000" cy="6122048"/>
          </a:xfrm>
        </p:spPr>
        <p:txBody>
          <a:bodyPr/>
          <a:lstStyle/>
          <a:p>
            <a:r>
              <a:rPr lang="en-US" dirty="0" smtClean="0"/>
              <a:t>The alpha is shown in the 2</a:t>
            </a:r>
            <a:r>
              <a:rPr lang="en-US" baseline="30000" dirty="0" smtClean="0"/>
              <a:t>nd</a:t>
            </a:r>
            <a:r>
              <a:rPr lang="en-US" dirty="0" smtClean="0"/>
              <a:t> box.</a:t>
            </a:r>
          </a:p>
          <a:p>
            <a:r>
              <a:rPr lang="en-US" dirty="0" smtClean="0"/>
              <a:t>The 3</a:t>
            </a:r>
            <a:r>
              <a:rPr lang="en-US" baseline="30000" dirty="0" smtClean="0"/>
              <a:t>rd</a:t>
            </a:r>
            <a:r>
              <a:rPr lang="en-US" dirty="0" smtClean="0"/>
              <a:t> box shows what the alpha would be if an item were deleted (see last column)</a:t>
            </a:r>
          </a:p>
        </p:txBody>
      </p:sp>
      <p:pic>
        <p:nvPicPr>
          <p:cNvPr id="5" name="Picture 4" descr="Screen Shot 2012-11-27 at 9.46.2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46" y="2243849"/>
            <a:ext cx="5418568" cy="4614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69187" y="4368229"/>
            <a:ext cx="2338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In this case, the alpha is not substantially lower or higher than the overall scale if an item is deleted.</a:t>
            </a:r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20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715314"/>
          </a:xfrm>
        </p:spPr>
        <p:txBody>
          <a:bodyPr>
            <a:normAutofit/>
          </a:bodyPr>
          <a:lstStyle/>
          <a:p>
            <a:r>
              <a:rPr lang="en-US" dirty="0" smtClean="0"/>
              <a:t>Computing Alpha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5952"/>
            <a:ext cx="9144000" cy="6122048"/>
          </a:xfrm>
        </p:spPr>
        <p:txBody>
          <a:bodyPr/>
          <a:lstStyle/>
          <a:p>
            <a:r>
              <a:rPr lang="en-US" dirty="0" smtClean="0"/>
              <a:t>Now add an item that should not theoretically be related to the items in the scale. In this case, “ID” is added.</a:t>
            </a:r>
          </a:p>
        </p:txBody>
      </p:sp>
      <p:pic>
        <p:nvPicPr>
          <p:cNvPr id="4" name="Picture 3" descr="Screen Shot 2012-11-27 at 9.47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345" y="2078160"/>
            <a:ext cx="7377971" cy="46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908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715314"/>
          </a:xfrm>
        </p:spPr>
        <p:txBody>
          <a:bodyPr>
            <a:normAutofit/>
          </a:bodyPr>
          <a:lstStyle/>
          <a:p>
            <a:r>
              <a:rPr lang="en-US" dirty="0" smtClean="0"/>
              <a:t>Computing Alpha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5952"/>
            <a:ext cx="9144000" cy="6122048"/>
          </a:xfrm>
        </p:spPr>
        <p:txBody>
          <a:bodyPr/>
          <a:lstStyle/>
          <a:p>
            <a:r>
              <a:rPr lang="en-US" dirty="0" smtClean="0"/>
              <a:t>The 3</a:t>
            </a:r>
            <a:r>
              <a:rPr lang="en-US" baseline="30000" dirty="0" smtClean="0"/>
              <a:t>rd</a:t>
            </a:r>
            <a:r>
              <a:rPr lang="en-US" dirty="0" smtClean="0"/>
              <a:t> box shows what the alpha would be if an item were deleted (see last column)</a:t>
            </a:r>
          </a:p>
        </p:txBody>
      </p:sp>
      <p:pic>
        <p:nvPicPr>
          <p:cNvPr id="4" name="Picture 3" descr="Screen Shot 2012-11-27 at 9.47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7" y="1782498"/>
            <a:ext cx="5441387" cy="50755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86100" y="4368229"/>
            <a:ext cx="2338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This table shows that if “ID” were dropped, the alpha would go back up to .81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0199" y="2099111"/>
            <a:ext cx="28446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Notice that the alpha dropped from .81 to -.001 by adding “ID”</a:t>
            </a:r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46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204</Words>
  <Application>Microsoft Macintosh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SPSS</vt:lpstr>
      <vt:lpstr>Computing Alpha Reliability</vt:lpstr>
      <vt:lpstr>Computing Alpha Reliability</vt:lpstr>
      <vt:lpstr>Computing Alpha Reliability</vt:lpstr>
      <vt:lpstr>Computing Alpha Reliability</vt:lpstr>
      <vt:lpstr>Computing Alpha Reliability</vt:lpstr>
      <vt:lpstr>Computing Alpha Reliability</vt:lpstr>
    </vt:vector>
  </TitlesOfParts>
  <Company>California State University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SPSS</dc:title>
  <dc:creator>Scott Plunkett</dc:creator>
  <cp:lastModifiedBy>Scott Plunkett</cp:lastModifiedBy>
  <cp:revision>34</cp:revision>
  <dcterms:created xsi:type="dcterms:W3CDTF">2012-11-27T05:35:10Z</dcterms:created>
  <dcterms:modified xsi:type="dcterms:W3CDTF">2013-03-28T11:59:26Z</dcterms:modified>
</cp:coreProperties>
</file>