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8551" autoAdjust="0"/>
  </p:normalViewPr>
  <p:slideViewPr>
    <p:cSldViewPr snapToGrid="0" snapToObjects="1">
      <p:cViewPr varScale="1">
        <p:scale>
          <a:sx n="211" d="100"/>
          <a:sy n="211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6C5678-EE20-4FA5-88E2-6E0BD67A2E26}" type="datetime1">
              <a:rPr lang="en-US" smtClean="0"/>
              <a:t>5/9/13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7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051B39-B140-43FE-96DB-472A2B59CE7C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600BB2-27C5-458B-ABCE-839C88CF47CE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4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1D738E-8962-435F-8C43-147B8DD7E819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AEA93-55E7-4DA9-90C2-089A26EEFEC4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CF3C7-6809-4F39-BD67-A75817BDDE0A}" type="datetime1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0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AEB24-CE78-465C-A726-91D0868FA48F}" type="datetime1">
              <a:rPr lang="en-US" smtClean="0"/>
              <a:t>5/9/13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8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AADF0-1749-4E8B-9691-B44A5F8C0895}" type="datetime1">
              <a:rPr lang="en-US" smtClean="0"/>
              <a:t>5/9/13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4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AF628A-A867-4937-BBE5-207DB6F9C51A}" type="datetime1">
              <a:rPr lang="en-US" smtClean="0"/>
              <a:t>5/9/13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4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8BBB94-68E6-4675-A946-F1C5994EDBD7}" type="datetime1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3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3B8377-21E3-4835-B75D-4E2847E2750F}" type="datetime1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0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830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6680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2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rgbClr val="800000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v"/>
        <a:defRPr sz="2800" b="1" kern="1200">
          <a:solidFill>
            <a:srgbClr val="800000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"/>
        <a:defRPr sz="2600" kern="1200">
          <a:solidFill>
            <a:srgbClr val="800000"/>
          </a:solidFill>
          <a:latin typeface="Times New Roman"/>
          <a:ea typeface="+mn-ea"/>
          <a:cs typeface="Times New Roman"/>
        </a:defRPr>
      </a:lvl2pPr>
      <a:lvl3pPr marL="10287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400" i="1" kern="1200">
          <a:solidFill>
            <a:srgbClr val="800000"/>
          </a:solidFill>
          <a:latin typeface="Times New Roman"/>
          <a:ea typeface="+mn-ea"/>
          <a:cs typeface="Times New Roman"/>
        </a:defRPr>
      </a:lvl3pPr>
      <a:lvl4pPr marL="1206500" indent="-1778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4pPr>
      <a:lvl5pPr marL="14859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77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/>
              <a:t>SPSS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" y="1958535"/>
            <a:ext cx="9017000" cy="460375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tatistical </a:t>
            </a:r>
            <a:r>
              <a:rPr lang="en-US" sz="4200" dirty="0" smtClean="0">
                <a:solidFill>
                  <a:schemeClr val="tx1"/>
                </a:solidFill>
              </a:rPr>
              <a:t>P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ackage for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ocial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ciences</a:t>
            </a:r>
          </a:p>
          <a:p>
            <a:endParaRPr lang="en-US" sz="3600" dirty="0">
              <a:solidFill>
                <a:srgbClr val="800000"/>
              </a:solidFill>
            </a:endParaRPr>
          </a:p>
          <a:p>
            <a:r>
              <a:rPr lang="en-US" sz="4800" dirty="0">
                <a:solidFill>
                  <a:srgbClr val="800000"/>
                </a:solidFill>
              </a:rPr>
              <a:t>Recoding in SPSS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Department </a:t>
            </a:r>
            <a:r>
              <a:rPr lang="en-US" sz="2400" dirty="0">
                <a:solidFill>
                  <a:schemeClr val="tx1"/>
                </a:solidFill>
              </a:rPr>
              <a:t>of Psychology</a:t>
            </a:r>
          </a:p>
          <a:p>
            <a:r>
              <a:rPr lang="en-US" sz="2400" dirty="0">
                <a:solidFill>
                  <a:schemeClr val="tx1"/>
                </a:solidFill>
              </a:rPr>
              <a:t>California State University Northridge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www.csun.edu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smtClean="0">
                <a:solidFill>
                  <a:schemeClr val="tx1"/>
                </a:solidFill>
              </a:rPr>
              <a:t>plunk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0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Recoding </a:t>
            </a:r>
            <a:r>
              <a:rPr lang="en-US" dirty="0"/>
              <a:t>in SPSS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Sometimes a researcher may want to recode a variable</a:t>
            </a:r>
          </a:p>
          <a:p>
            <a:pPr lvl="1"/>
            <a:r>
              <a:rPr lang="en-US" dirty="0" smtClean="0"/>
              <a:t>“Recode into same variable” (which will overwrite your data)</a:t>
            </a:r>
          </a:p>
          <a:p>
            <a:pPr lvl="1"/>
            <a:r>
              <a:rPr lang="en-US" dirty="0" smtClean="0"/>
              <a:t>“Recode into different variable” (which will create new variables based on the recoded values)</a:t>
            </a:r>
            <a:endParaRPr lang="en-US" dirty="0"/>
          </a:p>
        </p:txBody>
      </p:sp>
      <p:pic>
        <p:nvPicPr>
          <p:cNvPr id="4" name="Picture 3" descr="Screen Shot 2012-11-27 at 9.36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02" y="2846715"/>
            <a:ext cx="6544570" cy="390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418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Recoding </a:t>
            </a:r>
            <a:r>
              <a:rPr lang="en-US" dirty="0"/>
              <a:t>in SPSS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Lower scores on “ugly” variables will be coded as higher scores (e.g., on a “hotness” scale).</a:t>
            </a:r>
          </a:p>
          <a:p>
            <a:pPr lvl="1"/>
            <a:r>
              <a:rPr lang="en-US" dirty="0" smtClean="0"/>
              <a:t>Thus, if a person has a low score on “ugly”, it is like saying they have a high score on “hotness”</a:t>
            </a:r>
            <a:endParaRPr lang="en-US" dirty="0"/>
          </a:p>
        </p:txBody>
      </p:sp>
      <p:pic>
        <p:nvPicPr>
          <p:cNvPr id="5" name="Picture 4" descr="Screen Shot 2012-11-27 at 9.38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734" y="2789493"/>
            <a:ext cx="6586501" cy="392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2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Recoding </a:t>
            </a:r>
            <a:r>
              <a:rPr lang="en-US" dirty="0"/>
              <a:t>in SPSS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A score of 4 on an “ugly” variable will be coded as score of 1 on the “hot” scale; while, a score of 1 on an “ugly” variable will be recoded as a 4, and so on.</a:t>
            </a:r>
            <a:endParaRPr lang="en-US" dirty="0"/>
          </a:p>
        </p:txBody>
      </p:sp>
      <p:pic>
        <p:nvPicPr>
          <p:cNvPr id="4" name="Picture 3" descr="Screen Shot 2012-11-27 at 9.38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738" y="2350333"/>
            <a:ext cx="7181074" cy="429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90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Examination of the data file shows the numbers have now been recoded.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Recoding </a:t>
            </a:r>
            <a:r>
              <a:rPr lang="en-US" dirty="0"/>
              <a:t>in SPSS</a:t>
            </a:r>
          </a:p>
        </p:txBody>
      </p:sp>
      <p:pic>
        <p:nvPicPr>
          <p:cNvPr id="6" name="Picture 5" descr="Screen Shot 2013-03-04 at 1.28.4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33" y="2403545"/>
            <a:ext cx="4209959" cy="3656017"/>
          </a:xfrm>
          <a:prstGeom prst="rect">
            <a:avLst/>
          </a:prstGeom>
        </p:spPr>
      </p:pic>
      <p:pic>
        <p:nvPicPr>
          <p:cNvPr id="7" name="Picture 6" descr="Screen Shot 2013-03-04 at 1.29.0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731" y="2403545"/>
            <a:ext cx="3755225" cy="36621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00607" y="1945598"/>
            <a:ext cx="1566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800000"/>
                </a:solidFill>
              </a:rPr>
              <a:t>Original Data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80347" y="1934284"/>
            <a:ext cx="1566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800000"/>
                </a:solidFill>
              </a:rPr>
              <a:t>Recoded Data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8524" y="3454223"/>
            <a:ext cx="1863518" cy="249275"/>
          </a:xfrm>
          <a:prstGeom prst="rect">
            <a:avLst/>
          </a:prstGeom>
          <a:noFill/>
          <a:ln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054524" y="3335522"/>
            <a:ext cx="1946605" cy="205817"/>
          </a:xfrm>
          <a:prstGeom prst="rect">
            <a:avLst/>
          </a:prstGeom>
          <a:noFill/>
          <a:ln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20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187</Words>
  <Application>Microsoft Macintosh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SPSS</vt:lpstr>
      <vt:lpstr>Recoding in SPSS</vt:lpstr>
      <vt:lpstr>Recoding in SPSS</vt:lpstr>
      <vt:lpstr>Recoding in SPSS</vt:lpstr>
      <vt:lpstr>Recoding in SPSS</vt:lpstr>
    </vt:vector>
  </TitlesOfParts>
  <Company>California State University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SPSS</dc:title>
  <dc:creator>Scott Plunkett</dc:creator>
  <cp:lastModifiedBy>Scott Plunkett</cp:lastModifiedBy>
  <cp:revision>27</cp:revision>
  <dcterms:created xsi:type="dcterms:W3CDTF">2012-11-27T05:35:10Z</dcterms:created>
  <dcterms:modified xsi:type="dcterms:W3CDTF">2013-05-09T18:48:15Z</dcterms:modified>
</cp:coreProperties>
</file>