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8551" autoAdjust="0"/>
  </p:normalViewPr>
  <p:slideViewPr>
    <p:cSldViewPr snapToGrid="0" snapToObjects="1">
      <p:cViewPr varScale="1">
        <p:scale>
          <a:sx n="115" d="100"/>
          <a:sy n="115" d="100"/>
        </p:scale>
        <p:origin x="-10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3/28/13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3/28/13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3/28/13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3/28/13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3/28/13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3/28/13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3600" dirty="0" smtClean="0">
              <a:solidFill>
                <a:srgbClr val="800000"/>
              </a:solidFill>
            </a:endParaRPr>
          </a:p>
          <a:p>
            <a:r>
              <a:rPr lang="en-US" sz="4800" dirty="0" smtClean="0">
                <a:solidFill>
                  <a:srgbClr val="800000"/>
                </a:solidFill>
              </a:rPr>
              <a:t>Computing </a:t>
            </a:r>
            <a:r>
              <a:rPr lang="en-US" sz="4800" dirty="0">
                <a:solidFill>
                  <a:srgbClr val="800000"/>
                </a:solidFill>
              </a:rPr>
              <a:t>Variables in SPSS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Variables in </a:t>
            </a:r>
            <a:r>
              <a:rPr lang="en-US" dirty="0"/>
              <a:t>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There are many reasons a research may want to compute a variable.</a:t>
            </a:r>
          </a:p>
          <a:p>
            <a:r>
              <a:rPr lang="en-US" dirty="0" smtClean="0"/>
              <a:t>A common reason is to create a scale score based on scores from individual items.</a:t>
            </a:r>
          </a:p>
        </p:txBody>
      </p:sp>
      <p:pic>
        <p:nvPicPr>
          <p:cNvPr id="5" name="Picture 4" descr="Screen Shot 2013-03-04 at 1.56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650" y="2895090"/>
            <a:ext cx="5849656" cy="366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Variables in </a:t>
            </a:r>
            <a:r>
              <a:rPr lang="en-US" dirty="0"/>
              <a:t>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9692"/>
            <a:ext cx="9144000" cy="6098308"/>
          </a:xfrm>
        </p:spPr>
        <p:txBody>
          <a:bodyPr/>
          <a:lstStyle/>
          <a:p>
            <a:r>
              <a:rPr lang="en-US" dirty="0" smtClean="0"/>
              <a:t>The researcher is computing a depression score by averaging 8 items in the depression scale (sad1…sad8). </a:t>
            </a:r>
          </a:p>
          <a:p>
            <a:pPr lvl="1"/>
            <a:r>
              <a:rPr lang="en-US" sz="2400" dirty="0" smtClean="0"/>
              <a:t>Note: “mean.4” indicates the items will be averaged as long as at least 4 items are answered. “Mean.6” would indicate 6 items need to have values before the scale is computed, and so on.</a:t>
            </a:r>
          </a:p>
        </p:txBody>
      </p:sp>
      <p:pic>
        <p:nvPicPr>
          <p:cNvPr id="4" name="Picture 3" descr="Screen Shot 2012-11-27 at 9.39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9779" y="2942913"/>
            <a:ext cx="5702234" cy="3717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886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Variables in </a:t>
            </a:r>
            <a:r>
              <a:rPr lang="en-US" dirty="0"/>
              <a:t>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9692"/>
            <a:ext cx="9144000" cy="6098308"/>
          </a:xfrm>
        </p:spPr>
        <p:txBody>
          <a:bodyPr/>
          <a:lstStyle/>
          <a:p>
            <a:r>
              <a:rPr lang="en-US" dirty="0" smtClean="0"/>
              <a:t>The researcher is computing a hotness score by averaging 6 items </a:t>
            </a:r>
            <a:r>
              <a:rPr lang="en-US" sz="2400" b="0" dirty="0" smtClean="0"/>
              <a:t>(3 reversed coded “ugly” items, and 3 “hotness” items).</a:t>
            </a:r>
            <a:r>
              <a:rPr lang="en-US" dirty="0" smtClean="0"/>
              <a:t> </a:t>
            </a:r>
          </a:p>
          <a:p>
            <a:pPr lvl="1"/>
            <a:r>
              <a:rPr lang="en-US" sz="2400" dirty="0" smtClean="0"/>
              <a:t>Note: To add the items, substitute “sum” in place of “mean”</a:t>
            </a:r>
          </a:p>
        </p:txBody>
      </p:sp>
      <p:pic>
        <p:nvPicPr>
          <p:cNvPr id="5" name="Picture 4" descr="Screen Shot 2012-11-27 at 9.40.4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170" y="2955125"/>
            <a:ext cx="6259701" cy="383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42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Variables in </a:t>
            </a:r>
            <a:r>
              <a:rPr lang="en-US" dirty="0"/>
              <a:t>SPSS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59692"/>
            <a:ext cx="9144000" cy="6098308"/>
          </a:xfrm>
        </p:spPr>
        <p:txBody>
          <a:bodyPr/>
          <a:lstStyle/>
          <a:p>
            <a:r>
              <a:rPr lang="en-US" dirty="0" smtClean="0"/>
              <a:t>When computing a new variable, it puts the scores at the end of the SPSS data file.</a:t>
            </a:r>
          </a:p>
        </p:txBody>
      </p:sp>
      <p:pic>
        <p:nvPicPr>
          <p:cNvPr id="4" name="Picture 3" descr="Screen Shot 2012-11-27 at 9.41.1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081" y="1922970"/>
            <a:ext cx="6126466" cy="4828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27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196</Words>
  <Application>Microsoft Macintosh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SPSS</vt:lpstr>
      <vt:lpstr>Computing Variables in SPSS</vt:lpstr>
      <vt:lpstr>Computing Variables in SPSS</vt:lpstr>
      <vt:lpstr>Computing Variables in SPSS</vt:lpstr>
      <vt:lpstr>Computing Variables in SPSS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Scott Plunkett</cp:lastModifiedBy>
  <cp:revision>30</cp:revision>
  <dcterms:created xsi:type="dcterms:W3CDTF">2012-11-27T05:35:10Z</dcterms:created>
  <dcterms:modified xsi:type="dcterms:W3CDTF">2013-03-28T11:59:48Z</dcterms:modified>
</cp:coreProperties>
</file>