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8" r:id="rId2"/>
  </p:sldIdLst>
  <p:sldSz cx="51206400" cy="384048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  <a:srgbClr val="990000"/>
    <a:srgbClr val="FFFFFF"/>
    <a:srgbClr val="A50021"/>
    <a:srgbClr val="C0C0C0"/>
    <a:srgbClr val="808080"/>
    <a:srgbClr val="FFFF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15613" autoAdjust="0"/>
    <p:restoredTop sz="94660" autoAdjust="0"/>
  </p:normalViewPr>
  <p:slideViewPr>
    <p:cSldViewPr>
      <p:cViewPr>
        <p:scale>
          <a:sx n="39" d="100"/>
          <a:sy n="39" d="100"/>
        </p:scale>
        <p:origin x="824" y="-2400"/>
      </p:cViewPr>
      <p:guideLst>
        <p:guide orient="horz" pos="12096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 descr="Large confetti"/>
          <p:cNvSpPr>
            <a:spLocks noChangeArrowheads="1"/>
          </p:cNvSpPr>
          <p:nvPr/>
        </p:nvSpPr>
        <p:spPr bwMode="ltGray">
          <a:xfrm>
            <a:off x="3021013" y="1547813"/>
            <a:ext cx="45685075" cy="9459912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lIns="480709" tIns="240355" rIns="480709" bIns="240355" anchor="ctr"/>
          <a:lstStyle/>
          <a:p>
            <a:pPr algn="ctr" defTabSz="4806950">
              <a:defRPr/>
            </a:pPr>
            <a:endParaRPr kumimoji="1" lang="en-US" sz="12600">
              <a:latin typeface="Times New Roman" pitchFamily="96" charset="0"/>
              <a:ea typeface="+mn-ea"/>
            </a:endParaRP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ltGray">
          <a:xfrm>
            <a:off x="1539875" y="10979150"/>
            <a:ext cx="48647350" cy="434975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lIns="480709" tIns="240355" rIns="480709" bIns="240355" anchor="ctr"/>
          <a:lstStyle/>
          <a:p>
            <a:pPr algn="ctr" defTabSz="4806950">
              <a:defRPr/>
            </a:pPr>
            <a:endParaRPr kumimoji="1" lang="en-US" sz="12600">
              <a:latin typeface="Times New Roman" pitchFamily="96" charset="0"/>
              <a:ea typeface="+mn-ea"/>
            </a:endParaRPr>
          </a:p>
        </p:txBody>
      </p:sp>
      <p:sp>
        <p:nvSpPr>
          <p:cNvPr id="5" name="AutoShape 57"/>
          <p:cNvSpPr>
            <a:spLocks noChangeArrowheads="1"/>
          </p:cNvSpPr>
          <p:nvPr/>
        </p:nvSpPr>
        <p:spPr bwMode="ltGray">
          <a:xfrm>
            <a:off x="1539875" y="1323975"/>
            <a:ext cx="48647350" cy="434975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lIns="480709" tIns="240355" rIns="480709" bIns="240355" anchor="ctr"/>
          <a:lstStyle/>
          <a:p>
            <a:pPr algn="ctr" defTabSz="4806950">
              <a:defRPr/>
            </a:pPr>
            <a:endParaRPr kumimoji="1" lang="en-US" sz="12600">
              <a:latin typeface="Times New Roman" pitchFamily="96" charset="0"/>
              <a:ea typeface="+mn-ea"/>
            </a:endParaRPr>
          </a:p>
        </p:txBody>
      </p:sp>
      <p:sp>
        <p:nvSpPr>
          <p:cNvPr id="6" name="AutoShape 58"/>
          <p:cNvSpPr>
            <a:spLocks noChangeArrowheads="1"/>
          </p:cNvSpPr>
          <p:nvPr/>
        </p:nvSpPr>
        <p:spPr bwMode="ltGray">
          <a:xfrm>
            <a:off x="48550513" y="19050"/>
            <a:ext cx="436562" cy="1251585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lIns="480709" tIns="240355" rIns="480709" bIns="240355" anchor="ctr"/>
          <a:lstStyle/>
          <a:p>
            <a:pPr algn="ctr" defTabSz="4806950">
              <a:defRPr/>
            </a:pPr>
            <a:endParaRPr kumimoji="1" lang="en-US" sz="12600">
              <a:latin typeface="Times New Roman" pitchFamily="96" charset="0"/>
              <a:ea typeface="+mn-ea"/>
            </a:endParaRPr>
          </a:p>
        </p:txBody>
      </p:sp>
      <p:sp>
        <p:nvSpPr>
          <p:cNvPr id="7" name="AutoShape 59"/>
          <p:cNvSpPr>
            <a:spLocks noChangeArrowheads="1"/>
          </p:cNvSpPr>
          <p:nvPr/>
        </p:nvSpPr>
        <p:spPr bwMode="ltGray">
          <a:xfrm>
            <a:off x="2695575" y="19050"/>
            <a:ext cx="436563" cy="1251743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lIns="480709" tIns="240355" rIns="480709" bIns="240355" anchor="ctr"/>
          <a:lstStyle/>
          <a:p>
            <a:pPr algn="ctr" defTabSz="4806950">
              <a:defRPr/>
            </a:pPr>
            <a:endParaRPr kumimoji="1" lang="en-US" sz="12600">
              <a:latin typeface="Times New Roman" pitchFamily="96" charset="0"/>
              <a:ea typeface="+mn-ea"/>
            </a:endParaRPr>
          </a:p>
        </p:txBody>
      </p:sp>
      <p:sp>
        <p:nvSpPr>
          <p:cNvPr id="3135" name="Rectangle 63" descr="Large confetti"/>
          <p:cNvSpPr>
            <a:spLocks noGrp="1" noChangeArrowheads="1"/>
          </p:cNvSpPr>
          <p:nvPr>
            <p:ph type="ctrTitle"/>
          </p:nvPr>
        </p:nvSpPr>
        <p:spPr bwMode="auto">
          <a:xfrm>
            <a:off x="4100513" y="3076575"/>
            <a:ext cx="43526075" cy="64008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miter lim="800000"/>
            <a:headEnd/>
            <a:tailEnd/>
          </a:ln>
        </p:spPr>
        <p:txBody>
          <a:bodyPr vert="horz" wrap="square" lIns="480709" tIns="240355" rIns="480709" bIns="240355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24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8961438"/>
            <a:ext cx="46085125" cy="253444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92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5275" y="1538288"/>
            <a:ext cx="11520488" cy="3276758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1538288"/>
            <a:ext cx="34412237" cy="327675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59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638" y="8961438"/>
            <a:ext cx="46085125" cy="25344437"/>
          </a:xfrm>
          <a:prstGeom prst="rect">
            <a:avLst/>
          </a:prstGeom>
        </p:spPr>
        <p:txBody>
          <a:bodyPr/>
          <a:lstStyle>
            <a:lvl1pPr marL="463550" indent="-455613">
              <a:spcBef>
                <a:spcPts val="500"/>
              </a:spcBef>
              <a:buSzPct val="100000"/>
              <a:buFont typeface="Wingdings" charset="2"/>
              <a:buChar char="v"/>
              <a:tabLst/>
              <a:defRPr sz="3200"/>
            </a:lvl1pPr>
            <a:lvl2pPr marL="690563" indent="-233363">
              <a:spcBef>
                <a:spcPts val="0"/>
              </a:spcBef>
              <a:buSzPct val="100000"/>
              <a:buFont typeface="Arial" charset="0"/>
              <a:buChar char="•"/>
              <a:tabLst/>
              <a:defRPr sz="2800"/>
            </a:lvl2pPr>
            <a:lvl3pPr marL="919163" indent="-228600">
              <a:buFont typeface="Courier New" charset="0"/>
              <a:buChar char="o"/>
              <a:tabLst/>
              <a:defRPr sz="2800"/>
            </a:lvl3pPr>
            <a:lvl4pPr marL="1146175" indent="-207963">
              <a:buSzPct val="100000"/>
              <a:buFont typeface="Wingdings" charset="2"/>
              <a:buChar char="§"/>
              <a:tabLst/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982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4679275"/>
            <a:ext cx="43526075" cy="76263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6278225"/>
            <a:ext cx="43526075" cy="8401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3380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638" y="8961438"/>
            <a:ext cx="22966362" cy="253444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8961438"/>
            <a:ext cx="22966363" cy="253444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5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6313"/>
            <a:ext cx="22625050" cy="35829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0"/>
            <a:ext cx="22625050" cy="221265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6313"/>
            <a:ext cx="22632988" cy="35829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0"/>
            <a:ext cx="22632988" cy="221265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28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83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280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8763"/>
            <a:ext cx="16846550" cy="650716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8763"/>
            <a:ext cx="28625800" cy="3277711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5925"/>
            <a:ext cx="16846550" cy="26269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9647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6882725"/>
            <a:ext cx="30724475" cy="31750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432175"/>
            <a:ext cx="30724475" cy="23042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30057725"/>
            <a:ext cx="30724475" cy="4506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678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96" charset="0"/>
          <a:ea typeface="ＭＳ Ｐゴシック" charset="0"/>
        </a:defRPr>
      </a:lvl2pPr>
      <a:lvl3pPr algn="l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96" charset="0"/>
          <a:ea typeface="ＭＳ Ｐゴシック" charset="0"/>
        </a:defRPr>
      </a:lvl3pPr>
      <a:lvl4pPr algn="l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96" charset="0"/>
          <a:ea typeface="ＭＳ Ｐゴシック" charset="0"/>
        </a:defRPr>
      </a:lvl4pPr>
      <a:lvl5pPr algn="l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96" charset="0"/>
          <a:ea typeface="ＭＳ Ｐゴシック" charset="0"/>
        </a:defRPr>
      </a:lvl5pPr>
      <a:lvl6pPr marL="457200"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96" charset="0"/>
        </a:defRPr>
      </a:lvl6pPr>
      <a:lvl7pPr marL="914400"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96" charset="0"/>
        </a:defRPr>
      </a:lvl7pPr>
      <a:lvl8pPr marL="1371600"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96" charset="0"/>
        </a:defRPr>
      </a:lvl8pPr>
      <a:lvl9pPr marL="1828800"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96" charset="0"/>
        </a:defRPr>
      </a:lvl9pPr>
    </p:titleStyle>
    <p:bodyStyle>
      <a:lvl1pPr marL="1803400" indent="-1803400" algn="l" defTabSz="4806950" rtl="0" eaLnBrk="0" fontAlgn="base" hangingPunct="0">
        <a:spcBef>
          <a:spcPct val="20000"/>
        </a:spcBef>
        <a:spcAft>
          <a:spcPct val="0"/>
        </a:spcAft>
        <a:buSzPct val="85000"/>
        <a:buBlip>
          <a:blip r:embed="rId13"/>
        </a:buBlip>
        <a:defRPr sz="168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3905250" indent="-1501775" algn="l" defTabSz="4806950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n"/>
        <a:defRPr sz="14700">
          <a:solidFill>
            <a:schemeClr val="tx1"/>
          </a:solidFill>
          <a:latin typeface="+mn-lt"/>
          <a:ea typeface="ＭＳ Ｐゴシック" charset="0"/>
        </a:defRPr>
      </a:lvl2pPr>
      <a:lvl3pPr marL="6008688" indent="-1201738" algn="l" defTabSz="4806950" rtl="0" eaLnBrk="0" fontAlgn="base" hangingPunct="0">
        <a:spcBef>
          <a:spcPct val="20000"/>
        </a:spcBef>
        <a:spcAft>
          <a:spcPct val="0"/>
        </a:spcAft>
        <a:buSzPct val="70000"/>
        <a:buFont typeface="Wingdings" charset="0"/>
        <a:buChar char="n"/>
        <a:defRPr sz="12600">
          <a:solidFill>
            <a:schemeClr val="tx1"/>
          </a:solidFill>
          <a:latin typeface="+mn-lt"/>
          <a:ea typeface="ＭＳ Ｐゴシック" charset="0"/>
        </a:defRPr>
      </a:lvl3pPr>
      <a:lvl4pPr marL="8412163" indent="-1201738" algn="l" defTabSz="4806950" rtl="0" eaLnBrk="0" fontAlgn="base" hangingPunct="0">
        <a:spcBef>
          <a:spcPct val="20000"/>
        </a:spcBef>
        <a:spcAft>
          <a:spcPct val="0"/>
        </a:spcAft>
        <a:buSzPct val="70000"/>
        <a:buFont typeface="Wingdings" charset="0"/>
        <a:buChar char="n"/>
        <a:defRPr sz="10500">
          <a:solidFill>
            <a:schemeClr val="tx1"/>
          </a:solidFill>
          <a:latin typeface="+mn-lt"/>
          <a:ea typeface="ＭＳ Ｐゴシック" charset="0"/>
        </a:defRPr>
      </a:lvl4pPr>
      <a:lvl5pPr marL="10815638" indent="-1201738" algn="l" defTabSz="4806950" rtl="0" eaLnBrk="0" fontAlgn="base" hangingPunct="0">
        <a:spcBef>
          <a:spcPct val="20000"/>
        </a:spcBef>
        <a:spcAft>
          <a:spcPct val="0"/>
        </a:spcAft>
        <a:buChar char="•"/>
        <a:defRPr sz="10500">
          <a:solidFill>
            <a:schemeClr val="tx1"/>
          </a:solidFill>
          <a:latin typeface="+mn-lt"/>
          <a:ea typeface="ＭＳ Ｐゴシック" charset="0"/>
        </a:defRPr>
      </a:lvl5pPr>
      <a:lvl6pPr marL="11272838" indent="-1201738" algn="l" defTabSz="4806950" rtl="0" fontAlgn="base">
        <a:spcBef>
          <a:spcPct val="20000"/>
        </a:spcBef>
        <a:spcAft>
          <a:spcPct val="0"/>
        </a:spcAft>
        <a:buChar char="•"/>
        <a:defRPr sz="10500">
          <a:solidFill>
            <a:schemeClr val="tx1"/>
          </a:solidFill>
          <a:latin typeface="+mn-lt"/>
        </a:defRPr>
      </a:lvl6pPr>
      <a:lvl7pPr marL="11730038" indent="-1201738" algn="l" defTabSz="4806950" rtl="0" fontAlgn="base">
        <a:spcBef>
          <a:spcPct val="20000"/>
        </a:spcBef>
        <a:spcAft>
          <a:spcPct val="0"/>
        </a:spcAft>
        <a:buChar char="•"/>
        <a:defRPr sz="10500">
          <a:solidFill>
            <a:schemeClr val="tx1"/>
          </a:solidFill>
          <a:latin typeface="+mn-lt"/>
        </a:defRPr>
      </a:lvl7pPr>
      <a:lvl8pPr marL="12187238" indent="-1201738" algn="l" defTabSz="4806950" rtl="0" fontAlgn="base">
        <a:spcBef>
          <a:spcPct val="20000"/>
        </a:spcBef>
        <a:spcAft>
          <a:spcPct val="0"/>
        </a:spcAft>
        <a:buChar char="•"/>
        <a:defRPr sz="10500">
          <a:solidFill>
            <a:schemeClr val="tx1"/>
          </a:solidFill>
          <a:latin typeface="+mn-lt"/>
        </a:defRPr>
      </a:lvl8pPr>
      <a:lvl9pPr marL="12644438" indent="-1201738" algn="l" defTabSz="4806950" rtl="0" fontAlgn="base">
        <a:spcBef>
          <a:spcPct val="20000"/>
        </a:spcBef>
        <a:spcAft>
          <a:spcPct val="0"/>
        </a:spcAft>
        <a:buChar char="•"/>
        <a:defRPr sz="10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58" name="Rectangle 234"/>
          <p:cNvSpPr>
            <a:spLocks noChangeArrowheads="1"/>
          </p:cNvSpPr>
          <p:nvPr/>
        </p:nvSpPr>
        <p:spPr bwMode="auto">
          <a:xfrm>
            <a:off x="38938200" y="8788399"/>
            <a:ext cx="11125200" cy="27056775"/>
          </a:xfrm>
          <a:prstGeom prst="rect">
            <a:avLst/>
          </a:prstGeom>
          <a:solidFill>
            <a:srgbClr val="FFFFFF"/>
          </a:solidFill>
          <a:ln w="9525">
            <a:solidFill>
              <a:srgbClr val="080808"/>
            </a:solidFill>
            <a:miter lim="800000"/>
            <a:headEnd/>
            <a:tailEnd/>
          </a:ln>
          <a:effectLst>
            <a:outerShdw blurRad="50800" dist="152400" dir="2700000" algn="tl" rotWithShape="0">
              <a:srgbClr val="080808">
                <a:alpha val="4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80808"/>
              </a:solidFill>
              <a:latin typeface="Times New Roman" pitchFamily="96" charset="0"/>
              <a:ea typeface="+mn-ea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71600" y="8864600"/>
            <a:ext cx="11125200" cy="26981128"/>
          </a:xfrm>
          <a:prstGeom prst="rect">
            <a:avLst/>
          </a:prstGeom>
          <a:solidFill>
            <a:srgbClr val="FFFFFF"/>
          </a:solidFill>
          <a:ln w="9525">
            <a:solidFill>
              <a:srgbClr val="080808"/>
            </a:solidFill>
            <a:miter lim="800000"/>
            <a:headEnd/>
            <a:tailEnd/>
          </a:ln>
          <a:effectLst>
            <a:outerShdw blurRad="50800" dist="152400" dir="2700000" algn="tl" rotWithShape="0">
              <a:srgbClr val="080808">
                <a:alpha val="4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80808"/>
              </a:solidFill>
              <a:latin typeface="Times New Roman" pitchFamily="96" charset="0"/>
              <a:ea typeface="+mn-ea"/>
            </a:endParaRP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13893800" y="8864600"/>
            <a:ext cx="11125200" cy="26981128"/>
          </a:xfrm>
          <a:prstGeom prst="rect">
            <a:avLst/>
          </a:prstGeom>
          <a:solidFill>
            <a:srgbClr val="FFFFFF"/>
          </a:solidFill>
          <a:ln w="9525">
            <a:solidFill>
              <a:srgbClr val="080808"/>
            </a:solidFill>
            <a:miter lim="800000"/>
            <a:headEnd/>
            <a:tailEnd/>
          </a:ln>
          <a:effectLst>
            <a:outerShdw blurRad="50800" dist="152400" dir="2700000" algn="tl" rotWithShape="0">
              <a:srgbClr val="080808">
                <a:alpha val="4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80808"/>
              </a:solidFill>
              <a:latin typeface="Times New Roman" pitchFamily="96" charset="0"/>
              <a:ea typeface="+mn-ea"/>
            </a:endParaRPr>
          </a:p>
        </p:txBody>
      </p:sp>
      <p:sp>
        <p:nvSpPr>
          <p:cNvPr id="26701" name="Rectangle 77"/>
          <p:cNvSpPr>
            <a:spLocks noChangeArrowheads="1"/>
          </p:cNvSpPr>
          <p:nvPr/>
        </p:nvSpPr>
        <p:spPr bwMode="auto">
          <a:xfrm>
            <a:off x="26416000" y="8813798"/>
            <a:ext cx="11125200" cy="27031561"/>
          </a:xfrm>
          <a:prstGeom prst="rect">
            <a:avLst/>
          </a:prstGeom>
          <a:solidFill>
            <a:srgbClr val="FFFFFF"/>
          </a:solidFill>
          <a:ln w="9525">
            <a:solidFill>
              <a:srgbClr val="080808"/>
            </a:solidFill>
            <a:miter lim="800000"/>
            <a:headEnd/>
            <a:tailEnd/>
          </a:ln>
          <a:effectLst>
            <a:outerShdw blurRad="50800" dist="152400" dir="2700000" algn="tl" rotWithShape="0">
              <a:srgbClr val="080808">
                <a:alpha val="4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80808"/>
              </a:solidFill>
              <a:latin typeface="Times New Roman" pitchFamily="96" charset="0"/>
              <a:ea typeface="+mn-ea"/>
            </a:endParaRPr>
          </a:p>
        </p:txBody>
      </p:sp>
      <p:sp>
        <p:nvSpPr>
          <p:cNvPr id="2059" name="Rectangle 195" descr="Large confetti"/>
          <p:cNvSpPr>
            <a:spLocks noChangeArrowheads="1"/>
          </p:cNvSpPr>
          <p:nvPr/>
        </p:nvSpPr>
        <p:spPr bwMode="ltGray">
          <a:xfrm>
            <a:off x="0" y="36611"/>
            <a:ext cx="51206400" cy="3179663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480709" tIns="240355" rIns="480709" bIns="240355" anchor="ctr"/>
          <a:lstStyle/>
          <a:p>
            <a:pPr algn="ctr" defTabSz="4806950"/>
            <a:endParaRPr kumimoji="1" lang="en-US" sz="12600">
              <a:solidFill>
                <a:srgbClr val="080808"/>
              </a:solidFill>
            </a:endParaRPr>
          </a:p>
        </p:txBody>
      </p:sp>
      <p:sp>
        <p:nvSpPr>
          <p:cNvPr id="26789" name="Text Box 165"/>
          <p:cNvSpPr txBox="1">
            <a:spLocks noChangeArrowheads="1"/>
          </p:cNvSpPr>
          <p:nvPr/>
        </p:nvSpPr>
        <p:spPr bwMode="auto">
          <a:xfrm>
            <a:off x="2171700" y="6765925"/>
            <a:ext cx="9525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0000" b="1" dirty="0">
                <a:solidFill>
                  <a:srgbClr val="08080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Calibri" charset="0"/>
                <a:cs typeface="Calibri" charset="0"/>
              </a:rPr>
              <a:t>Introduction</a:t>
            </a:r>
          </a:p>
        </p:txBody>
      </p:sp>
      <p:sp>
        <p:nvSpPr>
          <p:cNvPr id="2073" name="Rectangle 26"/>
          <p:cNvSpPr>
            <a:spLocks noChangeArrowheads="1"/>
          </p:cNvSpPr>
          <p:nvPr/>
        </p:nvSpPr>
        <p:spPr bwMode="auto">
          <a:xfrm>
            <a:off x="14389100" y="9956802"/>
            <a:ext cx="10134600" cy="24053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4806950">
              <a:spcBef>
                <a:spcPct val="20000"/>
              </a:spcBef>
              <a:buSzPct val="85000"/>
            </a:pPr>
            <a:r>
              <a:rPr lang="en-US" sz="4800" b="1" dirty="0" smtClean="0">
                <a:solidFill>
                  <a:srgbClr val="080808"/>
                </a:solidFill>
                <a:latin typeface="Calibri" charset="0"/>
                <a:ea typeface="Calibri" charset="0"/>
                <a:cs typeface="Calibri" charset="0"/>
              </a:rPr>
              <a:t>Procedures</a:t>
            </a:r>
            <a:endParaRPr lang="en-US" sz="4800" dirty="0">
              <a:solidFill>
                <a:srgbClr val="080808"/>
              </a:solidFill>
            </a:endParaRP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 smtClean="0">
                <a:solidFill>
                  <a:srgbClr val="080808"/>
                </a:solidFill>
              </a:rPr>
              <a:t>Point</a:t>
            </a:r>
            <a:endParaRPr lang="en-US" sz="3200" dirty="0">
              <a:solidFill>
                <a:srgbClr val="080808"/>
              </a:solidFill>
            </a:endParaRP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 smtClean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 smtClean="0">
                <a:solidFill>
                  <a:srgbClr val="080808"/>
                </a:solidFill>
              </a:rPr>
              <a:t>Sub-point</a:t>
            </a:r>
            <a:endParaRPr lang="en-US" sz="2800" dirty="0">
              <a:solidFill>
                <a:srgbClr val="080808"/>
              </a:solidFill>
            </a:endParaRP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Point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Point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Point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 smtClean="0">
                <a:solidFill>
                  <a:srgbClr val="080808"/>
                </a:solidFill>
              </a:rPr>
              <a:t>Sub-point</a:t>
            </a:r>
            <a:endParaRPr lang="en-US" sz="2800" dirty="0">
              <a:solidFill>
                <a:srgbClr val="080808"/>
              </a:solidFill>
            </a:endParaRPr>
          </a:p>
          <a:p>
            <a:pPr algn="ctr" defTabSz="4806950">
              <a:spcBef>
                <a:spcPct val="20000"/>
              </a:spcBef>
              <a:buSzPct val="85000"/>
            </a:pPr>
            <a:endParaRPr lang="en-US" sz="4800" b="1" dirty="0" smtClean="0">
              <a:solidFill>
                <a:srgbClr val="080808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 defTabSz="4806950">
              <a:spcBef>
                <a:spcPct val="20000"/>
              </a:spcBef>
              <a:buSzPct val="85000"/>
            </a:pPr>
            <a:r>
              <a:rPr lang="en-US" sz="4800" b="1" dirty="0" smtClean="0">
                <a:solidFill>
                  <a:srgbClr val="080808"/>
                </a:solidFill>
                <a:latin typeface="Calibri" charset="0"/>
                <a:ea typeface="Calibri" charset="0"/>
                <a:cs typeface="Calibri" charset="0"/>
              </a:rPr>
              <a:t>Sample Characteristics</a:t>
            </a:r>
            <a:endParaRPr lang="en-US" sz="4800" dirty="0">
              <a:solidFill>
                <a:srgbClr val="080808"/>
              </a:solidFill>
            </a:endParaRP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 smtClean="0">
                <a:solidFill>
                  <a:srgbClr val="080808"/>
                </a:solidFill>
              </a:rPr>
              <a:t>Age </a:t>
            </a:r>
            <a:r>
              <a:rPr lang="mr-IN" sz="3200" dirty="0" smtClean="0">
                <a:solidFill>
                  <a:srgbClr val="080808"/>
                </a:solidFill>
              </a:rPr>
              <a:t>–</a:t>
            </a:r>
            <a:r>
              <a:rPr lang="en-US" sz="3200" dirty="0" smtClean="0">
                <a:solidFill>
                  <a:srgbClr val="080808"/>
                </a:solidFill>
              </a:rPr>
              <a:t> range (</a:t>
            </a:r>
            <a:r>
              <a:rPr lang="en-US" sz="3200" i="1" dirty="0" smtClean="0">
                <a:solidFill>
                  <a:srgbClr val="080808"/>
                </a:solidFill>
              </a:rPr>
              <a:t>M</a:t>
            </a:r>
            <a:r>
              <a:rPr lang="en-US" sz="3200" dirty="0" smtClean="0">
                <a:solidFill>
                  <a:srgbClr val="080808"/>
                </a:solidFill>
              </a:rPr>
              <a:t> = )</a:t>
            </a:r>
            <a:endParaRPr lang="en-US" sz="3200" dirty="0">
              <a:solidFill>
                <a:srgbClr val="080808"/>
              </a:solidFill>
            </a:endParaRP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 smtClean="0">
                <a:solidFill>
                  <a:srgbClr val="080808"/>
                </a:solidFill>
              </a:rPr>
              <a:t>Gender</a:t>
            </a:r>
            <a:endParaRPr lang="en-US" sz="3200" dirty="0">
              <a:solidFill>
                <a:srgbClr val="080808"/>
              </a:solidFill>
            </a:endParaRP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 smtClean="0">
                <a:solidFill>
                  <a:srgbClr val="080808"/>
                </a:solidFill>
              </a:rPr>
              <a:t>% women, % men, % other</a:t>
            </a:r>
            <a:endParaRPr lang="en-US" sz="2800" dirty="0">
              <a:solidFill>
                <a:srgbClr val="080808"/>
              </a:solidFill>
            </a:endParaRP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 smtClean="0">
                <a:solidFill>
                  <a:srgbClr val="080808"/>
                </a:solidFill>
              </a:rPr>
              <a:t>Ethnicity</a:t>
            </a:r>
            <a:endParaRPr lang="en-US" sz="3200" dirty="0">
              <a:solidFill>
                <a:srgbClr val="080808"/>
              </a:solidFill>
            </a:endParaRP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 smtClean="0">
                <a:solidFill>
                  <a:srgbClr val="080808"/>
                </a:solidFill>
              </a:rPr>
              <a:t>% group, % group, % group, % group, % group, % group</a:t>
            </a:r>
            <a:endParaRPr lang="en-US" sz="2800" dirty="0">
              <a:solidFill>
                <a:srgbClr val="080808"/>
              </a:solidFill>
            </a:endParaRP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 smtClean="0">
                <a:solidFill>
                  <a:srgbClr val="080808"/>
                </a:solidFill>
              </a:rPr>
              <a:t>Generation status</a:t>
            </a:r>
            <a:endParaRPr lang="en-US" sz="3200" dirty="0">
              <a:solidFill>
                <a:srgbClr val="080808"/>
              </a:solidFill>
            </a:endParaRP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% </a:t>
            </a:r>
            <a:r>
              <a:rPr lang="en-US" sz="2800" dirty="0" smtClean="0">
                <a:solidFill>
                  <a:srgbClr val="080808"/>
                </a:solidFill>
              </a:rPr>
              <a:t>1</a:t>
            </a:r>
            <a:r>
              <a:rPr lang="en-US" sz="2800" baseline="30000" dirty="0" smtClean="0">
                <a:solidFill>
                  <a:srgbClr val="080808"/>
                </a:solidFill>
              </a:rPr>
              <a:t>st</a:t>
            </a:r>
            <a:r>
              <a:rPr lang="en-US" sz="2800" dirty="0" smtClean="0">
                <a:solidFill>
                  <a:srgbClr val="080808"/>
                </a:solidFill>
              </a:rPr>
              <a:t> generation, % 2</a:t>
            </a:r>
            <a:r>
              <a:rPr lang="en-US" sz="2800" baseline="30000" dirty="0" smtClean="0">
                <a:solidFill>
                  <a:srgbClr val="080808"/>
                </a:solidFill>
              </a:rPr>
              <a:t>nd</a:t>
            </a:r>
            <a:r>
              <a:rPr lang="en-US" sz="2800" dirty="0" smtClean="0">
                <a:solidFill>
                  <a:srgbClr val="080808"/>
                </a:solidFill>
              </a:rPr>
              <a:t> generation, % 3</a:t>
            </a:r>
            <a:r>
              <a:rPr lang="en-US" sz="2800" baseline="30000" dirty="0" smtClean="0">
                <a:solidFill>
                  <a:srgbClr val="080808"/>
                </a:solidFill>
              </a:rPr>
              <a:t>rd</a:t>
            </a:r>
            <a:r>
              <a:rPr lang="en-US" sz="2800" dirty="0" smtClean="0">
                <a:solidFill>
                  <a:srgbClr val="080808"/>
                </a:solidFill>
              </a:rPr>
              <a:t> generation</a:t>
            </a:r>
            <a:endParaRPr lang="en-US" sz="2800" dirty="0">
              <a:solidFill>
                <a:srgbClr val="080808"/>
              </a:solidFill>
            </a:endParaRP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 smtClean="0">
                <a:solidFill>
                  <a:srgbClr val="080808"/>
                </a:solidFill>
              </a:rPr>
              <a:t>Family form</a:t>
            </a:r>
            <a:endParaRPr lang="en-US" sz="3200" dirty="0">
              <a:solidFill>
                <a:srgbClr val="080808"/>
              </a:solidFill>
            </a:endParaRP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% </a:t>
            </a:r>
            <a:r>
              <a:rPr lang="en-US" sz="2800" dirty="0" smtClean="0">
                <a:solidFill>
                  <a:srgbClr val="080808"/>
                </a:solidFill>
              </a:rPr>
              <a:t>2-parent intact families, </a:t>
            </a:r>
            <a:r>
              <a:rPr lang="en-US" sz="2800" dirty="0">
                <a:solidFill>
                  <a:srgbClr val="080808"/>
                </a:solidFill>
              </a:rPr>
              <a:t>% </a:t>
            </a:r>
            <a:r>
              <a:rPr lang="en-US" sz="2800" dirty="0" smtClean="0">
                <a:solidFill>
                  <a:srgbClr val="080808"/>
                </a:solidFill>
              </a:rPr>
              <a:t>single mother families, </a:t>
            </a:r>
            <a:r>
              <a:rPr lang="en-US" sz="2800" dirty="0">
                <a:solidFill>
                  <a:srgbClr val="080808"/>
                </a:solidFill>
              </a:rPr>
              <a:t>% </a:t>
            </a:r>
            <a:r>
              <a:rPr lang="en-US" sz="2800" dirty="0" smtClean="0">
                <a:solidFill>
                  <a:srgbClr val="080808"/>
                </a:solidFill>
              </a:rPr>
              <a:t>stepfather families, % other family forms</a:t>
            </a:r>
            <a:endParaRPr lang="en-US" sz="2800" dirty="0">
              <a:solidFill>
                <a:srgbClr val="080808"/>
              </a:solidFill>
            </a:endParaRP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 smtClean="0">
                <a:solidFill>
                  <a:srgbClr val="080808"/>
                </a:solidFill>
              </a:rPr>
              <a:t>% live with parent</a:t>
            </a:r>
            <a:endParaRPr lang="en-US" sz="2800" dirty="0">
              <a:solidFill>
                <a:srgbClr val="080808"/>
              </a:solidFill>
            </a:endParaRPr>
          </a:p>
          <a:p>
            <a:pPr algn="ctr" defTabSz="4806950">
              <a:spcBef>
                <a:spcPct val="20000"/>
              </a:spcBef>
              <a:buSzPct val="85000"/>
            </a:pPr>
            <a:endParaRPr lang="en-US" sz="4800" b="1" dirty="0" smtClean="0">
              <a:solidFill>
                <a:srgbClr val="080808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 defTabSz="4806950">
              <a:spcBef>
                <a:spcPct val="20000"/>
              </a:spcBef>
              <a:buSzPct val="85000"/>
            </a:pPr>
            <a:r>
              <a:rPr lang="en-US" sz="4800" b="1" dirty="0" smtClean="0">
                <a:solidFill>
                  <a:srgbClr val="080808"/>
                </a:solidFill>
                <a:latin typeface="Calibri" charset="0"/>
                <a:ea typeface="Calibri" charset="0"/>
                <a:cs typeface="Calibri" charset="0"/>
              </a:rPr>
              <a:t>Variables </a:t>
            </a:r>
            <a:r>
              <a:rPr lang="en-US" sz="4800" b="1" dirty="0">
                <a:solidFill>
                  <a:srgbClr val="080808"/>
                </a:solidFill>
                <a:latin typeface="Calibri" charset="0"/>
                <a:ea typeface="Calibri" charset="0"/>
                <a:cs typeface="Calibri" charset="0"/>
              </a:rPr>
              <a:t>&amp; </a:t>
            </a:r>
            <a:r>
              <a:rPr lang="en-US" sz="4800" b="1" dirty="0" smtClean="0">
                <a:solidFill>
                  <a:srgbClr val="080808"/>
                </a:solidFill>
                <a:latin typeface="Calibri" charset="0"/>
                <a:ea typeface="Calibri" charset="0"/>
                <a:cs typeface="Calibri" charset="0"/>
              </a:rPr>
              <a:t>Measures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Variable (citation)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# items (e.g., Sample item), alpha =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Response choice range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Variable (citation)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# items (e.g., Sample item), alpha =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Response choice range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Variable (citation)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# items (e.g., Sample item), alpha =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Response choice range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Variable (citation)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# items (e.g., Sample item), alpha =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Response choice range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Variable (citation)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# items (e.g., Sample item), alpha =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Response choice range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Variable (citation)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# items (e.g., Sample item), alpha =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Response choice </a:t>
            </a:r>
            <a:r>
              <a:rPr lang="en-US" sz="2800" dirty="0" smtClean="0">
                <a:solidFill>
                  <a:srgbClr val="080808"/>
                </a:solidFill>
              </a:rPr>
              <a:t>range</a:t>
            </a:r>
            <a:endParaRPr lang="en-US" sz="2800" dirty="0">
              <a:solidFill>
                <a:srgbClr val="080808"/>
              </a:solidFill>
            </a:endParaRPr>
          </a:p>
        </p:txBody>
      </p:sp>
      <p:sp>
        <p:nvSpPr>
          <p:cNvPr id="26790" name="Text Box 166"/>
          <p:cNvSpPr txBox="1">
            <a:spLocks noChangeArrowheads="1"/>
          </p:cNvSpPr>
          <p:nvPr/>
        </p:nvSpPr>
        <p:spPr bwMode="auto">
          <a:xfrm>
            <a:off x="14389100" y="6765925"/>
            <a:ext cx="10134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0000" b="1">
                <a:solidFill>
                  <a:srgbClr val="08080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Calibri" charset="0"/>
                <a:cs typeface="Calibri" charset="0"/>
              </a:rPr>
              <a:t>Methodology</a:t>
            </a:r>
          </a:p>
        </p:txBody>
      </p:sp>
      <p:sp>
        <p:nvSpPr>
          <p:cNvPr id="26791" name="Text Box 167"/>
          <p:cNvSpPr txBox="1">
            <a:spLocks noChangeArrowheads="1"/>
          </p:cNvSpPr>
          <p:nvPr/>
        </p:nvSpPr>
        <p:spPr bwMode="auto">
          <a:xfrm>
            <a:off x="26911300" y="6765925"/>
            <a:ext cx="10134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0000" b="1">
                <a:solidFill>
                  <a:srgbClr val="08080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Calibri" charset="0"/>
                <a:cs typeface="Calibri" charset="0"/>
              </a:rPr>
              <a:t>Results</a:t>
            </a:r>
          </a:p>
        </p:txBody>
      </p:sp>
      <p:sp>
        <p:nvSpPr>
          <p:cNvPr id="26792" name="Text Box 168"/>
          <p:cNvSpPr txBox="1">
            <a:spLocks noChangeArrowheads="1"/>
          </p:cNvSpPr>
          <p:nvPr/>
        </p:nvSpPr>
        <p:spPr bwMode="auto">
          <a:xfrm>
            <a:off x="39433500" y="6765925"/>
            <a:ext cx="10134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0000" b="1">
                <a:solidFill>
                  <a:srgbClr val="08080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Calibri" charset="0"/>
                <a:cs typeface="Calibri" charset="0"/>
              </a:rPr>
              <a:t>Conclusions</a:t>
            </a:r>
          </a:p>
        </p:txBody>
      </p:sp>
      <p:sp>
        <p:nvSpPr>
          <p:cNvPr id="2089" name="Rectangle 112"/>
          <p:cNvSpPr>
            <a:spLocks noChangeArrowheads="1"/>
          </p:cNvSpPr>
          <p:nvPr/>
        </p:nvSpPr>
        <p:spPr bwMode="auto">
          <a:xfrm>
            <a:off x="0" y="2641311"/>
            <a:ext cx="37541200" cy="2464089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endParaRPr lang="en-US">
              <a:solidFill>
                <a:srgbClr val="080808"/>
              </a:solidFill>
            </a:endParaRPr>
          </a:p>
        </p:txBody>
      </p:sp>
      <p:sp>
        <p:nvSpPr>
          <p:cNvPr id="26793" name="Text Box 169"/>
          <p:cNvSpPr txBox="1">
            <a:spLocks noChangeArrowheads="1"/>
          </p:cNvSpPr>
          <p:nvPr/>
        </p:nvSpPr>
        <p:spPr bwMode="auto">
          <a:xfrm>
            <a:off x="1066800" y="3200400"/>
            <a:ext cx="14207607" cy="751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 anchorCtr="0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7200" b="1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charset="0"/>
                <a:ea typeface="Calibri" charset="0"/>
                <a:cs typeface="Calibri" charset="0"/>
              </a:rPr>
              <a:t>Author    Author  Author  Author </a:t>
            </a:r>
            <a:r>
              <a:rPr lang="en-US" sz="4800" b="1" dirty="0">
                <a:solidFill>
                  <a:srgbClr val="08080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charset="0"/>
                <a:ea typeface="Calibri" charset="0"/>
                <a:cs typeface="Calibri" charset="0"/>
              </a:rPr>
              <a:t>Ph.D.</a:t>
            </a:r>
            <a:endParaRPr lang="en-US" sz="7200" b="1" dirty="0">
              <a:solidFill>
                <a:srgbClr val="08080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0" y="4572000"/>
            <a:ext cx="25019000" cy="160020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>
              <a:defRPr/>
            </a:pPr>
            <a:endParaRPr lang="en-US">
              <a:solidFill>
                <a:srgbClr val="080808"/>
              </a:solidFill>
              <a:latin typeface="Times New Roman" pitchFamily="96" charset="0"/>
              <a:ea typeface="+mn-ea"/>
            </a:endParaRPr>
          </a:p>
        </p:txBody>
      </p:sp>
      <p:sp>
        <p:nvSpPr>
          <p:cNvPr id="116" name="Text Box 169"/>
          <p:cNvSpPr txBox="1">
            <a:spLocks noChangeArrowheads="1"/>
          </p:cNvSpPr>
          <p:nvPr/>
        </p:nvSpPr>
        <p:spPr bwMode="auto">
          <a:xfrm>
            <a:off x="1066800" y="5144869"/>
            <a:ext cx="540404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 anchorCtr="0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sz="72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Department</a:t>
            </a:r>
          </a:p>
        </p:txBody>
      </p:sp>
      <p:grpSp>
        <p:nvGrpSpPr>
          <p:cNvPr id="2095" name="Group 122"/>
          <p:cNvGrpSpPr>
            <a:grpSpLocks/>
          </p:cNvGrpSpPr>
          <p:nvPr/>
        </p:nvGrpSpPr>
        <p:grpSpPr bwMode="auto">
          <a:xfrm>
            <a:off x="14560550" y="9067800"/>
            <a:ext cx="9791700" cy="446089"/>
            <a:chOff x="1905000" y="9067800"/>
            <a:chExt cx="9448800" cy="838200"/>
          </a:xfrm>
        </p:grpSpPr>
        <p:sp>
          <p:nvSpPr>
            <p:cNvPr id="2136" name="Rectangle 123"/>
            <p:cNvSpPr>
              <a:spLocks noChangeArrowheads="1"/>
            </p:cNvSpPr>
            <p:nvPr/>
          </p:nvSpPr>
          <p:spPr bwMode="auto">
            <a:xfrm>
              <a:off x="1905000" y="9067800"/>
              <a:ext cx="9448800" cy="609600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solidFill>
                  <a:srgbClr val="080808"/>
                </a:solidFill>
              </a:endParaRPr>
            </a:p>
          </p:txBody>
        </p:sp>
        <p:sp>
          <p:nvSpPr>
            <p:cNvPr id="2137" name="Rectangle 124"/>
            <p:cNvSpPr>
              <a:spLocks noChangeArrowheads="1"/>
            </p:cNvSpPr>
            <p:nvPr/>
          </p:nvSpPr>
          <p:spPr bwMode="auto">
            <a:xfrm>
              <a:off x="1905000" y="9372600"/>
              <a:ext cx="6781800" cy="533400"/>
            </a:xfrm>
            <a:prstGeom prst="rect">
              <a:avLst/>
            </a:prstGeom>
            <a:solidFill>
              <a:srgbClr val="080808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solidFill>
                  <a:srgbClr val="080808"/>
                </a:solidFill>
              </a:endParaRPr>
            </a:p>
          </p:txBody>
        </p:sp>
      </p:grpSp>
      <p:sp>
        <p:nvSpPr>
          <p:cNvPr id="2116" name="Rectangle 167"/>
          <p:cNvSpPr>
            <a:spLocks noChangeArrowheads="1"/>
          </p:cNvSpPr>
          <p:nvPr/>
        </p:nvSpPr>
        <p:spPr bwMode="auto">
          <a:xfrm>
            <a:off x="0" y="37134800"/>
            <a:ext cx="51206400" cy="1270000"/>
          </a:xfrm>
          <a:prstGeom prst="rect">
            <a:avLst/>
          </a:prstGeom>
          <a:solidFill>
            <a:srgbClr val="A50021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endParaRPr lang="en-US">
              <a:solidFill>
                <a:srgbClr val="080808"/>
              </a:solidFill>
            </a:endParaRPr>
          </a:p>
        </p:txBody>
      </p:sp>
      <p:sp>
        <p:nvSpPr>
          <p:cNvPr id="95" name="Rectangle 26"/>
          <p:cNvSpPr>
            <a:spLocks noChangeArrowheads="1"/>
          </p:cNvSpPr>
          <p:nvPr/>
        </p:nvSpPr>
        <p:spPr bwMode="auto">
          <a:xfrm>
            <a:off x="1866900" y="9956802"/>
            <a:ext cx="10134600" cy="88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4806950">
              <a:spcBef>
                <a:spcPct val="20000"/>
              </a:spcBef>
              <a:buSzPct val="85000"/>
            </a:pPr>
            <a:r>
              <a:rPr lang="en-US" sz="4800" b="1" dirty="0" smtClean="0">
                <a:solidFill>
                  <a:srgbClr val="080808"/>
                </a:solidFill>
                <a:latin typeface="Calibri" charset="0"/>
                <a:ea typeface="Calibri" charset="0"/>
                <a:cs typeface="Calibri" charset="0"/>
              </a:rPr>
              <a:t>Background</a:t>
            </a:r>
            <a:endParaRPr lang="en-US" sz="4800" dirty="0">
              <a:solidFill>
                <a:srgbClr val="080808"/>
              </a:solidFill>
            </a:endParaRP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 smtClean="0">
                <a:solidFill>
                  <a:srgbClr val="080808"/>
                </a:solidFill>
              </a:rPr>
              <a:t>Point</a:t>
            </a:r>
            <a:endParaRPr lang="en-US" sz="3200" dirty="0">
              <a:solidFill>
                <a:srgbClr val="080808"/>
              </a:solidFill>
            </a:endParaRP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 smtClean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 smtClean="0">
                <a:solidFill>
                  <a:srgbClr val="080808"/>
                </a:solidFill>
              </a:rPr>
              <a:t>Sub-point</a:t>
            </a:r>
            <a:endParaRPr lang="en-US" sz="2800" dirty="0">
              <a:solidFill>
                <a:srgbClr val="080808"/>
              </a:solidFill>
            </a:endParaRP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Point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Point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Point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 smtClean="0">
                <a:solidFill>
                  <a:srgbClr val="080808"/>
                </a:solidFill>
              </a:rPr>
              <a:t>Sub-point</a:t>
            </a:r>
            <a:endParaRPr lang="en-US" sz="2800" dirty="0">
              <a:solidFill>
                <a:srgbClr val="080808"/>
              </a:solidFill>
            </a:endParaRPr>
          </a:p>
          <a:p>
            <a:pPr algn="ctr" defTabSz="4806950">
              <a:spcBef>
                <a:spcPct val="20000"/>
              </a:spcBef>
              <a:buSzPct val="85000"/>
            </a:pPr>
            <a:endParaRPr lang="en-US" sz="4800" b="1" dirty="0" smtClean="0">
              <a:solidFill>
                <a:srgbClr val="080808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 defTabSz="4806950">
              <a:spcBef>
                <a:spcPct val="20000"/>
              </a:spcBef>
              <a:buSzPct val="85000"/>
            </a:pPr>
            <a:r>
              <a:rPr lang="en-US" sz="4800" b="1" dirty="0" smtClean="0">
                <a:solidFill>
                  <a:srgbClr val="080808"/>
                </a:solidFill>
                <a:latin typeface="Calibri" charset="0"/>
                <a:ea typeface="Calibri" charset="0"/>
                <a:cs typeface="Calibri" charset="0"/>
              </a:rPr>
              <a:t>Theoretical Model</a:t>
            </a:r>
            <a:endParaRPr lang="en-US" sz="4800" dirty="0">
              <a:solidFill>
                <a:srgbClr val="080808"/>
              </a:solidFill>
            </a:endParaRP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 smtClean="0">
                <a:solidFill>
                  <a:srgbClr val="080808"/>
                </a:solidFill>
              </a:rPr>
              <a:t>Add here</a:t>
            </a:r>
            <a:endParaRPr lang="en-US" sz="2800" dirty="0">
              <a:solidFill>
                <a:srgbClr val="080808"/>
              </a:solidFill>
            </a:endParaRPr>
          </a:p>
        </p:txBody>
      </p:sp>
      <p:grpSp>
        <p:nvGrpSpPr>
          <p:cNvPr id="96" name="Group 122"/>
          <p:cNvGrpSpPr>
            <a:grpSpLocks/>
          </p:cNvGrpSpPr>
          <p:nvPr/>
        </p:nvGrpSpPr>
        <p:grpSpPr bwMode="auto">
          <a:xfrm>
            <a:off x="2038350" y="9067800"/>
            <a:ext cx="9791700" cy="446089"/>
            <a:chOff x="1905000" y="9067800"/>
            <a:chExt cx="9448800" cy="838200"/>
          </a:xfrm>
        </p:grpSpPr>
        <p:sp>
          <p:nvSpPr>
            <p:cNvPr id="97" name="Rectangle 123"/>
            <p:cNvSpPr>
              <a:spLocks noChangeArrowheads="1"/>
            </p:cNvSpPr>
            <p:nvPr/>
          </p:nvSpPr>
          <p:spPr bwMode="auto">
            <a:xfrm>
              <a:off x="1905000" y="9067800"/>
              <a:ext cx="9448800" cy="609600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solidFill>
                  <a:srgbClr val="080808"/>
                </a:solidFill>
              </a:endParaRPr>
            </a:p>
          </p:txBody>
        </p:sp>
        <p:sp>
          <p:nvSpPr>
            <p:cNvPr id="98" name="Rectangle 124"/>
            <p:cNvSpPr>
              <a:spLocks noChangeArrowheads="1"/>
            </p:cNvSpPr>
            <p:nvPr/>
          </p:nvSpPr>
          <p:spPr bwMode="auto">
            <a:xfrm>
              <a:off x="1905000" y="9372600"/>
              <a:ext cx="6781800" cy="533400"/>
            </a:xfrm>
            <a:prstGeom prst="rect">
              <a:avLst/>
            </a:prstGeom>
            <a:solidFill>
              <a:srgbClr val="080808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solidFill>
                  <a:srgbClr val="080808"/>
                </a:solidFill>
              </a:endParaRPr>
            </a:p>
          </p:txBody>
        </p:sp>
      </p:grpSp>
      <p:sp>
        <p:nvSpPr>
          <p:cNvPr id="99" name="Rectangle 26"/>
          <p:cNvSpPr>
            <a:spLocks noChangeArrowheads="1"/>
          </p:cNvSpPr>
          <p:nvPr/>
        </p:nvSpPr>
        <p:spPr bwMode="auto">
          <a:xfrm>
            <a:off x="26898600" y="9956802"/>
            <a:ext cx="10134600" cy="22105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4806950">
              <a:spcBef>
                <a:spcPct val="20000"/>
              </a:spcBef>
              <a:buSzPct val="85000"/>
            </a:pPr>
            <a:r>
              <a:rPr lang="en-US" sz="4800" b="1" dirty="0" smtClean="0">
                <a:solidFill>
                  <a:srgbClr val="080808"/>
                </a:solidFill>
                <a:latin typeface="Calibri" charset="0"/>
                <a:ea typeface="Calibri" charset="0"/>
                <a:cs typeface="Calibri" charset="0"/>
              </a:rPr>
              <a:t>Type of Analyses</a:t>
            </a:r>
            <a:endParaRPr lang="en-US" sz="4800" dirty="0">
              <a:solidFill>
                <a:srgbClr val="080808"/>
              </a:solidFill>
            </a:endParaRP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 smtClean="0">
                <a:solidFill>
                  <a:srgbClr val="080808"/>
                </a:solidFill>
              </a:rPr>
              <a:t>Point</a:t>
            </a:r>
            <a:endParaRPr lang="en-US" sz="3200" dirty="0">
              <a:solidFill>
                <a:srgbClr val="080808"/>
              </a:solidFill>
            </a:endParaRP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 smtClean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 smtClean="0">
                <a:solidFill>
                  <a:srgbClr val="080808"/>
                </a:solidFill>
              </a:rPr>
              <a:t>Sub-point</a:t>
            </a:r>
            <a:endParaRPr lang="en-US" sz="2800" dirty="0">
              <a:solidFill>
                <a:srgbClr val="080808"/>
              </a:solidFill>
            </a:endParaRP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Point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Point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Point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 smtClean="0">
                <a:solidFill>
                  <a:srgbClr val="080808"/>
                </a:solidFill>
              </a:rPr>
              <a:t>Sub-point</a:t>
            </a:r>
            <a:endParaRPr lang="en-US" sz="2800" dirty="0">
              <a:solidFill>
                <a:srgbClr val="080808"/>
              </a:solidFill>
            </a:endParaRPr>
          </a:p>
          <a:p>
            <a:pPr algn="ctr" defTabSz="4806950">
              <a:spcBef>
                <a:spcPct val="20000"/>
              </a:spcBef>
              <a:buSzPct val="85000"/>
            </a:pPr>
            <a:endParaRPr lang="en-US" sz="4800" b="1" dirty="0" smtClean="0">
              <a:solidFill>
                <a:srgbClr val="080808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 defTabSz="4806950">
              <a:spcBef>
                <a:spcPct val="20000"/>
              </a:spcBef>
              <a:buSzPct val="85000"/>
            </a:pPr>
            <a:r>
              <a:rPr lang="en-US" sz="4800" b="1" dirty="0" smtClean="0">
                <a:solidFill>
                  <a:srgbClr val="080808"/>
                </a:solidFill>
                <a:latin typeface="Calibri" charset="0"/>
                <a:ea typeface="Calibri" charset="0"/>
                <a:cs typeface="Calibri" charset="0"/>
              </a:rPr>
              <a:t>Table or Model here</a:t>
            </a:r>
            <a:endParaRPr lang="en-US" sz="4800" dirty="0">
              <a:solidFill>
                <a:srgbClr val="080808"/>
              </a:solidFill>
            </a:endParaRPr>
          </a:p>
          <a:p>
            <a:pPr algn="ctr" defTabSz="4806950">
              <a:spcBef>
                <a:spcPct val="20000"/>
              </a:spcBef>
              <a:buSzPct val="85000"/>
            </a:pPr>
            <a:endParaRPr lang="en-US" sz="4800" b="1" dirty="0" smtClean="0">
              <a:solidFill>
                <a:srgbClr val="080808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 defTabSz="4806950">
              <a:spcBef>
                <a:spcPct val="20000"/>
              </a:spcBef>
              <a:buSzPct val="85000"/>
            </a:pPr>
            <a:endParaRPr lang="en-US" sz="4800" b="1" dirty="0">
              <a:solidFill>
                <a:srgbClr val="080808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 defTabSz="4806950">
              <a:spcBef>
                <a:spcPct val="20000"/>
              </a:spcBef>
              <a:buSzPct val="85000"/>
            </a:pPr>
            <a:r>
              <a:rPr lang="en-US" sz="4800" b="1" dirty="0">
                <a:solidFill>
                  <a:srgbClr val="080808"/>
                </a:solidFill>
                <a:latin typeface="Calibri" charset="0"/>
                <a:ea typeface="Calibri" charset="0"/>
                <a:cs typeface="Calibri" charset="0"/>
              </a:rPr>
              <a:t>Table or Model here</a:t>
            </a:r>
            <a:endParaRPr lang="en-US" sz="4800" dirty="0">
              <a:solidFill>
                <a:srgbClr val="080808"/>
              </a:solidFill>
            </a:endParaRPr>
          </a:p>
          <a:p>
            <a:pPr algn="ctr" defTabSz="4806950">
              <a:spcBef>
                <a:spcPct val="20000"/>
              </a:spcBef>
              <a:buSzPct val="85000"/>
            </a:pPr>
            <a:endParaRPr lang="en-US" sz="4800" b="1" dirty="0" smtClean="0">
              <a:solidFill>
                <a:srgbClr val="080808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 defTabSz="4806950">
              <a:spcBef>
                <a:spcPct val="20000"/>
              </a:spcBef>
              <a:buSzPct val="85000"/>
            </a:pPr>
            <a:endParaRPr lang="en-US" sz="4800" b="1" dirty="0" smtClean="0">
              <a:solidFill>
                <a:srgbClr val="080808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 defTabSz="4806950">
              <a:spcBef>
                <a:spcPct val="20000"/>
              </a:spcBef>
              <a:buSzPct val="85000"/>
            </a:pPr>
            <a:r>
              <a:rPr lang="en-US" sz="4800" b="1" dirty="0" smtClean="0">
                <a:solidFill>
                  <a:srgbClr val="080808"/>
                </a:solidFill>
                <a:latin typeface="Calibri" charset="0"/>
                <a:ea typeface="Calibri" charset="0"/>
                <a:cs typeface="Calibri" charset="0"/>
              </a:rPr>
              <a:t>Summary of Results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Variable (citation)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# items (e.g., Sample item), alpha =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Response choice range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Variable (citation)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# items (e.g., Sample item), alpha =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Response choice range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Variable (citation)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# items (e.g., Sample item), alpha =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Response choice range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Variable (citation)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# items (e.g., Sample item), alpha =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Response choice range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Variable (citation)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# items (e.g., Sample item), alpha =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Response choice range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Variable (citation)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# items (e.g., Sample item), alpha =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Response choice </a:t>
            </a:r>
            <a:r>
              <a:rPr lang="en-US" sz="2800" dirty="0" smtClean="0">
                <a:solidFill>
                  <a:srgbClr val="080808"/>
                </a:solidFill>
              </a:rPr>
              <a:t>range</a:t>
            </a:r>
            <a:endParaRPr lang="en-US" sz="2800" dirty="0">
              <a:solidFill>
                <a:srgbClr val="080808"/>
              </a:solidFill>
            </a:endParaRPr>
          </a:p>
        </p:txBody>
      </p:sp>
      <p:grpSp>
        <p:nvGrpSpPr>
          <p:cNvPr id="100" name="Group 122"/>
          <p:cNvGrpSpPr>
            <a:grpSpLocks/>
          </p:cNvGrpSpPr>
          <p:nvPr/>
        </p:nvGrpSpPr>
        <p:grpSpPr bwMode="auto">
          <a:xfrm>
            <a:off x="27070050" y="9067800"/>
            <a:ext cx="9791700" cy="446089"/>
            <a:chOff x="1905000" y="9067800"/>
            <a:chExt cx="9448800" cy="838200"/>
          </a:xfrm>
        </p:grpSpPr>
        <p:sp>
          <p:nvSpPr>
            <p:cNvPr id="101" name="Rectangle 123"/>
            <p:cNvSpPr>
              <a:spLocks noChangeArrowheads="1"/>
            </p:cNvSpPr>
            <p:nvPr/>
          </p:nvSpPr>
          <p:spPr bwMode="auto">
            <a:xfrm>
              <a:off x="1905000" y="9067800"/>
              <a:ext cx="9448800" cy="609600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solidFill>
                  <a:srgbClr val="080808"/>
                </a:solidFill>
              </a:endParaRPr>
            </a:p>
          </p:txBody>
        </p:sp>
        <p:sp>
          <p:nvSpPr>
            <p:cNvPr id="102" name="Rectangle 124"/>
            <p:cNvSpPr>
              <a:spLocks noChangeArrowheads="1"/>
            </p:cNvSpPr>
            <p:nvPr/>
          </p:nvSpPr>
          <p:spPr bwMode="auto">
            <a:xfrm>
              <a:off x="1905000" y="9372600"/>
              <a:ext cx="6781800" cy="533400"/>
            </a:xfrm>
            <a:prstGeom prst="rect">
              <a:avLst/>
            </a:prstGeom>
            <a:solidFill>
              <a:srgbClr val="080808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solidFill>
                  <a:srgbClr val="080808"/>
                </a:solidFill>
              </a:endParaRPr>
            </a:p>
          </p:txBody>
        </p:sp>
      </p:grpSp>
      <p:sp>
        <p:nvSpPr>
          <p:cNvPr id="103" name="Rectangle 26"/>
          <p:cNvSpPr>
            <a:spLocks noChangeArrowheads="1"/>
          </p:cNvSpPr>
          <p:nvPr/>
        </p:nvSpPr>
        <p:spPr bwMode="auto">
          <a:xfrm>
            <a:off x="39395400" y="9956802"/>
            <a:ext cx="10134600" cy="2139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4806950">
              <a:spcBef>
                <a:spcPct val="20000"/>
              </a:spcBef>
              <a:buSzPct val="85000"/>
            </a:pPr>
            <a:r>
              <a:rPr lang="en-US" sz="4800" b="1" dirty="0" smtClean="0">
                <a:solidFill>
                  <a:srgbClr val="080808"/>
                </a:solidFill>
                <a:latin typeface="Calibri" charset="0"/>
                <a:ea typeface="Calibri" charset="0"/>
                <a:cs typeface="Calibri" charset="0"/>
              </a:rPr>
              <a:t>Discussion</a:t>
            </a:r>
            <a:endParaRPr lang="en-US" sz="4800" dirty="0">
              <a:solidFill>
                <a:srgbClr val="080808"/>
              </a:solidFill>
            </a:endParaRP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 smtClean="0">
                <a:solidFill>
                  <a:srgbClr val="080808"/>
                </a:solidFill>
              </a:rPr>
              <a:t>Point</a:t>
            </a:r>
            <a:endParaRPr lang="en-US" sz="3200" dirty="0">
              <a:solidFill>
                <a:srgbClr val="080808"/>
              </a:solidFill>
            </a:endParaRP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 smtClean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 smtClean="0">
                <a:solidFill>
                  <a:srgbClr val="080808"/>
                </a:solidFill>
              </a:rPr>
              <a:t>Sub-point</a:t>
            </a:r>
            <a:endParaRPr lang="en-US" sz="2800" dirty="0">
              <a:solidFill>
                <a:srgbClr val="080808"/>
              </a:solidFill>
            </a:endParaRP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Point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Point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Point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 smtClean="0">
                <a:solidFill>
                  <a:srgbClr val="080808"/>
                </a:solidFill>
              </a:rPr>
              <a:t>Sub-point</a:t>
            </a:r>
            <a:endParaRPr lang="en-US" sz="2800" dirty="0">
              <a:solidFill>
                <a:srgbClr val="080808"/>
              </a:solidFill>
            </a:endParaRPr>
          </a:p>
          <a:p>
            <a:pPr algn="ctr" defTabSz="4806950">
              <a:spcBef>
                <a:spcPct val="20000"/>
              </a:spcBef>
              <a:buSzPct val="85000"/>
            </a:pPr>
            <a:endParaRPr lang="en-US" sz="4800" b="1" dirty="0" smtClean="0">
              <a:solidFill>
                <a:srgbClr val="080808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 defTabSz="4806950">
              <a:spcBef>
                <a:spcPct val="20000"/>
              </a:spcBef>
              <a:buSzPct val="85000"/>
            </a:pPr>
            <a:r>
              <a:rPr lang="en-US" sz="4800" b="1" dirty="0" smtClean="0">
                <a:solidFill>
                  <a:srgbClr val="080808"/>
                </a:solidFill>
                <a:latin typeface="Calibri" charset="0"/>
                <a:ea typeface="Calibri" charset="0"/>
                <a:cs typeface="Calibri" charset="0"/>
              </a:rPr>
              <a:t>Limitations &amp; Research Implications</a:t>
            </a:r>
            <a:endParaRPr lang="en-US" sz="4800" dirty="0">
              <a:solidFill>
                <a:srgbClr val="080808"/>
              </a:solidFill>
            </a:endParaRP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Point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Point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Point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Point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</a:t>
            </a:r>
          </a:p>
          <a:p>
            <a:pPr algn="ctr" defTabSz="4806950">
              <a:spcBef>
                <a:spcPct val="20000"/>
              </a:spcBef>
              <a:buSzPct val="85000"/>
            </a:pPr>
            <a:endParaRPr lang="en-US" sz="4800" b="1" dirty="0" smtClean="0">
              <a:solidFill>
                <a:srgbClr val="080808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ctr" defTabSz="4806950">
              <a:spcBef>
                <a:spcPct val="20000"/>
              </a:spcBef>
              <a:buSzPct val="85000"/>
            </a:pPr>
            <a:r>
              <a:rPr lang="en-US" sz="4800" b="1" dirty="0" smtClean="0">
                <a:solidFill>
                  <a:srgbClr val="080808"/>
                </a:solidFill>
                <a:latin typeface="Calibri" charset="0"/>
                <a:ea typeface="Calibri" charset="0"/>
                <a:cs typeface="Calibri" charset="0"/>
              </a:rPr>
              <a:t>Practice Implications</a:t>
            </a:r>
            <a:endParaRPr lang="en-US" sz="4800" dirty="0">
              <a:solidFill>
                <a:srgbClr val="080808"/>
              </a:solidFill>
            </a:endParaRP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Point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Point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Point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</a:t>
            </a:r>
          </a:p>
          <a:p>
            <a:pPr marL="349250" indent="-349250" defTabSz="4806950">
              <a:spcBef>
                <a:spcPts val="500"/>
              </a:spcBef>
              <a:buSzPct val="85000"/>
              <a:buFont typeface="Wingdings" charset="2"/>
              <a:buChar char="v"/>
            </a:pPr>
            <a:r>
              <a:rPr lang="en-US" sz="3200" dirty="0">
                <a:solidFill>
                  <a:srgbClr val="080808"/>
                </a:solidFill>
              </a:rPr>
              <a:t>Point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 </a:t>
            </a:r>
          </a:p>
          <a:p>
            <a:pPr marL="690563" lvl="1" indent="-233363" defTabSz="4806950">
              <a:spcBef>
                <a:spcPts val="0"/>
              </a:spcBef>
              <a:buSzPct val="100000"/>
              <a:buFont typeface="Arial" charset="0"/>
              <a:buChar char="•"/>
            </a:pPr>
            <a:r>
              <a:rPr lang="en-US" sz="2800" dirty="0">
                <a:solidFill>
                  <a:srgbClr val="080808"/>
                </a:solidFill>
              </a:rPr>
              <a:t>Sub-point</a:t>
            </a:r>
          </a:p>
        </p:txBody>
      </p:sp>
      <p:grpSp>
        <p:nvGrpSpPr>
          <p:cNvPr id="104" name="Group 122"/>
          <p:cNvGrpSpPr>
            <a:grpSpLocks/>
          </p:cNvGrpSpPr>
          <p:nvPr/>
        </p:nvGrpSpPr>
        <p:grpSpPr bwMode="auto">
          <a:xfrm>
            <a:off x="39566850" y="9067800"/>
            <a:ext cx="9791700" cy="446089"/>
            <a:chOff x="1905000" y="9067800"/>
            <a:chExt cx="9448800" cy="838200"/>
          </a:xfrm>
        </p:grpSpPr>
        <p:sp>
          <p:nvSpPr>
            <p:cNvPr id="105" name="Rectangle 123"/>
            <p:cNvSpPr>
              <a:spLocks noChangeArrowheads="1"/>
            </p:cNvSpPr>
            <p:nvPr/>
          </p:nvSpPr>
          <p:spPr bwMode="auto">
            <a:xfrm>
              <a:off x="1905000" y="9067800"/>
              <a:ext cx="9448800" cy="609600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solidFill>
                  <a:srgbClr val="080808"/>
                </a:solidFill>
              </a:endParaRPr>
            </a:p>
          </p:txBody>
        </p:sp>
        <p:sp>
          <p:nvSpPr>
            <p:cNvPr id="106" name="Rectangle 124"/>
            <p:cNvSpPr>
              <a:spLocks noChangeArrowheads="1"/>
            </p:cNvSpPr>
            <p:nvPr/>
          </p:nvSpPr>
          <p:spPr bwMode="auto">
            <a:xfrm>
              <a:off x="1905000" y="9372600"/>
              <a:ext cx="6781800" cy="533400"/>
            </a:xfrm>
            <a:prstGeom prst="rect">
              <a:avLst/>
            </a:prstGeom>
            <a:solidFill>
              <a:srgbClr val="080808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solidFill>
                  <a:srgbClr val="080808"/>
                </a:solidFill>
              </a:endParaRPr>
            </a:p>
          </p:txBody>
        </p:sp>
      </p:grpSp>
      <p:sp>
        <p:nvSpPr>
          <p:cNvPr id="107" name="Rectangle 112"/>
          <p:cNvSpPr>
            <a:spLocks noChangeArrowheads="1"/>
          </p:cNvSpPr>
          <p:nvPr/>
        </p:nvSpPr>
        <p:spPr bwMode="auto">
          <a:xfrm>
            <a:off x="13893800" y="36880800"/>
            <a:ext cx="37312600" cy="705425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endParaRPr lang="en-US">
              <a:solidFill>
                <a:srgbClr val="080808"/>
              </a:solidFill>
            </a:endParaRPr>
          </a:p>
        </p:txBody>
      </p:sp>
      <p:sp>
        <p:nvSpPr>
          <p:cNvPr id="26787" name="Rectangle 163" descr="Large confetti"/>
          <p:cNvSpPr>
            <a:spLocks noChangeArrowheads="1"/>
          </p:cNvSpPr>
          <p:nvPr/>
        </p:nvSpPr>
        <p:spPr bwMode="auto">
          <a:xfrm>
            <a:off x="1066800" y="533400"/>
            <a:ext cx="44615100" cy="1836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480709" tIns="240355" rIns="480709" bIns="240355" anchor="ctr" anchorCtr="0"/>
          <a:lstStyle/>
          <a:p>
            <a:pPr defTabSz="4806950">
              <a:lnSpc>
                <a:spcPct val="90000"/>
              </a:lnSpc>
            </a:pPr>
            <a:r>
              <a:rPr lang="en-US" sz="10000" b="1" dirty="0">
                <a:solidFill>
                  <a:srgbClr val="FFFF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ea typeface="Calibri" charset="0"/>
                <a:cs typeface="Calibri" charset="0"/>
              </a:rPr>
              <a:t>Put your title here</a:t>
            </a:r>
          </a:p>
        </p:txBody>
      </p:sp>
      <p:sp>
        <p:nvSpPr>
          <p:cNvPr id="2117" name="Rectangle 168"/>
          <p:cNvSpPr>
            <a:spLocks noChangeArrowheads="1"/>
          </p:cNvSpPr>
          <p:nvPr/>
        </p:nvSpPr>
        <p:spPr bwMode="auto">
          <a:xfrm>
            <a:off x="26416000" y="36409748"/>
            <a:ext cx="24790400" cy="725051"/>
          </a:xfrm>
          <a:prstGeom prst="rect">
            <a:avLst/>
          </a:prstGeom>
          <a:solidFill>
            <a:srgbClr val="080808"/>
          </a:solidFill>
          <a:ln w="9525">
            <a:noFill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endParaRPr lang="en-US">
              <a:solidFill>
                <a:srgbClr val="080808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75603" y="3622673"/>
            <a:ext cx="3486150" cy="24047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Ricepaper">
  <a:themeElements>
    <a:clrScheme name="Ricepaper 2">
      <a:dk1>
        <a:srgbClr val="00264C"/>
      </a:dk1>
      <a:lt1>
        <a:srgbClr val="FFFFE9"/>
      </a:lt1>
      <a:dk2>
        <a:srgbClr val="333333"/>
      </a:dk2>
      <a:lt2>
        <a:srgbClr val="333333"/>
      </a:lt2>
      <a:accent1>
        <a:srgbClr val="78C0B2"/>
      </a:accent1>
      <a:accent2>
        <a:srgbClr val="262D4C"/>
      </a:accent2>
      <a:accent3>
        <a:srgbClr val="FFFFF2"/>
      </a:accent3>
      <a:accent4>
        <a:srgbClr val="001F40"/>
      </a:accent4>
      <a:accent5>
        <a:srgbClr val="BEDCD5"/>
      </a:accent5>
      <a:accent6>
        <a:srgbClr val="212844"/>
      </a:accent6>
      <a:hlink>
        <a:srgbClr val="598BBD"/>
      </a:hlink>
      <a:folHlink>
        <a:srgbClr val="4D4D4D"/>
      </a:folHlink>
    </a:clrScheme>
    <a:fontScheme name="Ricepape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9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96" charset="0"/>
          </a:defRPr>
        </a:defPPr>
      </a:lstStyle>
    </a:lnDef>
  </a:objectDefaults>
  <a:extraClrSchemeLst>
    <a:extraClrScheme>
      <a:clrScheme name="Ricepaper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cepaper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er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er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er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Designs\Ricepaper.pot</Template>
  <TotalTime>2080</TotalTime>
  <Words>394</Words>
  <Application>Microsoft Macintosh PowerPoint</Application>
  <PresentationFormat>Custom</PresentationFormat>
  <Paragraphs>148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Calibri</vt:lpstr>
      <vt:lpstr>Comic Sans MS</vt:lpstr>
      <vt:lpstr>Courier New</vt:lpstr>
      <vt:lpstr>ＭＳ Ｐゴシック</vt:lpstr>
      <vt:lpstr>Times New Roman</vt:lpstr>
      <vt:lpstr>Wingdings</vt:lpstr>
      <vt:lpstr>Arial</vt:lpstr>
      <vt:lpstr>Ricepaper</vt:lpstr>
      <vt:lpstr>PowerPoint Presentation</vt:lpstr>
    </vt:vector>
  </TitlesOfParts>
  <Company>csun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Plunkett</dc:creator>
  <cp:lastModifiedBy>Plunkett, Scott W</cp:lastModifiedBy>
  <cp:revision>71</cp:revision>
  <cp:lastPrinted>2003-03-22T02:20:44Z</cp:lastPrinted>
  <dcterms:created xsi:type="dcterms:W3CDTF">2001-12-12T21:39:21Z</dcterms:created>
  <dcterms:modified xsi:type="dcterms:W3CDTF">2017-09-19T20:22:15Z</dcterms:modified>
</cp:coreProperties>
</file>