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9" r:id="rId1"/>
  </p:sldMasterIdLst>
  <p:handoutMasterIdLst>
    <p:handoutMasterId r:id="rId3"/>
  </p:handoutMasterIdLst>
  <p:sldIdLst>
    <p:sldId id="257" r:id="rId2"/>
  </p:sldIdLst>
  <p:sldSz cx="51206400" cy="38404800"/>
  <p:notesSz cx="32099250" cy="4952365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 Black" charset="0"/>
        <a:ea typeface="ＭＳ Ｐゴシック" charset="0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 Black" charset="0"/>
        <a:ea typeface="ＭＳ Ｐゴシック" charset="0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 Black" charset="0"/>
        <a:ea typeface="ＭＳ Ｐゴシック" charset="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 Black" charset="0"/>
        <a:ea typeface="ＭＳ Ｐゴシック" charset="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 Black" charset="0"/>
        <a:ea typeface="ＭＳ Ｐゴシック" charset="0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Arial Black" charset="0"/>
        <a:ea typeface="ＭＳ Ｐゴシック" charset="0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Arial Black" charset="0"/>
        <a:ea typeface="ＭＳ Ｐゴシック" charset="0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Arial Black" charset="0"/>
        <a:ea typeface="ＭＳ Ｐゴシック" charset="0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Arial Black" charset="0"/>
        <a:ea typeface="ＭＳ Ｐゴシック" charset="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CCCC"/>
    <a:srgbClr val="E6E6E6"/>
    <a:srgbClr val="4C4C4C"/>
    <a:srgbClr val="000080"/>
    <a:srgbClr val="FF8000"/>
    <a:srgbClr val="800000"/>
    <a:srgbClr val="808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 preferSingleView="1">
    <p:restoredLeft sz="15620"/>
    <p:restoredTop sz="94660"/>
  </p:normalViewPr>
  <p:slideViewPr>
    <p:cSldViewPr snapToGrid="0" snapToObjects="1">
      <p:cViewPr>
        <p:scale>
          <a:sx n="33" d="100"/>
          <a:sy n="33" d="100"/>
        </p:scale>
        <p:origin x="-512" y="1560"/>
      </p:cViewPr>
      <p:guideLst>
        <p:guide orient="horz" pos="12096"/>
        <p:guide pos="1612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13909675" cy="2476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497763" tIns="248881" rIns="497763" bIns="248881" numCol="1" anchor="t" anchorCtr="0" compatLnSpc="1">
            <a:prstTxWarp prst="textNoShape">
              <a:avLst/>
            </a:prstTxWarp>
          </a:bodyPr>
          <a:lstStyle>
            <a:lvl1pPr defTabSz="4978400">
              <a:defRPr sz="6500">
                <a:latin typeface="Times New Roman" charset="0"/>
              </a:defRPr>
            </a:lvl1pPr>
          </a:lstStyle>
          <a:p>
            <a:endParaRPr lang="en-US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18189575" y="0"/>
            <a:ext cx="13909675" cy="2476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497763" tIns="248881" rIns="497763" bIns="248881" numCol="1" anchor="t" anchorCtr="0" compatLnSpc="1">
            <a:prstTxWarp prst="textNoShape">
              <a:avLst/>
            </a:prstTxWarp>
          </a:bodyPr>
          <a:lstStyle>
            <a:lvl1pPr algn="r" defTabSz="4978400">
              <a:defRPr sz="6500">
                <a:latin typeface="Times New Roman" charset="0"/>
              </a:defRPr>
            </a:lvl1pPr>
          </a:lstStyle>
          <a:p>
            <a:endParaRPr lang="en-US"/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47047150"/>
            <a:ext cx="13909675" cy="2476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497763" tIns="248881" rIns="497763" bIns="248881" numCol="1" anchor="b" anchorCtr="0" compatLnSpc="1">
            <a:prstTxWarp prst="textNoShape">
              <a:avLst/>
            </a:prstTxWarp>
          </a:bodyPr>
          <a:lstStyle>
            <a:lvl1pPr defTabSz="4978400">
              <a:defRPr sz="6500">
                <a:latin typeface="Times New Roman" charset="0"/>
              </a:defRPr>
            </a:lvl1pPr>
          </a:lstStyle>
          <a:p>
            <a:endParaRPr lang="en-US"/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18189575" y="47047150"/>
            <a:ext cx="13909675" cy="2476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497763" tIns="248881" rIns="497763" bIns="248881" numCol="1" anchor="b" anchorCtr="0" compatLnSpc="1">
            <a:prstTxWarp prst="textNoShape">
              <a:avLst/>
            </a:prstTxWarp>
          </a:bodyPr>
          <a:lstStyle>
            <a:lvl1pPr algn="r" defTabSz="4978400">
              <a:defRPr sz="6500">
                <a:latin typeface="Times New Roman" charset="0"/>
              </a:defRPr>
            </a:lvl1pPr>
          </a:lstStyle>
          <a:p>
            <a:fld id="{9CB4B67A-744D-C045-B710-E5C39079755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837538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218" name="Group 2"/>
          <p:cNvGrpSpPr>
            <a:grpSpLocks/>
          </p:cNvGrpSpPr>
          <p:nvPr/>
        </p:nvGrpSpPr>
        <p:grpSpPr bwMode="auto">
          <a:xfrm>
            <a:off x="0" y="13655675"/>
            <a:ext cx="50450750" cy="5892800"/>
            <a:chOff x="0" y="1536"/>
            <a:chExt cx="5675" cy="663"/>
          </a:xfrm>
        </p:grpSpPr>
        <p:grpSp>
          <p:nvGrpSpPr>
            <p:cNvPr id="9219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9220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21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9222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9223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24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9225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26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27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9228" name="Rectangle 12"/>
          <p:cNvSpPr>
            <a:spLocks noGrp="1" noChangeArrowheads="1"/>
          </p:cNvSpPr>
          <p:nvPr>
            <p:ph type="ctrTitle"/>
          </p:nvPr>
        </p:nvSpPr>
        <p:spPr bwMode="auto">
          <a:xfrm>
            <a:off x="5546725" y="10242550"/>
            <a:ext cx="43526075" cy="6400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480709" tIns="240355" rIns="480709" bIns="240355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9229" name="Rectangle 13"/>
          <p:cNvSpPr>
            <a:spLocks noGrp="1" noChangeArrowheads="1"/>
          </p:cNvSpPr>
          <p:nvPr>
            <p:ph type="subTitle" idx="1"/>
          </p:nvPr>
        </p:nvSpPr>
        <p:spPr bwMode="auto">
          <a:xfrm>
            <a:off x="7680325" y="21761450"/>
            <a:ext cx="35845750" cy="9817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480709" tIns="240355" rIns="480709" bIns="240355" numCol="1" anchor="t" anchorCtr="0" compatLnSpc="1">
            <a:prstTxWarp prst="textNoShape">
              <a:avLst/>
            </a:prstTxWarp>
          </a:bodyPr>
          <a:lstStyle>
            <a:lvl1pPr marL="0" indent="0" algn="ctr">
              <a:buFont typeface="Wingdings" charset="0"/>
              <a:buNone/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9230" name="Rectangle 1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546725" y="34991675"/>
            <a:ext cx="10668000" cy="2559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480709" tIns="240355" rIns="480709" bIns="240355" numCol="1" anchor="b" anchorCtr="0" compatLnSpc="1">
            <a:prstTxWarp prst="textNoShape">
              <a:avLst/>
            </a:prstTxWarp>
          </a:bodyPr>
          <a:lstStyle>
            <a:lvl1pPr defTabSz="4806950">
              <a:defRPr sz="7400">
                <a:solidFill>
                  <a:schemeClr val="bg2"/>
                </a:solidFill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9231" name="Rectangle 1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9202400" y="34991675"/>
            <a:ext cx="16214725" cy="2559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480709" tIns="240355" rIns="480709" bIns="240355" numCol="1" anchor="b" anchorCtr="0" compatLnSpc="1">
            <a:prstTxWarp prst="textNoShape">
              <a:avLst/>
            </a:prstTxWarp>
          </a:bodyPr>
          <a:lstStyle>
            <a:lvl1pPr algn="ctr" defTabSz="4806950">
              <a:defRPr sz="7400">
                <a:solidFill>
                  <a:schemeClr val="bg2"/>
                </a:solidFill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9232" name="Rectangle 1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8404800" y="34991675"/>
            <a:ext cx="10668000" cy="2559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480709" tIns="240355" rIns="480709" bIns="240355" numCol="1" anchor="b" anchorCtr="0" compatLnSpc="1">
            <a:prstTxWarp prst="textNoShape">
              <a:avLst/>
            </a:prstTxWarp>
          </a:bodyPr>
          <a:lstStyle>
            <a:lvl1pPr algn="r" defTabSz="4806950">
              <a:defRPr sz="7400">
                <a:solidFill>
                  <a:schemeClr val="bg2"/>
                </a:solidFill>
                <a:latin typeface="+mn-lt"/>
              </a:defRPr>
            </a:lvl1pPr>
          </a:lstStyle>
          <a:p>
            <a:fld id="{B91E6CFB-09EA-B149-A497-382AF5D760C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638" y="1538288"/>
            <a:ext cx="46085125" cy="64008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60638" y="8961438"/>
            <a:ext cx="46085125" cy="25344437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61338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125275" y="1538288"/>
            <a:ext cx="11520488" cy="32767587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60638" y="1538288"/>
            <a:ext cx="34412237" cy="32767587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35560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638" y="1538288"/>
            <a:ext cx="46085125" cy="64008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60638" y="8961438"/>
            <a:ext cx="46085125" cy="25344437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93137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44950" y="24679275"/>
            <a:ext cx="43526075" cy="7626350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44950" y="16278225"/>
            <a:ext cx="43526075" cy="8401050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9941555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638" y="1538288"/>
            <a:ext cx="46085125" cy="64008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60638" y="8961438"/>
            <a:ext cx="22966362" cy="25344437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679400" y="8961438"/>
            <a:ext cx="22966363" cy="25344437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11048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638" y="1538288"/>
            <a:ext cx="46085125" cy="64008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60638" y="8596313"/>
            <a:ext cx="22625050" cy="35829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60638" y="12179300"/>
            <a:ext cx="22625050" cy="22126575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6012775" y="8596313"/>
            <a:ext cx="22632988" cy="35829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6012775" y="12179300"/>
            <a:ext cx="22632988" cy="22126575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38424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638" y="1538288"/>
            <a:ext cx="46085125" cy="64008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91717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063929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638" y="1528763"/>
            <a:ext cx="16846550" cy="6507162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019963" y="1528763"/>
            <a:ext cx="28625800" cy="32777112"/>
          </a:xfrm>
          <a:prstGeom prst="rect">
            <a:avLst/>
          </a:prstGeom>
        </p:spPr>
        <p:txBody>
          <a:bodyPr vert="horz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638" y="8035925"/>
            <a:ext cx="16846550" cy="2626995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638510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36175" y="26882725"/>
            <a:ext cx="30724475" cy="317500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36175" y="3432175"/>
            <a:ext cx="30724475" cy="230425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36175" y="30057725"/>
            <a:ext cx="30724475" cy="450691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546459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l" defTabSz="4806950" rtl="0" fontAlgn="base">
        <a:spcBef>
          <a:spcPct val="0"/>
        </a:spcBef>
        <a:spcAft>
          <a:spcPct val="0"/>
        </a:spcAft>
        <a:defRPr sz="23100">
          <a:solidFill>
            <a:schemeClr val="tx2"/>
          </a:solidFill>
          <a:latin typeface="+mj-lt"/>
          <a:ea typeface="+mj-ea"/>
          <a:cs typeface="+mj-cs"/>
        </a:defRPr>
      </a:lvl1pPr>
      <a:lvl2pPr algn="l" defTabSz="4806950" rtl="0" fontAlgn="base">
        <a:spcBef>
          <a:spcPct val="0"/>
        </a:spcBef>
        <a:spcAft>
          <a:spcPct val="0"/>
        </a:spcAft>
        <a:defRPr sz="23100">
          <a:solidFill>
            <a:schemeClr val="tx2"/>
          </a:solidFill>
          <a:latin typeface="Tahoma" charset="0"/>
          <a:ea typeface="ＭＳ Ｐゴシック" charset="0"/>
        </a:defRPr>
      </a:lvl2pPr>
      <a:lvl3pPr algn="l" defTabSz="4806950" rtl="0" fontAlgn="base">
        <a:spcBef>
          <a:spcPct val="0"/>
        </a:spcBef>
        <a:spcAft>
          <a:spcPct val="0"/>
        </a:spcAft>
        <a:defRPr sz="23100">
          <a:solidFill>
            <a:schemeClr val="tx2"/>
          </a:solidFill>
          <a:latin typeface="Tahoma" charset="0"/>
          <a:ea typeface="ＭＳ Ｐゴシック" charset="0"/>
        </a:defRPr>
      </a:lvl3pPr>
      <a:lvl4pPr algn="l" defTabSz="4806950" rtl="0" fontAlgn="base">
        <a:spcBef>
          <a:spcPct val="0"/>
        </a:spcBef>
        <a:spcAft>
          <a:spcPct val="0"/>
        </a:spcAft>
        <a:defRPr sz="23100">
          <a:solidFill>
            <a:schemeClr val="tx2"/>
          </a:solidFill>
          <a:latin typeface="Tahoma" charset="0"/>
          <a:ea typeface="ＭＳ Ｐゴシック" charset="0"/>
        </a:defRPr>
      </a:lvl4pPr>
      <a:lvl5pPr algn="l" defTabSz="4806950" rtl="0" fontAlgn="base">
        <a:spcBef>
          <a:spcPct val="0"/>
        </a:spcBef>
        <a:spcAft>
          <a:spcPct val="0"/>
        </a:spcAft>
        <a:defRPr sz="23100">
          <a:solidFill>
            <a:schemeClr val="tx2"/>
          </a:solidFill>
          <a:latin typeface="Tahoma" charset="0"/>
          <a:ea typeface="ＭＳ Ｐゴシック" charset="0"/>
        </a:defRPr>
      </a:lvl5pPr>
      <a:lvl6pPr marL="457200" algn="l" defTabSz="4806950" rtl="0" fontAlgn="base">
        <a:spcBef>
          <a:spcPct val="0"/>
        </a:spcBef>
        <a:spcAft>
          <a:spcPct val="0"/>
        </a:spcAft>
        <a:defRPr sz="23100">
          <a:solidFill>
            <a:schemeClr val="tx2"/>
          </a:solidFill>
          <a:latin typeface="Tahoma" charset="0"/>
          <a:ea typeface="ＭＳ Ｐゴシック" charset="0"/>
        </a:defRPr>
      </a:lvl6pPr>
      <a:lvl7pPr marL="914400" algn="l" defTabSz="4806950" rtl="0" fontAlgn="base">
        <a:spcBef>
          <a:spcPct val="0"/>
        </a:spcBef>
        <a:spcAft>
          <a:spcPct val="0"/>
        </a:spcAft>
        <a:defRPr sz="23100">
          <a:solidFill>
            <a:schemeClr val="tx2"/>
          </a:solidFill>
          <a:latin typeface="Tahoma" charset="0"/>
          <a:ea typeface="ＭＳ Ｐゴシック" charset="0"/>
        </a:defRPr>
      </a:lvl7pPr>
      <a:lvl8pPr marL="1371600" algn="l" defTabSz="4806950" rtl="0" fontAlgn="base">
        <a:spcBef>
          <a:spcPct val="0"/>
        </a:spcBef>
        <a:spcAft>
          <a:spcPct val="0"/>
        </a:spcAft>
        <a:defRPr sz="23100">
          <a:solidFill>
            <a:schemeClr val="tx2"/>
          </a:solidFill>
          <a:latin typeface="Tahoma" charset="0"/>
          <a:ea typeface="ＭＳ Ｐゴシック" charset="0"/>
        </a:defRPr>
      </a:lvl8pPr>
      <a:lvl9pPr marL="1828800" algn="l" defTabSz="4806950" rtl="0" fontAlgn="base">
        <a:spcBef>
          <a:spcPct val="0"/>
        </a:spcBef>
        <a:spcAft>
          <a:spcPct val="0"/>
        </a:spcAft>
        <a:defRPr sz="23100">
          <a:solidFill>
            <a:schemeClr val="tx2"/>
          </a:solidFill>
          <a:latin typeface="Tahoma" charset="0"/>
          <a:ea typeface="ＭＳ Ｐゴシック" charset="0"/>
        </a:defRPr>
      </a:lvl9pPr>
    </p:titleStyle>
    <p:bodyStyle>
      <a:lvl1pPr marL="1803400" indent="-1803400" algn="l" defTabSz="4806950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charset="0"/>
        <a:buChar char="n"/>
        <a:defRPr sz="16800">
          <a:solidFill>
            <a:schemeClr val="tx1"/>
          </a:solidFill>
          <a:latin typeface="+mn-lt"/>
          <a:ea typeface="+mn-ea"/>
          <a:cs typeface="+mn-cs"/>
        </a:defRPr>
      </a:lvl1pPr>
      <a:lvl2pPr marL="3905250" indent="-1501775" algn="l" defTabSz="4806950" rtl="0" fontAlgn="base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charset="0"/>
        <a:buChar char="n"/>
        <a:defRPr sz="14700">
          <a:solidFill>
            <a:schemeClr val="tx1"/>
          </a:solidFill>
          <a:latin typeface="+mn-lt"/>
          <a:ea typeface="+mn-ea"/>
        </a:defRPr>
      </a:lvl2pPr>
      <a:lvl3pPr marL="6008688" indent="-1201738" algn="l" defTabSz="4806950" rtl="0" fontAlgn="base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charset="0"/>
        <a:buChar char="n"/>
        <a:defRPr sz="12600">
          <a:solidFill>
            <a:schemeClr val="tx1"/>
          </a:solidFill>
          <a:latin typeface="+mn-lt"/>
          <a:ea typeface="+mn-ea"/>
        </a:defRPr>
      </a:lvl3pPr>
      <a:lvl4pPr marL="8412163" indent="-1201738" algn="l" defTabSz="4806950" rtl="0" fontAlgn="base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charset="0"/>
        <a:buChar char="n"/>
        <a:defRPr sz="10500">
          <a:solidFill>
            <a:schemeClr val="tx1"/>
          </a:solidFill>
          <a:latin typeface="+mn-lt"/>
          <a:ea typeface="+mn-ea"/>
        </a:defRPr>
      </a:lvl4pPr>
      <a:lvl5pPr marL="10815638" indent="-1201738" algn="l" defTabSz="4806950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n"/>
        <a:defRPr sz="10500">
          <a:solidFill>
            <a:schemeClr val="tx1"/>
          </a:solidFill>
          <a:latin typeface="+mn-lt"/>
          <a:ea typeface="+mn-ea"/>
        </a:defRPr>
      </a:lvl5pPr>
      <a:lvl6pPr marL="11272838" indent="-1201738" algn="l" defTabSz="4806950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n"/>
        <a:defRPr sz="10500">
          <a:solidFill>
            <a:schemeClr val="tx1"/>
          </a:solidFill>
          <a:latin typeface="+mn-lt"/>
          <a:ea typeface="+mn-ea"/>
        </a:defRPr>
      </a:lvl6pPr>
      <a:lvl7pPr marL="11730038" indent="-1201738" algn="l" defTabSz="4806950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n"/>
        <a:defRPr sz="10500">
          <a:solidFill>
            <a:schemeClr val="tx1"/>
          </a:solidFill>
          <a:latin typeface="+mn-lt"/>
          <a:ea typeface="+mn-ea"/>
        </a:defRPr>
      </a:lvl7pPr>
      <a:lvl8pPr marL="12187238" indent="-1201738" algn="l" defTabSz="4806950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n"/>
        <a:defRPr sz="10500">
          <a:solidFill>
            <a:schemeClr val="tx1"/>
          </a:solidFill>
          <a:latin typeface="+mn-lt"/>
          <a:ea typeface="+mn-ea"/>
        </a:defRPr>
      </a:lvl8pPr>
      <a:lvl9pPr marL="12644438" indent="-1201738" algn="l" defTabSz="4806950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n"/>
        <a:defRPr sz="105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59" name="Rectangle 71"/>
          <p:cNvSpPr>
            <a:spLocks noChangeArrowheads="1"/>
          </p:cNvSpPr>
          <p:nvPr/>
        </p:nvSpPr>
        <p:spPr bwMode="gray">
          <a:xfrm>
            <a:off x="3887788" y="6000750"/>
            <a:ext cx="38404800" cy="346075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480709" tIns="240355" rIns="480709" bIns="240355" anchor="ctr"/>
          <a:lstStyle/>
          <a:p>
            <a:pPr algn="ctr" defTabSz="4806950"/>
            <a:endParaRPr kumimoji="1" lang="en-US" sz="12600">
              <a:latin typeface="Tahoma" charset="0"/>
            </a:endParaRPr>
          </a:p>
        </p:txBody>
      </p:sp>
      <p:sp>
        <p:nvSpPr>
          <p:cNvPr id="12352" name="Rectangle 64"/>
          <p:cNvSpPr>
            <a:spLocks noChangeArrowheads="1"/>
          </p:cNvSpPr>
          <p:nvPr/>
        </p:nvSpPr>
        <p:spPr bwMode="auto">
          <a:xfrm>
            <a:off x="-4763" y="21439188"/>
            <a:ext cx="51206401" cy="17067212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rgbClr val="000080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32" name="Rectangle 44"/>
          <p:cNvSpPr>
            <a:spLocks noChangeArrowheads="1"/>
          </p:cNvSpPr>
          <p:nvPr/>
        </p:nvSpPr>
        <p:spPr bwMode="auto">
          <a:xfrm>
            <a:off x="1676400" y="10248900"/>
            <a:ext cx="8610600" cy="2624296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52400" dir="18900000" algn="ctr" rotWithShape="0">
              <a:srgbClr val="000000">
                <a:alpha val="75000"/>
              </a:srgbClr>
            </a:outerShdw>
          </a:effectLst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12333" name="Rectangle 45"/>
          <p:cNvSpPr>
            <a:spLocks noChangeArrowheads="1"/>
          </p:cNvSpPr>
          <p:nvPr/>
        </p:nvSpPr>
        <p:spPr bwMode="auto">
          <a:xfrm>
            <a:off x="21640800" y="10248900"/>
            <a:ext cx="18135600" cy="1119028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52400" dir="18900000" algn="ctr" rotWithShape="0">
              <a:srgbClr val="000000">
                <a:alpha val="75000"/>
              </a:srgbClr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34" name="Rectangle 46"/>
          <p:cNvSpPr>
            <a:spLocks noChangeArrowheads="1"/>
          </p:cNvSpPr>
          <p:nvPr/>
        </p:nvSpPr>
        <p:spPr bwMode="auto">
          <a:xfrm>
            <a:off x="21717000" y="22936200"/>
            <a:ext cx="18135600" cy="1355566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52400" dir="18900000" algn="ctr" rotWithShape="0">
              <a:srgbClr val="000000">
                <a:alpha val="75000"/>
              </a:srgbClr>
            </a:outerShdw>
          </a:effectLst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12338" name="Rectangle 50"/>
          <p:cNvSpPr>
            <a:spLocks noChangeArrowheads="1"/>
          </p:cNvSpPr>
          <p:nvPr/>
        </p:nvSpPr>
        <p:spPr bwMode="auto">
          <a:xfrm>
            <a:off x="11658600" y="10248900"/>
            <a:ext cx="8610600" cy="2624296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52400" dir="18900000" algn="ctr" rotWithShape="0">
              <a:srgbClr val="000000">
                <a:alpha val="75000"/>
              </a:srgbClr>
            </a:outerShdw>
          </a:effectLst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12349" name="Rectangle 61"/>
          <p:cNvSpPr>
            <a:spLocks noChangeArrowheads="1"/>
          </p:cNvSpPr>
          <p:nvPr/>
        </p:nvSpPr>
        <p:spPr bwMode="auto">
          <a:xfrm>
            <a:off x="41148000" y="10248900"/>
            <a:ext cx="8610600" cy="2624296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52400" dir="18900000" algn="ctr" rotWithShape="0">
              <a:srgbClr val="000000">
                <a:alpha val="75000"/>
              </a:srgbClr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12291" name="Text Box 3"/>
          <p:cNvSpPr txBox="1">
            <a:spLocks noChangeArrowheads="1"/>
          </p:cNvSpPr>
          <p:nvPr/>
        </p:nvSpPr>
        <p:spPr bwMode="auto">
          <a:xfrm>
            <a:off x="3538538" y="10572750"/>
            <a:ext cx="5627687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4000" b="1">
                <a:effectLst>
                  <a:outerShdw blurRad="38100" dist="38100" dir="2700000" algn="tl">
                    <a:srgbClr val="DDDDDD"/>
                  </a:outerShdw>
                </a:effectLst>
                <a:cs typeface="Times" charset="0"/>
              </a:rPr>
              <a:t>Background</a:t>
            </a:r>
          </a:p>
        </p:txBody>
      </p:sp>
      <p:sp>
        <p:nvSpPr>
          <p:cNvPr id="12297" name="Text Box 9"/>
          <p:cNvSpPr txBox="1">
            <a:spLocks noChangeArrowheads="1"/>
          </p:cNvSpPr>
          <p:nvPr/>
        </p:nvSpPr>
        <p:spPr bwMode="auto">
          <a:xfrm>
            <a:off x="3581400" y="26254075"/>
            <a:ext cx="544512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4000" b="1">
                <a:effectLst>
                  <a:outerShdw blurRad="38100" dist="38100" dir="2700000" algn="tl">
                    <a:srgbClr val="DDDDDD"/>
                  </a:outerShdw>
                </a:effectLst>
              </a:rPr>
              <a:t>Hypotheses</a:t>
            </a:r>
          </a:p>
        </p:txBody>
      </p:sp>
      <p:sp>
        <p:nvSpPr>
          <p:cNvPr id="12300" name="Text Box 12"/>
          <p:cNvSpPr txBox="1">
            <a:spLocks noChangeArrowheads="1"/>
          </p:cNvSpPr>
          <p:nvPr/>
        </p:nvSpPr>
        <p:spPr bwMode="auto">
          <a:xfrm>
            <a:off x="13563600" y="20828000"/>
            <a:ext cx="59436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4000" b="1">
                <a:effectLst>
                  <a:outerShdw blurRad="38100" dist="38100" dir="2700000" algn="tl">
                    <a:srgbClr val="DDDDDD"/>
                  </a:outerShdw>
                </a:effectLst>
              </a:rPr>
              <a:t>Sample </a:t>
            </a:r>
            <a:r>
              <a:rPr lang="en-US" sz="3200" b="1">
                <a:effectLst>
                  <a:outerShdw blurRad="38100" dist="38100" dir="2700000" algn="tl">
                    <a:srgbClr val="DDDDDD"/>
                  </a:outerShdw>
                </a:effectLst>
              </a:rPr>
              <a:t>(</a:t>
            </a:r>
            <a:r>
              <a:rPr lang="en-US" sz="3200" b="1" i="1">
                <a:effectLst>
                  <a:outerShdw blurRad="38100" dist="38100" dir="2700000" algn="tl">
                    <a:srgbClr val="DDDDDD"/>
                  </a:outerShdw>
                </a:effectLst>
              </a:rPr>
              <a:t>n</a:t>
            </a:r>
            <a:r>
              <a:rPr lang="en-US" sz="3200" b="1">
                <a:effectLst>
                  <a:outerShdw blurRad="38100" dist="38100" dir="2700000" algn="tl">
                    <a:srgbClr val="DDDDDD"/>
                  </a:outerShdw>
                </a:effectLst>
              </a:rPr>
              <a:t> = ???)</a:t>
            </a:r>
            <a:endParaRPr lang="en-US" sz="4000" b="1">
              <a:effectLst>
                <a:outerShdw blurRad="38100" dist="38100" dir="2700000" algn="tl">
                  <a:srgbClr val="DDDDDD"/>
                </a:outerShdw>
              </a:effectLst>
            </a:endParaRPr>
          </a:p>
        </p:txBody>
      </p:sp>
      <p:sp>
        <p:nvSpPr>
          <p:cNvPr id="12303" name="Text Box 15"/>
          <p:cNvSpPr txBox="1">
            <a:spLocks noChangeArrowheads="1"/>
          </p:cNvSpPr>
          <p:nvPr/>
        </p:nvSpPr>
        <p:spPr bwMode="auto">
          <a:xfrm>
            <a:off x="13563600" y="29489400"/>
            <a:ext cx="58674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4000" b="1">
                <a:effectLst>
                  <a:outerShdw blurRad="38100" dist="38100" dir="2700000" algn="tl">
                    <a:srgbClr val="DDDDDD"/>
                  </a:outerShdw>
                </a:effectLst>
                <a:cs typeface="Times" charset="0"/>
              </a:rPr>
              <a:t>Procedures</a:t>
            </a:r>
          </a:p>
        </p:txBody>
      </p:sp>
      <p:sp>
        <p:nvSpPr>
          <p:cNvPr id="12306" name="Text Box 18"/>
          <p:cNvSpPr txBox="1">
            <a:spLocks noChangeArrowheads="1"/>
          </p:cNvSpPr>
          <p:nvPr/>
        </p:nvSpPr>
        <p:spPr bwMode="auto">
          <a:xfrm>
            <a:off x="43010138" y="10572750"/>
            <a:ext cx="60960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4000" b="1">
                <a:effectLst>
                  <a:outerShdw blurRad="38100" dist="38100" dir="2700000" algn="tl">
                    <a:srgbClr val="DDDDDD"/>
                  </a:outerShdw>
                </a:effectLst>
              </a:rPr>
              <a:t>Discussion</a:t>
            </a:r>
            <a:endParaRPr lang="en-US" sz="2800" b="1">
              <a:effectLst>
                <a:outerShdw blurRad="38100" dist="38100" dir="2700000" algn="tl">
                  <a:srgbClr val="DDDDDD"/>
                </a:outerShdw>
              </a:effectLst>
            </a:endParaRPr>
          </a:p>
        </p:txBody>
      </p:sp>
      <p:sp>
        <p:nvSpPr>
          <p:cNvPr id="12307" name="Text Box 19"/>
          <p:cNvSpPr txBox="1">
            <a:spLocks noChangeArrowheads="1"/>
          </p:cNvSpPr>
          <p:nvPr/>
        </p:nvSpPr>
        <p:spPr bwMode="auto">
          <a:xfrm>
            <a:off x="41363900" y="11887200"/>
            <a:ext cx="8185150" cy="6384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55600" indent="-355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863600" indent="-3937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9779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lnSpc>
                <a:spcPct val="90000"/>
              </a:lnSpc>
              <a:spcBef>
                <a:spcPct val="30000"/>
              </a:spcBef>
              <a:buClr>
                <a:srgbClr val="800000"/>
              </a:buClr>
              <a:buFont typeface="Times" charset="0"/>
              <a:buChar char="•"/>
            </a:pPr>
            <a:r>
              <a:rPr lang="en-US" sz="3200" b="1"/>
              <a:t>Main Title</a:t>
            </a:r>
            <a:endParaRPr lang="en-US" sz="2800" b="1"/>
          </a:p>
          <a:p>
            <a:pPr lvl="1">
              <a:lnSpc>
                <a:spcPct val="90000"/>
              </a:lnSpc>
              <a:spcBef>
                <a:spcPct val="30000"/>
              </a:spcBef>
              <a:buClr>
                <a:srgbClr val="FF8000"/>
              </a:buClr>
              <a:buFont typeface="Times" charset="0"/>
              <a:buChar char="•"/>
            </a:pPr>
            <a:r>
              <a:rPr lang="en-GB" sz="2800"/>
              <a:t>Supporting text here</a:t>
            </a:r>
          </a:p>
          <a:p>
            <a:pPr lvl="1">
              <a:lnSpc>
                <a:spcPct val="90000"/>
              </a:lnSpc>
              <a:spcBef>
                <a:spcPct val="30000"/>
              </a:spcBef>
              <a:buClr>
                <a:srgbClr val="FF8000"/>
              </a:buClr>
              <a:buFont typeface="Times" charset="0"/>
              <a:buChar char="•"/>
            </a:pPr>
            <a:r>
              <a:rPr lang="en-GB" sz="2800"/>
              <a:t>More supporting text</a:t>
            </a:r>
          </a:p>
          <a:p>
            <a:pPr>
              <a:lnSpc>
                <a:spcPct val="90000"/>
              </a:lnSpc>
              <a:spcBef>
                <a:spcPct val="30000"/>
              </a:spcBef>
              <a:buClr>
                <a:srgbClr val="800000"/>
              </a:buClr>
              <a:buFont typeface="Times" charset="0"/>
              <a:buChar char="•"/>
            </a:pPr>
            <a:r>
              <a:rPr lang="en-US" sz="3200" b="1"/>
              <a:t>Main Title</a:t>
            </a:r>
            <a:endParaRPr lang="en-US" sz="2800" b="1"/>
          </a:p>
          <a:p>
            <a:pPr lvl="1">
              <a:lnSpc>
                <a:spcPct val="90000"/>
              </a:lnSpc>
              <a:spcBef>
                <a:spcPct val="30000"/>
              </a:spcBef>
              <a:buClr>
                <a:srgbClr val="FF8000"/>
              </a:buClr>
              <a:buFont typeface="Times" charset="0"/>
              <a:buChar char="•"/>
            </a:pPr>
            <a:r>
              <a:rPr lang="en-GB" sz="2800"/>
              <a:t>Supporting text here</a:t>
            </a:r>
          </a:p>
          <a:p>
            <a:pPr lvl="1">
              <a:lnSpc>
                <a:spcPct val="90000"/>
              </a:lnSpc>
              <a:spcBef>
                <a:spcPct val="30000"/>
              </a:spcBef>
              <a:buClr>
                <a:srgbClr val="FF8000"/>
              </a:buClr>
              <a:buFont typeface="Times" charset="0"/>
              <a:buChar char="•"/>
            </a:pPr>
            <a:r>
              <a:rPr lang="en-GB" sz="2800"/>
              <a:t>More supporting text</a:t>
            </a:r>
          </a:p>
          <a:p>
            <a:pPr>
              <a:lnSpc>
                <a:spcPct val="90000"/>
              </a:lnSpc>
              <a:spcBef>
                <a:spcPct val="30000"/>
              </a:spcBef>
              <a:buClr>
                <a:srgbClr val="800000"/>
              </a:buClr>
              <a:buFont typeface="Times" charset="0"/>
              <a:buChar char="•"/>
            </a:pPr>
            <a:r>
              <a:rPr lang="en-US" sz="3200" b="1"/>
              <a:t>Main Title</a:t>
            </a:r>
            <a:endParaRPr lang="en-US" sz="2800" b="1"/>
          </a:p>
          <a:p>
            <a:pPr lvl="1">
              <a:lnSpc>
                <a:spcPct val="90000"/>
              </a:lnSpc>
              <a:spcBef>
                <a:spcPct val="30000"/>
              </a:spcBef>
              <a:buClr>
                <a:srgbClr val="FF8000"/>
              </a:buClr>
              <a:buFont typeface="Times" charset="0"/>
              <a:buChar char="•"/>
            </a:pPr>
            <a:r>
              <a:rPr lang="en-GB" sz="2800"/>
              <a:t>Supporting text here</a:t>
            </a:r>
          </a:p>
          <a:p>
            <a:pPr lvl="1">
              <a:lnSpc>
                <a:spcPct val="90000"/>
              </a:lnSpc>
              <a:spcBef>
                <a:spcPct val="30000"/>
              </a:spcBef>
              <a:buClr>
                <a:srgbClr val="FF8000"/>
              </a:buClr>
              <a:buFont typeface="Times" charset="0"/>
              <a:buChar char="•"/>
            </a:pPr>
            <a:r>
              <a:rPr lang="en-GB" sz="2800"/>
              <a:t>More supporting text</a:t>
            </a:r>
          </a:p>
          <a:p>
            <a:pPr>
              <a:lnSpc>
                <a:spcPct val="90000"/>
              </a:lnSpc>
              <a:spcBef>
                <a:spcPct val="30000"/>
              </a:spcBef>
              <a:buClr>
                <a:srgbClr val="800000"/>
              </a:buClr>
              <a:buFont typeface="Times" charset="0"/>
              <a:buChar char="•"/>
            </a:pPr>
            <a:r>
              <a:rPr lang="en-US" sz="3200" b="1"/>
              <a:t>Main Title</a:t>
            </a:r>
            <a:endParaRPr lang="en-US" sz="2800" b="1"/>
          </a:p>
          <a:p>
            <a:pPr lvl="1">
              <a:lnSpc>
                <a:spcPct val="90000"/>
              </a:lnSpc>
              <a:spcBef>
                <a:spcPct val="30000"/>
              </a:spcBef>
              <a:buClr>
                <a:srgbClr val="FF8000"/>
              </a:buClr>
              <a:buFont typeface="Times" charset="0"/>
              <a:buChar char="•"/>
            </a:pPr>
            <a:r>
              <a:rPr lang="en-GB" sz="2800"/>
              <a:t>Supporting text here</a:t>
            </a:r>
          </a:p>
          <a:p>
            <a:pPr lvl="1">
              <a:lnSpc>
                <a:spcPct val="90000"/>
              </a:lnSpc>
              <a:spcBef>
                <a:spcPct val="30000"/>
              </a:spcBef>
              <a:buClr>
                <a:srgbClr val="FF8000"/>
              </a:buClr>
              <a:buFont typeface="Times" charset="0"/>
              <a:buChar char="•"/>
            </a:pPr>
            <a:r>
              <a:rPr lang="en-GB" sz="2800"/>
              <a:t>More supporting text</a:t>
            </a:r>
            <a:endParaRPr lang="en-US" sz="2800"/>
          </a:p>
        </p:txBody>
      </p:sp>
      <p:sp>
        <p:nvSpPr>
          <p:cNvPr id="12312" name="Text Box 24"/>
          <p:cNvSpPr txBox="1">
            <a:spLocks noChangeArrowheads="1"/>
          </p:cNvSpPr>
          <p:nvPr/>
        </p:nvSpPr>
        <p:spPr bwMode="auto">
          <a:xfrm>
            <a:off x="43053000" y="27635200"/>
            <a:ext cx="67056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4000" b="1">
                <a:effectLst>
                  <a:outerShdw blurRad="38100" dist="38100" dir="2700000" algn="tl">
                    <a:srgbClr val="DDDDDD"/>
                  </a:outerShdw>
                </a:effectLst>
              </a:rPr>
              <a:t>Implications</a:t>
            </a:r>
          </a:p>
        </p:txBody>
      </p:sp>
      <p:sp>
        <p:nvSpPr>
          <p:cNvPr id="12331" name="Rectangle 43"/>
          <p:cNvSpPr>
            <a:spLocks noChangeArrowheads="1"/>
          </p:cNvSpPr>
          <p:nvPr/>
        </p:nvSpPr>
        <p:spPr bwMode="auto">
          <a:xfrm>
            <a:off x="23326725" y="10496550"/>
            <a:ext cx="16406813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/>
            <a:r>
              <a:rPr lang="en-GB" sz="4000" b="1">
                <a:effectLst>
                  <a:outerShdw blurRad="38100" dist="38100" dir="2700000" algn="tl">
                    <a:srgbClr val="DDDDDD"/>
                  </a:outerShdw>
                </a:effectLst>
              </a:rPr>
              <a:t>Title of Table or Model here </a:t>
            </a:r>
            <a:endParaRPr lang="en-US" b="1">
              <a:effectLst>
                <a:outerShdw blurRad="38100" dist="38100" dir="2700000" algn="tl">
                  <a:srgbClr val="DDDDDD"/>
                </a:outerShdw>
              </a:effectLst>
            </a:endParaRPr>
          </a:p>
        </p:txBody>
      </p:sp>
      <p:sp>
        <p:nvSpPr>
          <p:cNvPr id="12336" name="Text Box 48"/>
          <p:cNvSpPr txBox="1">
            <a:spLocks noChangeArrowheads="1"/>
          </p:cNvSpPr>
          <p:nvPr/>
        </p:nvSpPr>
        <p:spPr bwMode="auto">
          <a:xfrm>
            <a:off x="13520738" y="10572750"/>
            <a:ext cx="55626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4000" b="1">
                <a:effectLst>
                  <a:outerShdw blurRad="38100" dist="38100" dir="2700000" algn="tl">
                    <a:srgbClr val="DDDDDD"/>
                  </a:outerShdw>
                </a:effectLst>
              </a:rPr>
              <a:t>Measures</a:t>
            </a:r>
          </a:p>
        </p:txBody>
      </p:sp>
      <p:sp>
        <p:nvSpPr>
          <p:cNvPr id="12346" name="Text Box 58"/>
          <p:cNvSpPr txBox="1">
            <a:spLocks noChangeArrowheads="1"/>
          </p:cNvSpPr>
          <p:nvPr/>
        </p:nvSpPr>
        <p:spPr bwMode="auto">
          <a:xfrm>
            <a:off x="43211750" y="4125913"/>
            <a:ext cx="3910013" cy="1798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0" hangingPunct="0"/>
            <a:r>
              <a:rPr lang="en-US" sz="4800" b="1"/>
              <a:t>Name Here</a:t>
            </a:r>
            <a:endParaRPr lang="en-US" sz="1000" b="1" i="1"/>
          </a:p>
          <a:p>
            <a:pPr algn="ctr" eaLnBrk="0" hangingPunct="0"/>
            <a:r>
              <a:rPr lang="en-US" sz="3200"/>
              <a:t>Department</a:t>
            </a:r>
          </a:p>
          <a:p>
            <a:pPr algn="ctr" eaLnBrk="0" hangingPunct="0"/>
            <a:r>
              <a:rPr lang="en-US" sz="3200"/>
              <a:t> University</a:t>
            </a:r>
          </a:p>
        </p:txBody>
      </p:sp>
      <p:sp>
        <p:nvSpPr>
          <p:cNvPr id="12348" name="Text Box 60"/>
          <p:cNvSpPr txBox="1">
            <a:spLocks noChangeArrowheads="1"/>
          </p:cNvSpPr>
          <p:nvPr/>
        </p:nvSpPr>
        <p:spPr bwMode="auto">
          <a:xfrm>
            <a:off x="43211750" y="1154113"/>
            <a:ext cx="3910013" cy="1798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0" hangingPunct="0"/>
            <a:r>
              <a:rPr lang="en-US" sz="4800" b="1"/>
              <a:t>Name Here</a:t>
            </a:r>
            <a:endParaRPr lang="en-US" sz="1000" b="1" i="1"/>
          </a:p>
          <a:p>
            <a:pPr algn="ctr" eaLnBrk="0" hangingPunct="0"/>
            <a:r>
              <a:rPr lang="en-US" sz="3200"/>
              <a:t>Department</a:t>
            </a:r>
          </a:p>
          <a:p>
            <a:pPr algn="ctr" eaLnBrk="0" hangingPunct="0"/>
            <a:r>
              <a:rPr lang="en-US" sz="3200"/>
              <a:t> University</a:t>
            </a:r>
          </a:p>
        </p:txBody>
      </p:sp>
      <p:sp>
        <p:nvSpPr>
          <p:cNvPr id="12351" name="Rectangle 63"/>
          <p:cNvSpPr>
            <a:spLocks noChangeArrowheads="1"/>
          </p:cNvSpPr>
          <p:nvPr/>
        </p:nvSpPr>
        <p:spPr bwMode="auto">
          <a:xfrm>
            <a:off x="1676400" y="37338000"/>
            <a:ext cx="48742600" cy="731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/>
            <a:r>
              <a:rPr lang="en-US" sz="4200" b="1">
                <a:solidFill>
                  <a:srgbClr val="CCCCCC"/>
                </a:solidFill>
              </a:rPr>
              <a:t>This study is part of blank research project.  For more information go to …</a:t>
            </a:r>
          </a:p>
        </p:txBody>
      </p:sp>
      <p:sp>
        <p:nvSpPr>
          <p:cNvPr id="12353" name="Rectangle 65"/>
          <p:cNvSpPr>
            <a:spLocks noChangeArrowheads="1"/>
          </p:cNvSpPr>
          <p:nvPr/>
        </p:nvSpPr>
        <p:spPr bwMode="auto">
          <a:xfrm>
            <a:off x="5962650" y="2179638"/>
            <a:ext cx="35185350" cy="3444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11000" b="1" dirty="0">
                <a:solidFill>
                  <a:schemeClr val="tx2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This is Where Your Amazing Title Goes; Right Here, Yes, Here!</a:t>
            </a:r>
            <a:endParaRPr lang="en-US" sz="11000" b="1" dirty="0">
              <a:solidFill>
                <a:srgbClr val="000000"/>
              </a:solidFill>
              <a:effectLst>
                <a:outerShdw blurRad="38100" dist="38100" dir="2700000" algn="tl">
                  <a:srgbClr val="DDDDDD"/>
                </a:outerShdw>
              </a:effectLst>
            </a:endParaRPr>
          </a:p>
        </p:txBody>
      </p:sp>
      <p:sp>
        <p:nvSpPr>
          <p:cNvPr id="12395" name="Text Box 107"/>
          <p:cNvSpPr txBox="1">
            <a:spLocks noChangeArrowheads="1"/>
          </p:cNvSpPr>
          <p:nvPr/>
        </p:nvSpPr>
        <p:spPr bwMode="auto">
          <a:xfrm>
            <a:off x="2736850" y="8382000"/>
            <a:ext cx="6330950" cy="1381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7200" b="1">
                <a:effectLst>
                  <a:outerShdw blurRad="38100" dist="38100" dir="2700000" algn="tl">
                    <a:srgbClr val="DDDDDD"/>
                  </a:outerShdw>
                </a:effectLst>
              </a:rPr>
              <a:t>Introduction</a:t>
            </a:r>
            <a:endParaRPr lang="en-US" sz="6000" b="1">
              <a:effectLst>
                <a:outerShdw blurRad="38100" dist="38100" dir="2700000" algn="tl">
                  <a:srgbClr val="DDDDDD"/>
                </a:outerShdw>
              </a:effectLst>
            </a:endParaRPr>
          </a:p>
        </p:txBody>
      </p:sp>
      <p:sp>
        <p:nvSpPr>
          <p:cNvPr id="12396" name="Text Box 108"/>
          <p:cNvSpPr txBox="1">
            <a:spLocks noChangeArrowheads="1"/>
          </p:cNvSpPr>
          <p:nvPr/>
        </p:nvSpPr>
        <p:spPr bwMode="auto">
          <a:xfrm>
            <a:off x="13741400" y="8382000"/>
            <a:ext cx="4451350" cy="1381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7200" b="1">
                <a:effectLst>
                  <a:outerShdw blurRad="38100" dist="38100" dir="2700000" algn="tl">
                    <a:srgbClr val="DDDDDD"/>
                  </a:outerShdw>
                </a:effectLst>
              </a:rPr>
              <a:t>Methods</a:t>
            </a:r>
            <a:endParaRPr lang="en-US" sz="6000" b="1">
              <a:effectLst>
                <a:outerShdw blurRad="38100" dist="38100" dir="2700000" algn="tl">
                  <a:srgbClr val="DDDDDD"/>
                </a:outerShdw>
              </a:effectLst>
            </a:endParaRPr>
          </a:p>
        </p:txBody>
      </p:sp>
      <p:sp>
        <p:nvSpPr>
          <p:cNvPr id="12397" name="Text Box 109"/>
          <p:cNvSpPr txBox="1">
            <a:spLocks noChangeArrowheads="1"/>
          </p:cNvSpPr>
          <p:nvPr/>
        </p:nvSpPr>
        <p:spPr bwMode="auto">
          <a:xfrm>
            <a:off x="21640800" y="8382000"/>
            <a:ext cx="18211800" cy="1381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7200" b="1">
                <a:effectLst>
                  <a:outerShdw blurRad="38100" dist="38100" dir="2700000" algn="tl">
                    <a:srgbClr val="DDDDDD"/>
                  </a:outerShdw>
                </a:effectLst>
              </a:rPr>
              <a:t>Results</a:t>
            </a:r>
            <a:endParaRPr lang="en-US" sz="6000" b="1">
              <a:effectLst>
                <a:outerShdw blurRad="38100" dist="38100" dir="2700000" algn="tl">
                  <a:srgbClr val="DDDDDD"/>
                </a:outerShdw>
              </a:effectLst>
            </a:endParaRPr>
          </a:p>
        </p:txBody>
      </p:sp>
      <p:sp>
        <p:nvSpPr>
          <p:cNvPr id="12398" name="Text Box 110"/>
          <p:cNvSpPr txBox="1">
            <a:spLocks noChangeArrowheads="1"/>
          </p:cNvSpPr>
          <p:nvPr/>
        </p:nvSpPr>
        <p:spPr bwMode="auto">
          <a:xfrm>
            <a:off x="42443400" y="8382000"/>
            <a:ext cx="6280150" cy="1381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7200" b="1">
                <a:effectLst>
                  <a:outerShdw blurRad="38100" dist="38100" dir="2700000" algn="tl">
                    <a:srgbClr val="DDDDDD"/>
                  </a:outerShdw>
                </a:effectLst>
              </a:rPr>
              <a:t>Conclusions</a:t>
            </a:r>
            <a:endParaRPr lang="en-US" sz="6000" b="1">
              <a:effectLst>
                <a:outerShdw blurRad="38100" dist="38100" dir="2700000" algn="tl">
                  <a:srgbClr val="DDDDDD"/>
                </a:outerShdw>
              </a:effectLst>
            </a:endParaRPr>
          </a:p>
        </p:txBody>
      </p:sp>
      <p:sp>
        <p:nvSpPr>
          <p:cNvPr id="12574" name="Oval 286"/>
          <p:cNvSpPr>
            <a:spLocks noChangeArrowheads="1"/>
          </p:cNvSpPr>
          <p:nvPr/>
        </p:nvSpPr>
        <p:spPr bwMode="auto">
          <a:xfrm>
            <a:off x="2201863" y="2209800"/>
            <a:ext cx="2971800" cy="3035300"/>
          </a:xfrm>
          <a:prstGeom prst="ellipse">
            <a:avLst/>
          </a:prstGeom>
          <a:gradFill rotWithShape="0">
            <a:gsLst>
              <a:gs pos="0">
                <a:srgbClr val="FF8000"/>
              </a:gs>
              <a:gs pos="100000">
                <a:srgbClr val="FFFFFF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575" name="Oval 287"/>
          <p:cNvSpPr>
            <a:spLocks noChangeArrowheads="1"/>
          </p:cNvSpPr>
          <p:nvPr/>
        </p:nvSpPr>
        <p:spPr bwMode="auto">
          <a:xfrm>
            <a:off x="1981200" y="4432300"/>
            <a:ext cx="2971800" cy="3035300"/>
          </a:xfrm>
          <a:prstGeom prst="ellipse">
            <a:avLst/>
          </a:prstGeom>
          <a:gradFill rotWithShape="0">
            <a:gsLst>
              <a:gs pos="0">
                <a:srgbClr val="000080"/>
              </a:gs>
              <a:gs pos="100000">
                <a:srgbClr val="FFFFFF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576" name="Oval 288"/>
          <p:cNvSpPr>
            <a:spLocks noChangeArrowheads="1"/>
          </p:cNvSpPr>
          <p:nvPr/>
        </p:nvSpPr>
        <p:spPr bwMode="auto">
          <a:xfrm>
            <a:off x="681038" y="3311525"/>
            <a:ext cx="2971800" cy="3035300"/>
          </a:xfrm>
          <a:prstGeom prst="ellipse">
            <a:avLst/>
          </a:prstGeom>
          <a:gradFill rotWithShape="0">
            <a:gsLst>
              <a:gs pos="0">
                <a:srgbClr val="FFFFFF"/>
              </a:gs>
              <a:gs pos="100000">
                <a:srgbClr val="800000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2577" name="Group 289"/>
          <p:cNvGrpSpPr>
            <a:grpSpLocks/>
          </p:cNvGrpSpPr>
          <p:nvPr/>
        </p:nvGrpSpPr>
        <p:grpSpPr bwMode="auto">
          <a:xfrm>
            <a:off x="1966913" y="10420350"/>
            <a:ext cx="8001000" cy="1447800"/>
            <a:chOff x="1200" y="6528"/>
            <a:chExt cx="5040" cy="912"/>
          </a:xfrm>
        </p:grpSpPr>
        <p:sp>
          <p:nvSpPr>
            <p:cNvPr id="12571" name="Oval 283"/>
            <p:cNvSpPr>
              <a:spLocks noChangeArrowheads="1"/>
            </p:cNvSpPr>
            <p:nvPr/>
          </p:nvSpPr>
          <p:spPr bwMode="auto">
            <a:xfrm>
              <a:off x="1517" y="6528"/>
              <a:ext cx="547" cy="576"/>
            </a:xfrm>
            <a:prstGeom prst="ellipse">
              <a:avLst/>
            </a:prstGeom>
            <a:gradFill rotWithShape="0">
              <a:gsLst>
                <a:gs pos="0">
                  <a:srgbClr val="FF8000"/>
                </a:gs>
                <a:gs pos="100000">
                  <a:srgbClr val="FFFFFF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573" name="Rectangle 285"/>
            <p:cNvSpPr>
              <a:spLocks noChangeArrowheads="1"/>
            </p:cNvSpPr>
            <p:nvPr/>
          </p:nvSpPr>
          <p:spPr bwMode="auto">
            <a:xfrm>
              <a:off x="1747" y="7181"/>
              <a:ext cx="4493" cy="67"/>
            </a:xfrm>
            <a:prstGeom prst="rect">
              <a:avLst/>
            </a:prstGeom>
            <a:gradFill rotWithShape="0">
              <a:gsLst>
                <a:gs pos="0">
                  <a:srgbClr val="4C4C4C"/>
                </a:gs>
                <a:gs pos="100000">
                  <a:srgbClr val="FFFFFF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572" name="Oval 284"/>
            <p:cNvSpPr>
              <a:spLocks noChangeArrowheads="1"/>
            </p:cNvSpPr>
            <p:nvPr/>
          </p:nvSpPr>
          <p:spPr bwMode="auto">
            <a:xfrm>
              <a:off x="1440" y="6864"/>
              <a:ext cx="547" cy="576"/>
            </a:xfrm>
            <a:prstGeom prst="ellipse">
              <a:avLst/>
            </a:prstGeom>
            <a:gradFill rotWithShape="0">
              <a:gsLst>
                <a:gs pos="0">
                  <a:srgbClr val="000080"/>
                </a:gs>
                <a:gs pos="100000">
                  <a:srgbClr val="FFFFFF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570" name="Oval 282"/>
            <p:cNvSpPr>
              <a:spLocks noChangeArrowheads="1"/>
            </p:cNvSpPr>
            <p:nvPr/>
          </p:nvSpPr>
          <p:spPr bwMode="auto">
            <a:xfrm>
              <a:off x="1200" y="6672"/>
              <a:ext cx="547" cy="576"/>
            </a:xfrm>
            <a:prstGeom prst="ellipse">
              <a:avLst/>
            </a:prstGeom>
            <a:gradFill rotWithShape="0">
              <a:gsLst>
                <a:gs pos="0">
                  <a:srgbClr val="FFFFFF"/>
                </a:gs>
                <a:gs pos="100000">
                  <a:srgbClr val="80000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2583" name="Group 295"/>
          <p:cNvGrpSpPr>
            <a:grpSpLocks/>
          </p:cNvGrpSpPr>
          <p:nvPr/>
        </p:nvGrpSpPr>
        <p:grpSpPr bwMode="auto">
          <a:xfrm>
            <a:off x="11922125" y="10420350"/>
            <a:ext cx="8001000" cy="1447800"/>
            <a:chOff x="1200" y="6528"/>
            <a:chExt cx="5040" cy="912"/>
          </a:xfrm>
        </p:grpSpPr>
        <p:sp>
          <p:nvSpPr>
            <p:cNvPr id="12584" name="Oval 296"/>
            <p:cNvSpPr>
              <a:spLocks noChangeArrowheads="1"/>
            </p:cNvSpPr>
            <p:nvPr/>
          </p:nvSpPr>
          <p:spPr bwMode="auto">
            <a:xfrm>
              <a:off x="1517" y="6528"/>
              <a:ext cx="547" cy="576"/>
            </a:xfrm>
            <a:prstGeom prst="ellipse">
              <a:avLst/>
            </a:prstGeom>
            <a:gradFill rotWithShape="0">
              <a:gsLst>
                <a:gs pos="0">
                  <a:srgbClr val="FF8000"/>
                </a:gs>
                <a:gs pos="100000">
                  <a:srgbClr val="FFFFFF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585" name="Rectangle 297"/>
            <p:cNvSpPr>
              <a:spLocks noChangeArrowheads="1"/>
            </p:cNvSpPr>
            <p:nvPr/>
          </p:nvSpPr>
          <p:spPr bwMode="auto">
            <a:xfrm>
              <a:off x="1747" y="7181"/>
              <a:ext cx="4493" cy="67"/>
            </a:xfrm>
            <a:prstGeom prst="rect">
              <a:avLst/>
            </a:prstGeom>
            <a:gradFill rotWithShape="0">
              <a:gsLst>
                <a:gs pos="0">
                  <a:srgbClr val="4C4C4C"/>
                </a:gs>
                <a:gs pos="100000">
                  <a:srgbClr val="FFFFFF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586" name="Oval 298"/>
            <p:cNvSpPr>
              <a:spLocks noChangeArrowheads="1"/>
            </p:cNvSpPr>
            <p:nvPr/>
          </p:nvSpPr>
          <p:spPr bwMode="auto">
            <a:xfrm>
              <a:off x="1440" y="6864"/>
              <a:ext cx="547" cy="576"/>
            </a:xfrm>
            <a:prstGeom prst="ellipse">
              <a:avLst/>
            </a:prstGeom>
            <a:gradFill rotWithShape="0">
              <a:gsLst>
                <a:gs pos="0">
                  <a:srgbClr val="000080"/>
                </a:gs>
                <a:gs pos="100000">
                  <a:srgbClr val="FFFFFF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587" name="Oval 299"/>
            <p:cNvSpPr>
              <a:spLocks noChangeArrowheads="1"/>
            </p:cNvSpPr>
            <p:nvPr/>
          </p:nvSpPr>
          <p:spPr bwMode="auto">
            <a:xfrm>
              <a:off x="1200" y="6672"/>
              <a:ext cx="547" cy="576"/>
            </a:xfrm>
            <a:prstGeom prst="ellipse">
              <a:avLst/>
            </a:prstGeom>
            <a:gradFill rotWithShape="0">
              <a:gsLst>
                <a:gs pos="0">
                  <a:srgbClr val="FFFFFF"/>
                </a:gs>
                <a:gs pos="100000">
                  <a:srgbClr val="80000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2588" name="Group 300"/>
          <p:cNvGrpSpPr>
            <a:grpSpLocks/>
          </p:cNvGrpSpPr>
          <p:nvPr/>
        </p:nvGrpSpPr>
        <p:grpSpPr bwMode="auto">
          <a:xfrm>
            <a:off x="11964988" y="20701000"/>
            <a:ext cx="8001000" cy="1447800"/>
            <a:chOff x="1200" y="6528"/>
            <a:chExt cx="5040" cy="912"/>
          </a:xfrm>
        </p:grpSpPr>
        <p:sp>
          <p:nvSpPr>
            <p:cNvPr id="12589" name="Oval 301"/>
            <p:cNvSpPr>
              <a:spLocks noChangeArrowheads="1"/>
            </p:cNvSpPr>
            <p:nvPr/>
          </p:nvSpPr>
          <p:spPr bwMode="auto">
            <a:xfrm>
              <a:off x="1517" y="6528"/>
              <a:ext cx="547" cy="576"/>
            </a:xfrm>
            <a:prstGeom prst="ellipse">
              <a:avLst/>
            </a:prstGeom>
            <a:gradFill rotWithShape="0">
              <a:gsLst>
                <a:gs pos="0">
                  <a:srgbClr val="FF8000"/>
                </a:gs>
                <a:gs pos="100000">
                  <a:srgbClr val="FFFFFF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590" name="Rectangle 302"/>
            <p:cNvSpPr>
              <a:spLocks noChangeArrowheads="1"/>
            </p:cNvSpPr>
            <p:nvPr/>
          </p:nvSpPr>
          <p:spPr bwMode="auto">
            <a:xfrm>
              <a:off x="1747" y="7181"/>
              <a:ext cx="4493" cy="67"/>
            </a:xfrm>
            <a:prstGeom prst="rect">
              <a:avLst/>
            </a:prstGeom>
            <a:gradFill rotWithShape="0">
              <a:gsLst>
                <a:gs pos="0">
                  <a:srgbClr val="4C4C4C"/>
                </a:gs>
                <a:gs pos="100000">
                  <a:srgbClr val="FFFFFF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591" name="Oval 303"/>
            <p:cNvSpPr>
              <a:spLocks noChangeArrowheads="1"/>
            </p:cNvSpPr>
            <p:nvPr/>
          </p:nvSpPr>
          <p:spPr bwMode="auto">
            <a:xfrm>
              <a:off x="1440" y="6864"/>
              <a:ext cx="547" cy="576"/>
            </a:xfrm>
            <a:prstGeom prst="ellipse">
              <a:avLst/>
            </a:prstGeom>
            <a:gradFill rotWithShape="0">
              <a:gsLst>
                <a:gs pos="0">
                  <a:srgbClr val="000080"/>
                </a:gs>
                <a:gs pos="100000">
                  <a:srgbClr val="FFFFFF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592" name="Oval 304"/>
            <p:cNvSpPr>
              <a:spLocks noChangeArrowheads="1"/>
            </p:cNvSpPr>
            <p:nvPr/>
          </p:nvSpPr>
          <p:spPr bwMode="auto">
            <a:xfrm>
              <a:off x="1200" y="6672"/>
              <a:ext cx="547" cy="576"/>
            </a:xfrm>
            <a:prstGeom prst="ellipse">
              <a:avLst/>
            </a:prstGeom>
            <a:gradFill rotWithShape="0">
              <a:gsLst>
                <a:gs pos="0">
                  <a:srgbClr val="FFFFFF"/>
                </a:gs>
                <a:gs pos="100000">
                  <a:srgbClr val="80000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2603" name="Group 315"/>
          <p:cNvGrpSpPr>
            <a:grpSpLocks/>
          </p:cNvGrpSpPr>
          <p:nvPr/>
        </p:nvGrpSpPr>
        <p:grpSpPr bwMode="auto">
          <a:xfrm>
            <a:off x="11964988" y="29362400"/>
            <a:ext cx="8001000" cy="1447800"/>
            <a:chOff x="1200" y="6528"/>
            <a:chExt cx="5040" cy="912"/>
          </a:xfrm>
        </p:grpSpPr>
        <p:sp>
          <p:nvSpPr>
            <p:cNvPr id="12604" name="Oval 316"/>
            <p:cNvSpPr>
              <a:spLocks noChangeArrowheads="1"/>
            </p:cNvSpPr>
            <p:nvPr/>
          </p:nvSpPr>
          <p:spPr bwMode="auto">
            <a:xfrm>
              <a:off x="1517" y="6528"/>
              <a:ext cx="547" cy="576"/>
            </a:xfrm>
            <a:prstGeom prst="ellipse">
              <a:avLst/>
            </a:prstGeom>
            <a:gradFill rotWithShape="0">
              <a:gsLst>
                <a:gs pos="0">
                  <a:srgbClr val="FF8000"/>
                </a:gs>
                <a:gs pos="100000">
                  <a:srgbClr val="FFFFFF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605" name="Rectangle 317"/>
            <p:cNvSpPr>
              <a:spLocks noChangeArrowheads="1"/>
            </p:cNvSpPr>
            <p:nvPr/>
          </p:nvSpPr>
          <p:spPr bwMode="auto">
            <a:xfrm>
              <a:off x="1747" y="7181"/>
              <a:ext cx="4493" cy="67"/>
            </a:xfrm>
            <a:prstGeom prst="rect">
              <a:avLst/>
            </a:prstGeom>
            <a:gradFill rotWithShape="0">
              <a:gsLst>
                <a:gs pos="0">
                  <a:srgbClr val="4C4C4C"/>
                </a:gs>
                <a:gs pos="100000">
                  <a:srgbClr val="FFFFFF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606" name="Oval 318"/>
            <p:cNvSpPr>
              <a:spLocks noChangeArrowheads="1"/>
            </p:cNvSpPr>
            <p:nvPr/>
          </p:nvSpPr>
          <p:spPr bwMode="auto">
            <a:xfrm>
              <a:off x="1440" y="6864"/>
              <a:ext cx="547" cy="576"/>
            </a:xfrm>
            <a:prstGeom prst="ellipse">
              <a:avLst/>
            </a:prstGeom>
            <a:gradFill rotWithShape="0">
              <a:gsLst>
                <a:gs pos="0">
                  <a:srgbClr val="000080"/>
                </a:gs>
                <a:gs pos="100000">
                  <a:srgbClr val="FFFFFF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607" name="Oval 319"/>
            <p:cNvSpPr>
              <a:spLocks noChangeArrowheads="1"/>
            </p:cNvSpPr>
            <p:nvPr/>
          </p:nvSpPr>
          <p:spPr bwMode="auto">
            <a:xfrm>
              <a:off x="1200" y="6672"/>
              <a:ext cx="547" cy="576"/>
            </a:xfrm>
            <a:prstGeom prst="ellipse">
              <a:avLst/>
            </a:prstGeom>
            <a:gradFill rotWithShape="0">
              <a:gsLst>
                <a:gs pos="0">
                  <a:srgbClr val="FFFFFF"/>
                </a:gs>
                <a:gs pos="100000">
                  <a:srgbClr val="80000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2608" name="Group 320"/>
          <p:cNvGrpSpPr>
            <a:grpSpLocks/>
          </p:cNvGrpSpPr>
          <p:nvPr/>
        </p:nvGrpSpPr>
        <p:grpSpPr bwMode="auto">
          <a:xfrm>
            <a:off x="2009775" y="26015950"/>
            <a:ext cx="8001000" cy="1447800"/>
            <a:chOff x="1200" y="6528"/>
            <a:chExt cx="5040" cy="912"/>
          </a:xfrm>
        </p:grpSpPr>
        <p:sp>
          <p:nvSpPr>
            <p:cNvPr id="12609" name="Oval 321"/>
            <p:cNvSpPr>
              <a:spLocks noChangeArrowheads="1"/>
            </p:cNvSpPr>
            <p:nvPr/>
          </p:nvSpPr>
          <p:spPr bwMode="auto">
            <a:xfrm>
              <a:off x="1517" y="6528"/>
              <a:ext cx="547" cy="576"/>
            </a:xfrm>
            <a:prstGeom prst="ellipse">
              <a:avLst/>
            </a:prstGeom>
            <a:gradFill rotWithShape="0">
              <a:gsLst>
                <a:gs pos="0">
                  <a:srgbClr val="FF8000"/>
                </a:gs>
                <a:gs pos="100000">
                  <a:srgbClr val="FFFFFF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610" name="Rectangle 322"/>
            <p:cNvSpPr>
              <a:spLocks noChangeArrowheads="1"/>
            </p:cNvSpPr>
            <p:nvPr/>
          </p:nvSpPr>
          <p:spPr bwMode="auto">
            <a:xfrm>
              <a:off x="1747" y="7181"/>
              <a:ext cx="4493" cy="67"/>
            </a:xfrm>
            <a:prstGeom prst="rect">
              <a:avLst/>
            </a:prstGeom>
            <a:gradFill rotWithShape="0">
              <a:gsLst>
                <a:gs pos="0">
                  <a:srgbClr val="4C4C4C"/>
                </a:gs>
                <a:gs pos="100000">
                  <a:srgbClr val="FFFFFF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611" name="Oval 323"/>
            <p:cNvSpPr>
              <a:spLocks noChangeArrowheads="1"/>
            </p:cNvSpPr>
            <p:nvPr/>
          </p:nvSpPr>
          <p:spPr bwMode="auto">
            <a:xfrm>
              <a:off x="1440" y="6864"/>
              <a:ext cx="547" cy="576"/>
            </a:xfrm>
            <a:prstGeom prst="ellipse">
              <a:avLst/>
            </a:prstGeom>
            <a:gradFill rotWithShape="0">
              <a:gsLst>
                <a:gs pos="0">
                  <a:srgbClr val="000080"/>
                </a:gs>
                <a:gs pos="100000">
                  <a:srgbClr val="FFFFFF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612" name="Oval 324"/>
            <p:cNvSpPr>
              <a:spLocks noChangeArrowheads="1"/>
            </p:cNvSpPr>
            <p:nvPr/>
          </p:nvSpPr>
          <p:spPr bwMode="auto">
            <a:xfrm>
              <a:off x="1200" y="6672"/>
              <a:ext cx="547" cy="576"/>
            </a:xfrm>
            <a:prstGeom prst="ellipse">
              <a:avLst/>
            </a:prstGeom>
            <a:gradFill rotWithShape="0">
              <a:gsLst>
                <a:gs pos="0">
                  <a:srgbClr val="FFFFFF"/>
                </a:gs>
                <a:gs pos="100000">
                  <a:srgbClr val="80000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2644" name="Group 356"/>
          <p:cNvGrpSpPr>
            <a:grpSpLocks/>
          </p:cNvGrpSpPr>
          <p:nvPr/>
        </p:nvGrpSpPr>
        <p:grpSpPr bwMode="auto">
          <a:xfrm>
            <a:off x="21955125" y="10420350"/>
            <a:ext cx="14963775" cy="1447800"/>
            <a:chOff x="13857" y="6528"/>
            <a:chExt cx="9426" cy="912"/>
          </a:xfrm>
        </p:grpSpPr>
        <p:sp>
          <p:nvSpPr>
            <p:cNvPr id="12614" name="Oval 326"/>
            <p:cNvSpPr>
              <a:spLocks noChangeArrowheads="1"/>
            </p:cNvSpPr>
            <p:nvPr/>
          </p:nvSpPr>
          <p:spPr bwMode="auto">
            <a:xfrm>
              <a:off x="14174" y="6528"/>
              <a:ext cx="547" cy="576"/>
            </a:xfrm>
            <a:prstGeom prst="ellipse">
              <a:avLst/>
            </a:prstGeom>
            <a:gradFill rotWithShape="0">
              <a:gsLst>
                <a:gs pos="0">
                  <a:srgbClr val="FF8000"/>
                </a:gs>
                <a:gs pos="100000">
                  <a:srgbClr val="FFFFFF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615" name="Rectangle 327"/>
            <p:cNvSpPr>
              <a:spLocks noChangeArrowheads="1"/>
            </p:cNvSpPr>
            <p:nvPr/>
          </p:nvSpPr>
          <p:spPr bwMode="auto">
            <a:xfrm flipV="1">
              <a:off x="14404" y="7133"/>
              <a:ext cx="8879" cy="48"/>
            </a:xfrm>
            <a:prstGeom prst="rect">
              <a:avLst/>
            </a:prstGeom>
            <a:gradFill rotWithShape="0">
              <a:gsLst>
                <a:gs pos="0">
                  <a:srgbClr val="4C4C4C"/>
                </a:gs>
                <a:gs pos="100000">
                  <a:srgbClr val="FFFFFF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616" name="Oval 328"/>
            <p:cNvSpPr>
              <a:spLocks noChangeArrowheads="1"/>
            </p:cNvSpPr>
            <p:nvPr/>
          </p:nvSpPr>
          <p:spPr bwMode="auto">
            <a:xfrm>
              <a:off x="14097" y="6864"/>
              <a:ext cx="547" cy="576"/>
            </a:xfrm>
            <a:prstGeom prst="ellipse">
              <a:avLst/>
            </a:prstGeom>
            <a:gradFill rotWithShape="0">
              <a:gsLst>
                <a:gs pos="0">
                  <a:srgbClr val="000080"/>
                </a:gs>
                <a:gs pos="100000">
                  <a:srgbClr val="FFFFFF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617" name="Oval 329"/>
            <p:cNvSpPr>
              <a:spLocks noChangeArrowheads="1"/>
            </p:cNvSpPr>
            <p:nvPr/>
          </p:nvSpPr>
          <p:spPr bwMode="auto">
            <a:xfrm>
              <a:off x="13857" y="6672"/>
              <a:ext cx="547" cy="576"/>
            </a:xfrm>
            <a:prstGeom prst="ellipse">
              <a:avLst/>
            </a:prstGeom>
            <a:gradFill rotWithShape="0">
              <a:gsLst>
                <a:gs pos="0">
                  <a:srgbClr val="FFFFFF"/>
                </a:gs>
                <a:gs pos="100000">
                  <a:srgbClr val="80000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2623" name="Group 335"/>
          <p:cNvGrpSpPr>
            <a:grpSpLocks/>
          </p:cNvGrpSpPr>
          <p:nvPr/>
        </p:nvGrpSpPr>
        <p:grpSpPr bwMode="auto">
          <a:xfrm>
            <a:off x="41484550" y="27400250"/>
            <a:ext cx="8001000" cy="1447800"/>
            <a:chOff x="1200" y="6528"/>
            <a:chExt cx="5040" cy="912"/>
          </a:xfrm>
        </p:grpSpPr>
        <p:sp>
          <p:nvSpPr>
            <p:cNvPr id="12624" name="Oval 336"/>
            <p:cNvSpPr>
              <a:spLocks noChangeArrowheads="1"/>
            </p:cNvSpPr>
            <p:nvPr/>
          </p:nvSpPr>
          <p:spPr bwMode="auto">
            <a:xfrm>
              <a:off x="1517" y="6528"/>
              <a:ext cx="547" cy="576"/>
            </a:xfrm>
            <a:prstGeom prst="ellipse">
              <a:avLst/>
            </a:prstGeom>
            <a:gradFill rotWithShape="0">
              <a:gsLst>
                <a:gs pos="0">
                  <a:srgbClr val="FF8000"/>
                </a:gs>
                <a:gs pos="100000">
                  <a:srgbClr val="FFFFFF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625" name="Rectangle 337"/>
            <p:cNvSpPr>
              <a:spLocks noChangeArrowheads="1"/>
            </p:cNvSpPr>
            <p:nvPr/>
          </p:nvSpPr>
          <p:spPr bwMode="auto">
            <a:xfrm>
              <a:off x="1747" y="7181"/>
              <a:ext cx="4493" cy="67"/>
            </a:xfrm>
            <a:prstGeom prst="rect">
              <a:avLst/>
            </a:prstGeom>
            <a:gradFill rotWithShape="0">
              <a:gsLst>
                <a:gs pos="0">
                  <a:srgbClr val="4C4C4C"/>
                </a:gs>
                <a:gs pos="100000">
                  <a:srgbClr val="FFFFFF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626" name="Oval 338"/>
            <p:cNvSpPr>
              <a:spLocks noChangeArrowheads="1"/>
            </p:cNvSpPr>
            <p:nvPr/>
          </p:nvSpPr>
          <p:spPr bwMode="auto">
            <a:xfrm>
              <a:off x="1440" y="6864"/>
              <a:ext cx="547" cy="576"/>
            </a:xfrm>
            <a:prstGeom prst="ellipse">
              <a:avLst/>
            </a:prstGeom>
            <a:gradFill rotWithShape="0">
              <a:gsLst>
                <a:gs pos="0">
                  <a:srgbClr val="000080"/>
                </a:gs>
                <a:gs pos="100000">
                  <a:srgbClr val="FFFFFF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627" name="Oval 339"/>
            <p:cNvSpPr>
              <a:spLocks noChangeArrowheads="1"/>
            </p:cNvSpPr>
            <p:nvPr/>
          </p:nvSpPr>
          <p:spPr bwMode="auto">
            <a:xfrm>
              <a:off x="1200" y="6672"/>
              <a:ext cx="547" cy="576"/>
            </a:xfrm>
            <a:prstGeom prst="ellipse">
              <a:avLst/>
            </a:prstGeom>
            <a:gradFill rotWithShape="0">
              <a:gsLst>
                <a:gs pos="0">
                  <a:srgbClr val="FFFFFF"/>
                </a:gs>
                <a:gs pos="100000">
                  <a:srgbClr val="80000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2633" name="Group 345"/>
          <p:cNvGrpSpPr>
            <a:grpSpLocks/>
          </p:cNvGrpSpPr>
          <p:nvPr/>
        </p:nvGrpSpPr>
        <p:grpSpPr bwMode="auto">
          <a:xfrm>
            <a:off x="41441688" y="10420350"/>
            <a:ext cx="8001000" cy="1447800"/>
            <a:chOff x="1200" y="6528"/>
            <a:chExt cx="5040" cy="912"/>
          </a:xfrm>
        </p:grpSpPr>
        <p:sp>
          <p:nvSpPr>
            <p:cNvPr id="12634" name="Oval 346"/>
            <p:cNvSpPr>
              <a:spLocks noChangeArrowheads="1"/>
            </p:cNvSpPr>
            <p:nvPr/>
          </p:nvSpPr>
          <p:spPr bwMode="auto">
            <a:xfrm>
              <a:off x="1517" y="6528"/>
              <a:ext cx="547" cy="576"/>
            </a:xfrm>
            <a:prstGeom prst="ellipse">
              <a:avLst/>
            </a:prstGeom>
            <a:gradFill rotWithShape="0">
              <a:gsLst>
                <a:gs pos="0">
                  <a:srgbClr val="FF8000"/>
                </a:gs>
                <a:gs pos="100000">
                  <a:srgbClr val="FFFFFF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635" name="Rectangle 347"/>
            <p:cNvSpPr>
              <a:spLocks noChangeArrowheads="1"/>
            </p:cNvSpPr>
            <p:nvPr/>
          </p:nvSpPr>
          <p:spPr bwMode="auto">
            <a:xfrm>
              <a:off x="1747" y="7181"/>
              <a:ext cx="4493" cy="67"/>
            </a:xfrm>
            <a:prstGeom prst="rect">
              <a:avLst/>
            </a:prstGeom>
            <a:gradFill rotWithShape="0">
              <a:gsLst>
                <a:gs pos="0">
                  <a:srgbClr val="4C4C4C"/>
                </a:gs>
                <a:gs pos="100000">
                  <a:srgbClr val="FFFFFF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636" name="Oval 348"/>
            <p:cNvSpPr>
              <a:spLocks noChangeArrowheads="1"/>
            </p:cNvSpPr>
            <p:nvPr/>
          </p:nvSpPr>
          <p:spPr bwMode="auto">
            <a:xfrm>
              <a:off x="1440" y="6864"/>
              <a:ext cx="547" cy="576"/>
            </a:xfrm>
            <a:prstGeom prst="ellipse">
              <a:avLst/>
            </a:prstGeom>
            <a:gradFill rotWithShape="0">
              <a:gsLst>
                <a:gs pos="0">
                  <a:srgbClr val="000080"/>
                </a:gs>
                <a:gs pos="100000">
                  <a:srgbClr val="FFFFFF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637" name="Oval 349"/>
            <p:cNvSpPr>
              <a:spLocks noChangeArrowheads="1"/>
            </p:cNvSpPr>
            <p:nvPr/>
          </p:nvSpPr>
          <p:spPr bwMode="auto">
            <a:xfrm>
              <a:off x="1200" y="6672"/>
              <a:ext cx="547" cy="576"/>
            </a:xfrm>
            <a:prstGeom prst="ellipse">
              <a:avLst/>
            </a:prstGeom>
            <a:gradFill rotWithShape="0">
              <a:gsLst>
                <a:gs pos="0">
                  <a:srgbClr val="FFFFFF"/>
                </a:gs>
                <a:gs pos="100000">
                  <a:srgbClr val="80000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2658" name="Text Box 370"/>
          <p:cNvSpPr txBox="1">
            <a:spLocks noChangeArrowheads="1"/>
          </p:cNvSpPr>
          <p:nvPr/>
        </p:nvSpPr>
        <p:spPr bwMode="auto">
          <a:xfrm>
            <a:off x="23550563" y="23472775"/>
            <a:ext cx="713422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4000" b="1" dirty="0" smtClean="0">
                <a:effectLst>
                  <a:outerShdw blurRad="38100" dist="38100" dir="2700000" algn="tl">
                    <a:srgbClr val="DDDDDD"/>
                  </a:outerShdw>
                </a:effectLst>
              </a:rPr>
              <a:t> Correlations</a:t>
            </a:r>
            <a:endParaRPr lang="en-US" sz="2800" b="1" dirty="0">
              <a:effectLst>
                <a:outerShdw blurRad="38100" dist="38100" dir="2700000" algn="tl">
                  <a:srgbClr val="DDDDDD"/>
                </a:outerShdw>
              </a:effectLst>
            </a:endParaRPr>
          </a:p>
        </p:txBody>
      </p:sp>
      <p:sp>
        <p:nvSpPr>
          <p:cNvPr id="12659" name="Text Box 371"/>
          <p:cNvSpPr txBox="1">
            <a:spLocks noChangeArrowheads="1"/>
          </p:cNvSpPr>
          <p:nvPr/>
        </p:nvSpPr>
        <p:spPr bwMode="auto">
          <a:xfrm>
            <a:off x="21993225" y="24711025"/>
            <a:ext cx="8185150" cy="6384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55600" indent="-355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863600" indent="-3937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9779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lnSpc>
                <a:spcPct val="90000"/>
              </a:lnSpc>
              <a:spcBef>
                <a:spcPct val="30000"/>
              </a:spcBef>
              <a:buClr>
                <a:srgbClr val="800000"/>
              </a:buClr>
              <a:buFont typeface="Times" charset="0"/>
              <a:buChar char="•"/>
            </a:pPr>
            <a:r>
              <a:rPr lang="en-US" sz="3200" b="1" dirty="0"/>
              <a:t>Main Title</a:t>
            </a:r>
            <a:endParaRPr lang="en-US" sz="2800" b="1" dirty="0"/>
          </a:p>
          <a:p>
            <a:pPr lvl="1">
              <a:lnSpc>
                <a:spcPct val="90000"/>
              </a:lnSpc>
              <a:spcBef>
                <a:spcPct val="30000"/>
              </a:spcBef>
              <a:buClr>
                <a:srgbClr val="FF8000"/>
              </a:buClr>
              <a:buFont typeface="Times" charset="0"/>
              <a:buChar char="•"/>
            </a:pPr>
            <a:r>
              <a:rPr lang="en-GB" sz="2800"/>
              <a:t>Supporting text here</a:t>
            </a:r>
          </a:p>
          <a:p>
            <a:pPr lvl="1">
              <a:lnSpc>
                <a:spcPct val="90000"/>
              </a:lnSpc>
              <a:spcBef>
                <a:spcPct val="30000"/>
              </a:spcBef>
              <a:buClr>
                <a:srgbClr val="FF8000"/>
              </a:buClr>
              <a:buFont typeface="Times" charset="0"/>
              <a:buChar char="•"/>
            </a:pPr>
            <a:r>
              <a:rPr lang="en-GB" sz="2800" dirty="0"/>
              <a:t>More supporting text</a:t>
            </a:r>
          </a:p>
          <a:p>
            <a:pPr>
              <a:lnSpc>
                <a:spcPct val="90000"/>
              </a:lnSpc>
              <a:spcBef>
                <a:spcPct val="30000"/>
              </a:spcBef>
              <a:buClr>
                <a:srgbClr val="800000"/>
              </a:buClr>
              <a:buFont typeface="Times" charset="0"/>
              <a:buChar char="•"/>
            </a:pPr>
            <a:r>
              <a:rPr lang="en-US" sz="3200" b="1" dirty="0"/>
              <a:t>Main Title</a:t>
            </a:r>
            <a:endParaRPr lang="en-US" sz="2800" b="1" dirty="0"/>
          </a:p>
          <a:p>
            <a:pPr lvl="1">
              <a:lnSpc>
                <a:spcPct val="90000"/>
              </a:lnSpc>
              <a:spcBef>
                <a:spcPct val="30000"/>
              </a:spcBef>
              <a:buClr>
                <a:srgbClr val="FF8000"/>
              </a:buClr>
              <a:buFont typeface="Times" charset="0"/>
              <a:buChar char="•"/>
            </a:pPr>
            <a:r>
              <a:rPr lang="en-GB" sz="2800" dirty="0"/>
              <a:t>Supporting text here</a:t>
            </a:r>
          </a:p>
          <a:p>
            <a:pPr lvl="1">
              <a:lnSpc>
                <a:spcPct val="90000"/>
              </a:lnSpc>
              <a:spcBef>
                <a:spcPct val="30000"/>
              </a:spcBef>
              <a:buClr>
                <a:srgbClr val="FF8000"/>
              </a:buClr>
              <a:buFont typeface="Times" charset="0"/>
              <a:buChar char="•"/>
            </a:pPr>
            <a:r>
              <a:rPr lang="en-GB" sz="2800" dirty="0"/>
              <a:t>More supporting text</a:t>
            </a:r>
          </a:p>
          <a:p>
            <a:pPr>
              <a:lnSpc>
                <a:spcPct val="90000"/>
              </a:lnSpc>
              <a:spcBef>
                <a:spcPct val="30000"/>
              </a:spcBef>
              <a:buClr>
                <a:srgbClr val="800000"/>
              </a:buClr>
              <a:buFont typeface="Times" charset="0"/>
              <a:buChar char="•"/>
            </a:pPr>
            <a:r>
              <a:rPr lang="en-US" sz="3200" b="1" dirty="0"/>
              <a:t>Main Title</a:t>
            </a:r>
            <a:endParaRPr lang="en-US" sz="2800" b="1" dirty="0"/>
          </a:p>
          <a:p>
            <a:pPr lvl="1">
              <a:lnSpc>
                <a:spcPct val="90000"/>
              </a:lnSpc>
              <a:spcBef>
                <a:spcPct val="30000"/>
              </a:spcBef>
              <a:buClr>
                <a:srgbClr val="FF8000"/>
              </a:buClr>
              <a:buFont typeface="Times" charset="0"/>
              <a:buChar char="•"/>
            </a:pPr>
            <a:r>
              <a:rPr lang="en-GB" sz="2800" dirty="0"/>
              <a:t>Supporting text here</a:t>
            </a:r>
          </a:p>
          <a:p>
            <a:pPr lvl="1">
              <a:lnSpc>
                <a:spcPct val="90000"/>
              </a:lnSpc>
              <a:spcBef>
                <a:spcPct val="30000"/>
              </a:spcBef>
              <a:buClr>
                <a:srgbClr val="FF8000"/>
              </a:buClr>
              <a:buFont typeface="Times" charset="0"/>
              <a:buChar char="•"/>
            </a:pPr>
            <a:r>
              <a:rPr lang="en-GB" sz="2800" dirty="0"/>
              <a:t>More supporting text</a:t>
            </a:r>
          </a:p>
          <a:p>
            <a:pPr>
              <a:lnSpc>
                <a:spcPct val="90000"/>
              </a:lnSpc>
              <a:spcBef>
                <a:spcPct val="30000"/>
              </a:spcBef>
              <a:buClr>
                <a:srgbClr val="800000"/>
              </a:buClr>
              <a:buFont typeface="Times" charset="0"/>
              <a:buChar char="•"/>
            </a:pPr>
            <a:r>
              <a:rPr lang="en-US" sz="3200" b="1" dirty="0"/>
              <a:t>Main Title</a:t>
            </a:r>
            <a:endParaRPr lang="en-US" sz="2800" b="1" dirty="0"/>
          </a:p>
          <a:p>
            <a:pPr lvl="1">
              <a:lnSpc>
                <a:spcPct val="90000"/>
              </a:lnSpc>
              <a:spcBef>
                <a:spcPct val="30000"/>
              </a:spcBef>
              <a:buClr>
                <a:srgbClr val="FF8000"/>
              </a:buClr>
              <a:buFont typeface="Times" charset="0"/>
              <a:buChar char="•"/>
            </a:pPr>
            <a:r>
              <a:rPr lang="en-GB" sz="2800" dirty="0"/>
              <a:t>Supporting text here</a:t>
            </a:r>
          </a:p>
          <a:p>
            <a:pPr lvl="1">
              <a:lnSpc>
                <a:spcPct val="90000"/>
              </a:lnSpc>
              <a:spcBef>
                <a:spcPct val="30000"/>
              </a:spcBef>
              <a:buClr>
                <a:srgbClr val="FF8000"/>
              </a:buClr>
              <a:buFont typeface="Times" charset="0"/>
              <a:buChar char="•"/>
            </a:pPr>
            <a:r>
              <a:rPr lang="en-GB" sz="2800" dirty="0"/>
              <a:t>More supporting text</a:t>
            </a:r>
            <a:endParaRPr lang="en-US" sz="2800" dirty="0"/>
          </a:p>
        </p:txBody>
      </p:sp>
      <p:grpSp>
        <p:nvGrpSpPr>
          <p:cNvPr id="12660" name="Group 372"/>
          <p:cNvGrpSpPr>
            <a:grpSpLocks/>
          </p:cNvGrpSpPr>
          <p:nvPr/>
        </p:nvGrpSpPr>
        <p:grpSpPr bwMode="auto">
          <a:xfrm>
            <a:off x="22134513" y="23320375"/>
            <a:ext cx="8001000" cy="1447800"/>
            <a:chOff x="1200" y="6528"/>
            <a:chExt cx="5040" cy="912"/>
          </a:xfrm>
        </p:grpSpPr>
        <p:sp>
          <p:nvSpPr>
            <p:cNvPr id="12661" name="Oval 373"/>
            <p:cNvSpPr>
              <a:spLocks noChangeArrowheads="1"/>
            </p:cNvSpPr>
            <p:nvPr/>
          </p:nvSpPr>
          <p:spPr bwMode="auto">
            <a:xfrm>
              <a:off x="1517" y="6528"/>
              <a:ext cx="547" cy="576"/>
            </a:xfrm>
            <a:prstGeom prst="ellipse">
              <a:avLst/>
            </a:prstGeom>
            <a:gradFill rotWithShape="0">
              <a:gsLst>
                <a:gs pos="0">
                  <a:srgbClr val="FF8000"/>
                </a:gs>
                <a:gs pos="100000">
                  <a:srgbClr val="FFFFFF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662" name="Rectangle 374"/>
            <p:cNvSpPr>
              <a:spLocks noChangeArrowheads="1"/>
            </p:cNvSpPr>
            <p:nvPr/>
          </p:nvSpPr>
          <p:spPr bwMode="auto">
            <a:xfrm>
              <a:off x="1747" y="7181"/>
              <a:ext cx="4493" cy="67"/>
            </a:xfrm>
            <a:prstGeom prst="rect">
              <a:avLst/>
            </a:prstGeom>
            <a:gradFill rotWithShape="0">
              <a:gsLst>
                <a:gs pos="0">
                  <a:srgbClr val="4C4C4C"/>
                </a:gs>
                <a:gs pos="100000">
                  <a:srgbClr val="FFFFFF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663" name="Oval 375"/>
            <p:cNvSpPr>
              <a:spLocks noChangeArrowheads="1"/>
            </p:cNvSpPr>
            <p:nvPr/>
          </p:nvSpPr>
          <p:spPr bwMode="auto">
            <a:xfrm>
              <a:off x="1440" y="6864"/>
              <a:ext cx="547" cy="576"/>
            </a:xfrm>
            <a:prstGeom prst="ellipse">
              <a:avLst/>
            </a:prstGeom>
            <a:gradFill rotWithShape="0">
              <a:gsLst>
                <a:gs pos="0">
                  <a:srgbClr val="000080"/>
                </a:gs>
                <a:gs pos="100000">
                  <a:srgbClr val="FFFFFF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664" name="Oval 376"/>
            <p:cNvSpPr>
              <a:spLocks noChangeArrowheads="1"/>
            </p:cNvSpPr>
            <p:nvPr/>
          </p:nvSpPr>
          <p:spPr bwMode="auto">
            <a:xfrm>
              <a:off x="1200" y="6672"/>
              <a:ext cx="547" cy="576"/>
            </a:xfrm>
            <a:prstGeom prst="ellipse">
              <a:avLst/>
            </a:prstGeom>
            <a:gradFill rotWithShape="0">
              <a:gsLst>
                <a:gs pos="0">
                  <a:srgbClr val="FFFFFF"/>
                </a:gs>
                <a:gs pos="100000">
                  <a:srgbClr val="80000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2665" name="Text Box 377"/>
          <p:cNvSpPr txBox="1">
            <a:spLocks noChangeArrowheads="1"/>
          </p:cNvSpPr>
          <p:nvPr/>
        </p:nvSpPr>
        <p:spPr bwMode="auto">
          <a:xfrm>
            <a:off x="32432625" y="23472775"/>
            <a:ext cx="7072313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4000" b="1" dirty="0" smtClean="0">
                <a:effectLst>
                  <a:outerShdw blurRad="38100" dist="38100" dir="2700000" algn="tl">
                    <a:srgbClr val="DDDDDD"/>
                  </a:outerShdw>
                </a:effectLst>
              </a:rPr>
              <a:t>Regressions</a:t>
            </a:r>
            <a:endParaRPr lang="en-US" sz="2800" b="1" dirty="0">
              <a:effectLst>
                <a:outerShdw blurRad="38100" dist="38100" dir="2700000" algn="tl">
                  <a:srgbClr val="DDDDDD"/>
                </a:outerShdw>
              </a:effectLst>
            </a:endParaRPr>
          </a:p>
        </p:txBody>
      </p:sp>
      <p:sp>
        <p:nvSpPr>
          <p:cNvPr id="12666" name="Text Box 378"/>
          <p:cNvSpPr txBox="1">
            <a:spLocks noChangeArrowheads="1"/>
          </p:cNvSpPr>
          <p:nvPr/>
        </p:nvSpPr>
        <p:spPr bwMode="auto">
          <a:xfrm>
            <a:off x="30875288" y="24711025"/>
            <a:ext cx="8185150" cy="6384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55600" indent="-355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863600" indent="-3937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9779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lnSpc>
                <a:spcPct val="90000"/>
              </a:lnSpc>
              <a:spcBef>
                <a:spcPct val="30000"/>
              </a:spcBef>
              <a:buClr>
                <a:srgbClr val="800000"/>
              </a:buClr>
              <a:buFont typeface="Times" charset="0"/>
              <a:buChar char="•"/>
            </a:pPr>
            <a:r>
              <a:rPr lang="en-US" sz="3200" b="1" dirty="0"/>
              <a:t>Main Title</a:t>
            </a:r>
            <a:endParaRPr lang="en-US" sz="2800" b="1" dirty="0"/>
          </a:p>
          <a:p>
            <a:pPr lvl="1">
              <a:lnSpc>
                <a:spcPct val="90000"/>
              </a:lnSpc>
              <a:spcBef>
                <a:spcPct val="30000"/>
              </a:spcBef>
              <a:buClr>
                <a:srgbClr val="FF8000"/>
              </a:buClr>
              <a:buFont typeface="Times" charset="0"/>
              <a:buChar char="•"/>
            </a:pPr>
            <a:r>
              <a:rPr lang="en-GB" sz="2800" dirty="0"/>
              <a:t>Supporting text here</a:t>
            </a:r>
          </a:p>
          <a:p>
            <a:pPr lvl="1">
              <a:lnSpc>
                <a:spcPct val="90000"/>
              </a:lnSpc>
              <a:spcBef>
                <a:spcPct val="30000"/>
              </a:spcBef>
              <a:buClr>
                <a:srgbClr val="FF8000"/>
              </a:buClr>
              <a:buFont typeface="Times" charset="0"/>
              <a:buChar char="•"/>
            </a:pPr>
            <a:r>
              <a:rPr lang="en-GB" sz="2800" dirty="0"/>
              <a:t>More supporting text</a:t>
            </a:r>
          </a:p>
          <a:p>
            <a:pPr>
              <a:lnSpc>
                <a:spcPct val="90000"/>
              </a:lnSpc>
              <a:spcBef>
                <a:spcPct val="30000"/>
              </a:spcBef>
              <a:buClr>
                <a:srgbClr val="800000"/>
              </a:buClr>
              <a:buFont typeface="Times" charset="0"/>
              <a:buChar char="•"/>
            </a:pPr>
            <a:r>
              <a:rPr lang="en-US" sz="3200" b="1" dirty="0"/>
              <a:t>Main Title</a:t>
            </a:r>
            <a:endParaRPr lang="en-US" sz="2800" b="1" dirty="0"/>
          </a:p>
          <a:p>
            <a:pPr lvl="1">
              <a:lnSpc>
                <a:spcPct val="90000"/>
              </a:lnSpc>
              <a:spcBef>
                <a:spcPct val="30000"/>
              </a:spcBef>
              <a:buClr>
                <a:srgbClr val="FF8000"/>
              </a:buClr>
              <a:buFont typeface="Times" charset="0"/>
              <a:buChar char="•"/>
            </a:pPr>
            <a:r>
              <a:rPr lang="en-GB" sz="2800" dirty="0"/>
              <a:t>Supporting text here</a:t>
            </a:r>
          </a:p>
          <a:p>
            <a:pPr lvl="1">
              <a:lnSpc>
                <a:spcPct val="90000"/>
              </a:lnSpc>
              <a:spcBef>
                <a:spcPct val="30000"/>
              </a:spcBef>
              <a:buClr>
                <a:srgbClr val="FF8000"/>
              </a:buClr>
              <a:buFont typeface="Times" charset="0"/>
              <a:buChar char="•"/>
            </a:pPr>
            <a:r>
              <a:rPr lang="en-GB" sz="2800" dirty="0"/>
              <a:t>More supporting text</a:t>
            </a:r>
          </a:p>
          <a:p>
            <a:pPr>
              <a:lnSpc>
                <a:spcPct val="90000"/>
              </a:lnSpc>
              <a:spcBef>
                <a:spcPct val="30000"/>
              </a:spcBef>
              <a:buClr>
                <a:srgbClr val="800000"/>
              </a:buClr>
              <a:buFont typeface="Times" charset="0"/>
              <a:buChar char="•"/>
            </a:pPr>
            <a:r>
              <a:rPr lang="en-US" sz="3200" b="1" dirty="0"/>
              <a:t>Main Title</a:t>
            </a:r>
            <a:endParaRPr lang="en-US" sz="2800" b="1" dirty="0"/>
          </a:p>
          <a:p>
            <a:pPr lvl="1">
              <a:lnSpc>
                <a:spcPct val="90000"/>
              </a:lnSpc>
              <a:spcBef>
                <a:spcPct val="30000"/>
              </a:spcBef>
              <a:buClr>
                <a:srgbClr val="FF8000"/>
              </a:buClr>
              <a:buFont typeface="Times" charset="0"/>
              <a:buChar char="•"/>
            </a:pPr>
            <a:r>
              <a:rPr lang="en-GB" sz="2800" dirty="0"/>
              <a:t>Supporting text here</a:t>
            </a:r>
          </a:p>
          <a:p>
            <a:pPr lvl="1">
              <a:lnSpc>
                <a:spcPct val="90000"/>
              </a:lnSpc>
              <a:spcBef>
                <a:spcPct val="30000"/>
              </a:spcBef>
              <a:buClr>
                <a:srgbClr val="FF8000"/>
              </a:buClr>
              <a:buFont typeface="Times" charset="0"/>
              <a:buChar char="•"/>
            </a:pPr>
            <a:r>
              <a:rPr lang="en-GB" sz="2800" dirty="0"/>
              <a:t>More supporting text</a:t>
            </a:r>
          </a:p>
          <a:p>
            <a:pPr>
              <a:lnSpc>
                <a:spcPct val="90000"/>
              </a:lnSpc>
              <a:spcBef>
                <a:spcPct val="30000"/>
              </a:spcBef>
              <a:buClr>
                <a:srgbClr val="800000"/>
              </a:buClr>
              <a:buFont typeface="Times" charset="0"/>
              <a:buChar char="•"/>
            </a:pPr>
            <a:r>
              <a:rPr lang="en-US" sz="3200" b="1" dirty="0"/>
              <a:t>Main Title</a:t>
            </a:r>
            <a:endParaRPr lang="en-US" sz="2800" b="1" dirty="0"/>
          </a:p>
          <a:p>
            <a:pPr lvl="1">
              <a:lnSpc>
                <a:spcPct val="90000"/>
              </a:lnSpc>
              <a:spcBef>
                <a:spcPct val="30000"/>
              </a:spcBef>
              <a:buClr>
                <a:srgbClr val="FF8000"/>
              </a:buClr>
              <a:buFont typeface="Times" charset="0"/>
              <a:buChar char="•"/>
            </a:pPr>
            <a:r>
              <a:rPr lang="en-GB" sz="2800" dirty="0"/>
              <a:t>Supporting text here</a:t>
            </a:r>
          </a:p>
          <a:p>
            <a:pPr lvl="1">
              <a:lnSpc>
                <a:spcPct val="90000"/>
              </a:lnSpc>
              <a:spcBef>
                <a:spcPct val="30000"/>
              </a:spcBef>
              <a:buClr>
                <a:srgbClr val="FF8000"/>
              </a:buClr>
              <a:buFont typeface="Times" charset="0"/>
              <a:buChar char="•"/>
            </a:pPr>
            <a:r>
              <a:rPr lang="en-GB" sz="2800" dirty="0"/>
              <a:t>More supporting text</a:t>
            </a:r>
            <a:endParaRPr lang="en-US" sz="2800" dirty="0"/>
          </a:p>
        </p:txBody>
      </p:sp>
      <p:grpSp>
        <p:nvGrpSpPr>
          <p:cNvPr id="12667" name="Group 379"/>
          <p:cNvGrpSpPr>
            <a:grpSpLocks/>
          </p:cNvGrpSpPr>
          <p:nvPr/>
        </p:nvGrpSpPr>
        <p:grpSpPr bwMode="auto">
          <a:xfrm>
            <a:off x="31016575" y="23320375"/>
            <a:ext cx="8001000" cy="1447800"/>
            <a:chOff x="1200" y="6528"/>
            <a:chExt cx="5040" cy="912"/>
          </a:xfrm>
        </p:grpSpPr>
        <p:sp>
          <p:nvSpPr>
            <p:cNvPr id="12668" name="Oval 380"/>
            <p:cNvSpPr>
              <a:spLocks noChangeArrowheads="1"/>
            </p:cNvSpPr>
            <p:nvPr/>
          </p:nvSpPr>
          <p:spPr bwMode="auto">
            <a:xfrm>
              <a:off x="1517" y="6528"/>
              <a:ext cx="547" cy="576"/>
            </a:xfrm>
            <a:prstGeom prst="ellipse">
              <a:avLst/>
            </a:prstGeom>
            <a:gradFill rotWithShape="0">
              <a:gsLst>
                <a:gs pos="0">
                  <a:srgbClr val="FF8000"/>
                </a:gs>
                <a:gs pos="100000">
                  <a:srgbClr val="FFFFFF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669" name="Rectangle 381"/>
            <p:cNvSpPr>
              <a:spLocks noChangeArrowheads="1"/>
            </p:cNvSpPr>
            <p:nvPr/>
          </p:nvSpPr>
          <p:spPr bwMode="auto">
            <a:xfrm>
              <a:off x="1747" y="7181"/>
              <a:ext cx="4493" cy="67"/>
            </a:xfrm>
            <a:prstGeom prst="rect">
              <a:avLst/>
            </a:prstGeom>
            <a:gradFill rotWithShape="0">
              <a:gsLst>
                <a:gs pos="0">
                  <a:srgbClr val="4C4C4C"/>
                </a:gs>
                <a:gs pos="100000">
                  <a:srgbClr val="FFFFFF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670" name="Oval 382"/>
            <p:cNvSpPr>
              <a:spLocks noChangeArrowheads="1"/>
            </p:cNvSpPr>
            <p:nvPr/>
          </p:nvSpPr>
          <p:spPr bwMode="auto">
            <a:xfrm>
              <a:off x="1440" y="6864"/>
              <a:ext cx="547" cy="576"/>
            </a:xfrm>
            <a:prstGeom prst="ellipse">
              <a:avLst/>
            </a:prstGeom>
            <a:gradFill rotWithShape="0">
              <a:gsLst>
                <a:gs pos="0">
                  <a:srgbClr val="000080"/>
                </a:gs>
                <a:gs pos="100000">
                  <a:srgbClr val="FFFFFF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671" name="Oval 383"/>
            <p:cNvSpPr>
              <a:spLocks noChangeArrowheads="1"/>
            </p:cNvSpPr>
            <p:nvPr/>
          </p:nvSpPr>
          <p:spPr bwMode="auto">
            <a:xfrm>
              <a:off x="1200" y="6672"/>
              <a:ext cx="547" cy="576"/>
            </a:xfrm>
            <a:prstGeom prst="ellipse">
              <a:avLst/>
            </a:prstGeom>
            <a:gradFill rotWithShape="0">
              <a:gsLst>
                <a:gs pos="0">
                  <a:srgbClr val="FFFFFF"/>
                </a:gs>
                <a:gs pos="100000">
                  <a:srgbClr val="80000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2672" name="Text Box 384"/>
          <p:cNvSpPr txBox="1">
            <a:spLocks noChangeArrowheads="1"/>
          </p:cNvSpPr>
          <p:nvPr/>
        </p:nvSpPr>
        <p:spPr bwMode="auto">
          <a:xfrm>
            <a:off x="41363900" y="28886150"/>
            <a:ext cx="8185150" cy="6384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55600" indent="-355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863600" indent="-3937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9779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lnSpc>
                <a:spcPct val="90000"/>
              </a:lnSpc>
              <a:spcBef>
                <a:spcPct val="30000"/>
              </a:spcBef>
              <a:buClr>
                <a:srgbClr val="800000"/>
              </a:buClr>
              <a:buFont typeface="Times" charset="0"/>
              <a:buChar char="•"/>
            </a:pPr>
            <a:r>
              <a:rPr lang="en-US" sz="3200" b="1"/>
              <a:t>Main Title</a:t>
            </a:r>
            <a:endParaRPr lang="en-US" sz="2800" b="1"/>
          </a:p>
          <a:p>
            <a:pPr lvl="1">
              <a:lnSpc>
                <a:spcPct val="90000"/>
              </a:lnSpc>
              <a:spcBef>
                <a:spcPct val="30000"/>
              </a:spcBef>
              <a:buClr>
                <a:srgbClr val="FF8000"/>
              </a:buClr>
              <a:buFont typeface="Times" charset="0"/>
              <a:buChar char="•"/>
            </a:pPr>
            <a:r>
              <a:rPr lang="en-GB" sz="2800"/>
              <a:t>Supporting text here</a:t>
            </a:r>
          </a:p>
          <a:p>
            <a:pPr lvl="1">
              <a:lnSpc>
                <a:spcPct val="90000"/>
              </a:lnSpc>
              <a:spcBef>
                <a:spcPct val="30000"/>
              </a:spcBef>
              <a:buClr>
                <a:srgbClr val="FF8000"/>
              </a:buClr>
              <a:buFont typeface="Times" charset="0"/>
              <a:buChar char="•"/>
            </a:pPr>
            <a:r>
              <a:rPr lang="en-GB" sz="2800"/>
              <a:t>More supporting text</a:t>
            </a:r>
          </a:p>
          <a:p>
            <a:pPr>
              <a:lnSpc>
                <a:spcPct val="90000"/>
              </a:lnSpc>
              <a:spcBef>
                <a:spcPct val="30000"/>
              </a:spcBef>
              <a:buClr>
                <a:srgbClr val="800000"/>
              </a:buClr>
              <a:buFont typeface="Times" charset="0"/>
              <a:buChar char="•"/>
            </a:pPr>
            <a:r>
              <a:rPr lang="en-US" sz="3200" b="1"/>
              <a:t>Main Title</a:t>
            </a:r>
            <a:endParaRPr lang="en-US" sz="2800" b="1"/>
          </a:p>
          <a:p>
            <a:pPr lvl="1">
              <a:lnSpc>
                <a:spcPct val="90000"/>
              </a:lnSpc>
              <a:spcBef>
                <a:spcPct val="30000"/>
              </a:spcBef>
              <a:buClr>
                <a:srgbClr val="FF8000"/>
              </a:buClr>
              <a:buFont typeface="Times" charset="0"/>
              <a:buChar char="•"/>
            </a:pPr>
            <a:r>
              <a:rPr lang="en-GB" sz="2800"/>
              <a:t>Supporting text here</a:t>
            </a:r>
          </a:p>
          <a:p>
            <a:pPr lvl="1">
              <a:lnSpc>
                <a:spcPct val="90000"/>
              </a:lnSpc>
              <a:spcBef>
                <a:spcPct val="30000"/>
              </a:spcBef>
              <a:buClr>
                <a:srgbClr val="FF8000"/>
              </a:buClr>
              <a:buFont typeface="Times" charset="0"/>
              <a:buChar char="•"/>
            </a:pPr>
            <a:r>
              <a:rPr lang="en-GB" sz="2800"/>
              <a:t>More supporting text</a:t>
            </a:r>
          </a:p>
          <a:p>
            <a:pPr>
              <a:lnSpc>
                <a:spcPct val="90000"/>
              </a:lnSpc>
              <a:spcBef>
                <a:spcPct val="30000"/>
              </a:spcBef>
              <a:buClr>
                <a:srgbClr val="800000"/>
              </a:buClr>
              <a:buFont typeface="Times" charset="0"/>
              <a:buChar char="•"/>
            </a:pPr>
            <a:r>
              <a:rPr lang="en-US" sz="3200" b="1"/>
              <a:t>Main Title</a:t>
            </a:r>
            <a:endParaRPr lang="en-US" sz="2800" b="1"/>
          </a:p>
          <a:p>
            <a:pPr lvl="1">
              <a:lnSpc>
                <a:spcPct val="90000"/>
              </a:lnSpc>
              <a:spcBef>
                <a:spcPct val="30000"/>
              </a:spcBef>
              <a:buClr>
                <a:srgbClr val="FF8000"/>
              </a:buClr>
              <a:buFont typeface="Times" charset="0"/>
              <a:buChar char="•"/>
            </a:pPr>
            <a:r>
              <a:rPr lang="en-GB" sz="2800"/>
              <a:t>Supporting text here</a:t>
            </a:r>
          </a:p>
          <a:p>
            <a:pPr lvl="1">
              <a:lnSpc>
                <a:spcPct val="90000"/>
              </a:lnSpc>
              <a:spcBef>
                <a:spcPct val="30000"/>
              </a:spcBef>
              <a:buClr>
                <a:srgbClr val="FF8000"/>
              </a:buClr>
              <a:buFont typeface="Times" charset="0"/>
              <a:buChar char="•"/>
            </a:pPr>
            <a:r>
              <a:rPr lang="en-GB" sz="2800"/>
              <a:t>More supporting text</a:t>
            </a:r>
          </a:p>
          <a:p>
            <a:pPr>
              <a:lnSpc>
                <a:spcPct val="90000"/>
              </a:lnSpc>
              <a:spcBef>
                <a:spcPct val="30000"/>
              </a:spcBef>
              <a:buClr>
                <a:srgbClr val="800000"/>
              </a:buClr>
              <a:buFont typeface="Times" charset="0"/>
              <a:buChar char="•"/>
            </a:pPr>
            <a:r>
              <a:rPr lang="en-US" sz="3200" b="1"/>
              <a:t>Main Title</a:t>
            </a:r>
            <a:endParaRPr lang="en-US" sz="2800" b="1"/>
          </a:p>
          <a:p>
            <a:pPr lvl="1">
              <a:lnSpc>
                <a:spcPct val="90000"/>
              </a:lnSpc>
              <a:spcBef>
                <a:spcPct val="30000"/>
              </a:spcBef>
              <a:buClr>
                <a:srgbClr val="FF8000"/>
              </a:buClr>
              <a:buFont typeface="Times" charset="0"/>
              <a:buChar char="•"/>
            </a:pPr>
            <a:r>
              <a:rPr lang="en-GB" sz="2800"/>
              <a:t>Supporting text here</a:t>
            </a:r>
          </a:p>
          <a:p>
            <a:pPr lvl="1">
              <a:lnSpc>
                <a:spcPct val="90000"/>
              </a:lnSpc>
              <a:spcBef>
                <a:spcPct val="30000"/>
              </a:spcBef>
              <a:buClr>
                <a:srgbClr val="FF8000"/>
              </a:buClr>
              <a:buFont typeface="Times" charset="0"/>
              <a:buChar char="•"/>
            </a:pPr>
            <a:r>
              <a:rPr lang="en-GB" sz="2800"/>
              <a:t>More supporting text</a:t>
            </a:r>
            <a:endParaRPr lang="en-US" sz="2800"/>
          </a:p>
        </p:txBody>
      </p:sp>
      <p:sp>
        <p:nvSpPr>
          <p:cNvPr id="12673" name="Text Box 385"/>
          <p:cNvSpPr txBox="1">
            <a:spLocks noChangeArrowheads="1"/>
          </p:cNvSpPr>
          <p:nvPr/>
        </p:nvSpPr>
        <p:spPr bwMode="auto">
          <a:xfrm>
            <a:off x="11882438" y="11887200"/>
            <a:ext cx="8185150" cy="6384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55600" indent="-355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863600" indent="-3937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9779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lnSpc>
                <a:spcPct val="90000"/>
              </a:lnSpc>
              <a:spcBef>
                <a:spcPct val="30000"/>
              </a:spcBef>
              <a:buClr>
                <a:srgbClr val="800000"/>
              </a:buClr>
              <a:buFont typeface="Times" charset="0"/>
              <a:buChar char="•"/>
            </a:pPr>
            <a:r>
              <a:rPr lang="en-US" sz="3200" b="1" dirty="0"/>
              <a:t>Main Title</a:t>
            </a:r>
            <a:endParaRPr lang="en-US" sz="2800" b="1" dirty="0"/>
          </a:p>
          <a:p>
            <a:pPr lvl="1">
              <a:lnSpc>
                <a:spcPct val="90000"/>
              </a:lnSpc>
              <a:spcBef>
                <a:spcPct val="30000"/>
              </a:spcBef>
              <a:buClr>
                <a:srgbClr val="FF8000"/>
              </a:buClr>
              <a:buFont typeface="Times" charset="0"/>
              <a:buChar char="•"/>
            </a:pPr>
            <a:r>
              <a:rPr lang="en-GB" sz="2800" dirty="0"/>
              <a:t>Supporting text here</a:t>
            </a:r>
          </a:p>
          <a:p>
            <a:pPr lvl="1">
              <a:lnSpc>
                <a:spcPct val="90000"/>
              </a:lnSpc>
              <a:spcBef>
                <a:spcPct val="30000"/>
              </a:spcBef>
              <a:buClr>
                <a:srgbClr val="FF8000"/>
              </a:buClr>
              <a:buFont typeface="Times" charset="0"/>
              <a:buChar char="•"/>
            </a:pPr>
            <a:r>
              <a:rPr lang="en-GB" sz="2800" dirty="0"/>
              <a:t>More supporting text</a:t>
            </a:r>
          </a:p>
          <a:p>
            <a:pPr>
              <a:lnSpc>
                <a:spcPct val="90000"/>
              </a:lnSpc>
              <a:spcBef>
                <a:spcPct val="30000"/>
              </a:spcBef>
              <a:buClr>
                <a:srgbClr val="800000"/>
              </a:buClr>
              <a:buFont typeface="Times" charset="0"/>
              <a:buChar char="•"/>
            </a:pPr>
            <a:r>
              <a:rPr lang="en-US" sz="3200" b="1" dirty="0"/>
              <a:t>Main Title</a:t>
            </a:r>
            <a:endParaRPr lang="en-US" sz="2800" b="1" dirty="0"/>
          </a:p>
          <a:p>
            <a:pPr lvl="1">
              <a:lnSpc>
                <a:spcPct val="90000"/>
              </a:lnSpc>
              <a:spcBef>
                <a:spcPct val="30000"/>
              </a:spcBef>
              <a:buClr>
                <a:srgbClr val="FF8000"/>
              </a:buClr>
              <a:buFont typeface="Times" charset="0"/>
              <a:buChar char="•"/>
            </a:pPr>
            <a:r>
              <a:rPr lang="en-GB" sz="2800" dirty="0"/>
              <a:t>Supporting text here</a:t>
            </a:r>
          </a:p>
          <a:p>
            <a:pPr lvl="1">
              <a:lnSpc>
                <a:spcPct val="90000"/>
              </a:lnSpc>
              <a:spcBef>
                <a:spcPct val="30000"/>
              </a:spcBef>
              <a:buClr>
                <a:srgbClr val="FF8000"/>
              </a:buClr>
              <a:buFont typeface="Times" charset="0"/>
              <a:buChar char="•"/>
            </a:pPr>
            <a:r>
              <a:rPr lang="en-GB" sz="2800" dirty="0"/>
              <a:t>More supporting text</a:t>
            </a:r>
          </a:p>
          <a:p>
            <a:pPr>
              <a:lnSpc>
                <a:spcPct val="90000"/>
              </a:lnSpc>
              <a:spcBef>
                <a:spcPct val="30000"/>
              </a:spcBef>
              <a:buClr>
                <a:srgbClr val="800000"/>
              </a:buClr>
              <a:buFont typeface="Times" charset="0"/>
              <a:buChar char="•"/>
            </a:pPr>
            <a:r>
              <a:rPr lang="en-US" sz="3200" b="1" dirty="0"/>
              <a:t>Main Title</a:t>
            </a:r>
            <a:endParaRPr lang="en-US" sz="2800" b="1" dirty="0"/>
          </a:p>
          <a:p>
            <a:pPr lvl="1">
              <a:lnSpc>
                <a:spcPct val="90000"/>
              </a:lnSpc>
              <a:spcBef>
                <a:spcPct val="30000"/>
              </a:spcBef>
              <a:buClr>
                <a:srgbClr val="FF8000"/>
              </a:buClr>
              <a:buFont typeface="Times" charset="0"/>
              <a:buChar char="•"/>
            </a:pPr>
            <a:r>
              <a:rPr lang="en-GB" sz="2800" dirty="0"/>
              <a:t>Supporting text here</a:t>
            </a:r>
          </a:p>
          <a:p>
            <a:pPr lvl="1">
              <a:lnSpc>
                <a:spcPct val="90000"/>
              </a:lnSpc>
              <a:spcBef>
                <a:spcPct val="30000"/>
              </a:spcBef>
              <a:buClr>
                <a:srgbClr val="FF8000"/>
              </a:buClr>
              <a:buFont typeface="Times" charset="0"/>
              <a:buChar char="•"/>
            </a:pPr>
            <a:r>
              <a:rPr lang="en-GB" sz="2800" dirty="0"/>
              <a:t>More supporting text</a:t>
            </a:r>
          </a:p>
          <a:p>
            <a:pPr>
              <a:lnSpc>
                <a:spcPct val="90000"/>
              </a:lnSpc>
              <a:spcBef>
                <a:spcPct val="30000"/>
              </a:spcBef>
              <a:buClr>
                <a:srgbClr val="800000"/>
              </a:buClr>
              <a:buFont typeface="Times" charset="0"/>
              <a:buChar char="•"/>
            </a:pPr>
            <a:r>
              <a:rPr lang="en-US" sz="3200" b="1" dirty="0"/>
              <a:t>Main Title</a:t>
            </a:r>
            <a:endParaRPr lang="en-US" sz="2800" b="1" dirty="0"/>
          </a:p>
          <a:p>
            <a:pPr lvl="1">
              <a:lnSpc>
                <a:spcPct val="90000"/>
              </a:lnSpc>
              <a:spcBef>
                <a:spcPct val="30000"/>
              </a:spcBef>
              <a:buClr>
                <a:srgbClr val="FF8000"/>
              </a:buClr>
              <a:buFont typeface="Times" charset="0"/>
              <a:buChar char="•"/>
            </a:pPr>
            <a:r>
              <a:rPr lang="en-GB" sz="2800" dirty="0"/>
              <a:t>Supporting text here</a:t>
            </a:r>
          </a:p>
          <a:p>
            <a:pPr lvl="1">
              <a:lnSpc>
                <a:spcPct val="90000"/>
              </a:lnSpc>
              <a:spcBef>
                <a:spcPct val="30000"/>
              </a:spcBef>
              <a:buClr>
                <a:srgbClr val="FF8000"/>
              </a:buClr>
              <a:buFont typeface="Times" charset="0"/>
              <a:buChar char="•"/>
            </a:pPr>
            <a:r>
              <a:rPr lang="en-GB" sz="2800" dirty="0"/>
              <a:t>More supporting text</a:t>
            </a:r>
            <a:endParaRPr lang="en-US" sz="2800" dirty="0"/>
          </a:p>
        </p:txBody>
      </p:sp>
      <p:sp>
        <p:nvSpPr>
          <p:cNvPr id="12674" name="Text Box 386"/>
          <p:cNvSpPr txBox="1">
            <a:spLocks noChangeArrowheads="1"/>
          </p:cNvSpPr>
          <p:nvPr/>
        </p:nvSpPr>
        <p:spPr bwMode="auto">
          <a:xfrm>
            <a:off x="1870075" y="11887200"/>
            <a:ext cx="8185150" cy="6384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55600" indent="-355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863600" indent="-3937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9779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lnSpc>
                <a:spcPct val="90000"/>
              </a:lnSpc>
              <a:spcBef>
                <a:spcPct val="30000"/>
              </a:spcBef>
              <a:buClr>
                <a:srgbClr val="800000"/>
              </a:buClr>
              <a:buFont typeface="Times" charset="0"/>
              <a:buChar char="•"/>
            </a:pPr>
            <a:r>
              <a:rPr lang="en-US" sz="3200" b="1" dirty="0"/>
              <a:t>Main Title</a:t>
            </a:r>
            <a:endParaRPr lang="en-US" sz="2800" b="1" dirty="0"/>
          </a:p>
          <a:p>
            <a:pPr lvl="1">
              <a:lnSpc>
                <a:spcPct val="90000"/>
              </a:lnSpc>
              <a:spcBef>
                <a:spcPct val="30000"/>
              </a:spcBef>
              <a:buClr>
                <a:srgbClr val="FF8000"/>
              </a:buClr>
              <a:buFont typeface="Times" charset="0"/>
              <a:buChar char="•"/>
            </a:pPr>
            <a:r>
              <a:rPr lang="en-GB" sz="2800" dirty="0"/>
              <a:t>Supporting text here</a:t>
            </a:r>
          </a:p>
          <a:p>
            <a:pPr lvl="1">
              <a:lnSpc>
                <a:spcPct val="90000"/>
              </a:lnSpc>
              <a:spcBef>
                <a:spcPct val="30000"/>
              </a:spcBef>
              <a:buClr>
                <a:srgbClr val="FF8000"/>
              </a:buClr>
              <a:buFont typeface="Times" charset="0"/>
              <a:buChar char="•"/>
            </a:pPr>
            <a:r>
              <a:rPr lang="en-GB" sz="2800" dirty="0"/>
              <a:t>More supporting text</a:t>
            </a:r>
          </a:p>
          <a:p>
            <a:pPr>
              <a:lnSpc>
                <a:spcPct val="90000"/>
              </a:lnSpc>
              <a:spcBef>
                <a:spcPct val="30000"/>
              </a:spcBef>
              <a:buClr>
                <a:srgbClr val="800000"/>
              </a:buClr>
              <a:buFont typeface="Times" charset="0"/>
              <a:buChar char="•"/>
            </a:pPr>
            <a:r>
              <a:rPr lang="en-US" sz="3200" b="1" dirty="0"/>
              <a:t>Main Title</a:t>
            </a:r>
            <a:endParaRPr lang="en-US" sz="2800" b="1" dirty="0"/>
          </a:p>
          <a:p>
            <a:pPr lvl="1">
              <a:lnSpc>
                <a:spcPct val="90000"/>
              </a:lnSpc>
              <a:spcBef>
                <a:spcPct val="30000"/>
              </a:spcBef>
              <a:buClr>
                <a:srgbClr val="FF8000"/>
              </a:buClr>
              <a:buFont typeface="Times" charset="0"/>
              <a:buChar char="•"/>
            </a:pPr>
            <a:r>
              <a:rPr lang="en-GB" sz="2800" dirty="0"/>
              <a:t>Supporting text here</a:t>
            </a:r>
          </a:p>
          <a:p>
            <a:pPr lvl="1">
              <a:lnSpc>
                <a:spcPct val="90000"/>
              </a:lnSpc>
              <a:spcBef>
                <a:spcPct val="30000"/>
              </a:spcBef>
              <a:buClr>
                <a:srgbClr val="FF8000"/>
              </a:buClr>
              <a:buFont typeface="Times" charset="0"/>
              <a:buChar char="•"/>
            </a:pPr>
            <a:r>
              <a:rPr lang="en-GB" sz="2800" dirty="0"/>
              <a:t>More supporting text</a:t>
            </a:r>
          </a:p>
          <a:p>
            <a:pPr>
              <a:lnSpc>
                <a:spcPct val="90000"/>
              </a:lnSpc>
              <a:spcBef>
                <a:spcPct val="30000"/>
              </a:spcBef>
              <a:buClr>
                <a:srgbClr val="800000"/>
              </a:buClr>
              <a:buFont typeface="Times" charset="0"/>
              <a:buChar char="•"/>
            </a:pPr>
            <a:r>
              <a:rPr lang="en-US" sz="3200" b="1" dirty="0"/>
              <a:t>Main Title</a:t>
            </a:r>
            <a:endParaRPr lang="en-US" sz="2800" b="1" dirty="0"/>
          </a:p>
          <a:p>
            <a:pPr lvl="1">
              <a:lnSpc>
                <a:spcPct val="90000"/>
              </a:lnSpc>
              <a:spcBef>
                <a:spcPct val="30000"/>
              </a:spcBef>
              <a:buClr>
                <a:srgbClr val="FF8000"/>
              </a:buClr>
              <a:buFont typeface="Times" charset="0"/>
              <a:buChar char="•"/>
            </a:pPr>
            <a:r>
              <a:rPr lang="en-GB" sz="2800" dirty="0"/>
              <a:t>Supporting text here</a:t>
            </a:r>
          </a:p>
          <a:p>
            <a:pPr lvl="1">
              <a:lnSpc>
                <a:spcPct val="90000"/>
              </a:lnSpc>
              <a:spcBef>
                <a:spcPct val="30000"/>
              </a:spcBef>
              <a:buClr>
                <a:srgbClr val="FF8000"/>
              </a:buClr>
              <a:buFont typeface="Times" charset="0"/>
              <a:buChar char="•"/>
            </a:pPr>
            <a:r>
              <a:rPr lang="en-GB" sz="2800" dirty="0"/>
              <a:t>More supporting text</a:t>
            </a:r>
          </a:p>
          <a:p>
            <a:pPr>
              <a:lnSpc>
                <a:spcPct val="90000"/>
              </a:lnSpc>
              <a:spcBef>
                <a:spcPct val="30000"/>
              </a:spcBef>
              <a:buClr>
                <a:srgbClr val="800000"/>
              </a:buClr>
              <a:buFont typeface="Times" charset="0"/>
              <a:buChar char="•"/>
            </a:pPr>
            <a:r>
              <a:rPr lang="en-US" sz="3200" b="1" dirty="0"/>
              <a:t>Main Title</a:t>
            </a:r>
            <a:endParaRPr lang="en-US" sz="2800" b="1" dirty="0"/>
          </a:p>
          <a:p>
            <a:pPr lvl="1">
              <a:lnSpc>
                <a:spcPct val="90000"/>
              </a:lnSpc>
              <a:spcBef>
                <a:spcPct val="30000"/>
              </a:spcBef>
              <a:buClr>
                <a:srgbClr val="FF8000"/>
              </a:buClr>
              <a:buFont typeface="Times" charset="0"/>
              <a:buChar char="•"/>
            </a:pPr>
            <a:r>
              <a:rPr lang="en-GB" sz="2800" dirty="0"/>
              <a:t>Supporting text here</a:t>
            </a:r>
          </a:p>
          <a:p>
            <a:pPr lvl="1">
              <a:lnSpc>
                <a:spcPct val="90000"/>
              </a:lnSpc>
              <a:spcBef>
                <a:spcPct val="30000"/>
              </a:spcBef>
              <a:buClr>
                <a:srgbClr val="FF8000"/>
              </a:buClr>
              <a:buFont typeface="Times" charset="0"/>
              <a:buChar char="•"/>
            </a:pPr>
            <a:r>
              <a:rPr lang="en-GB" sz="2800" dirty="0"/>
              <a:t>More supporting text</a:t>
            </a:r>
            <a:endParaRPr lang="en-US" sz="2800" dirty="0"/>
          </a:p>
        </p:txBody>
      </p:sp>
      <p:sp>
        <p:nvSpPr>
          <p:cNvPr id="12675" name="Text Box 387"/>
          <p:cNvSpPr txBox="1">
            <a:spLocks noChangeArrowheads="1"/>
          </p:cNvSpPr>
          <p:nvPr/>
        </p:nvSpPr>
        <p:spPr bwMode="auto">
          <a:xfrm>
            <a:off x="1879600" y="27679650"/>
            <a:ext cx="8185150" cy="6384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55600" indent="-355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863600" indent="-3937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9779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lnSpc>
                <a:spcPct val="90000"/>
              </a:lnSpc>
              <a:spcBef>
                <a:spcPct val="30000"/>
              </a:spcBef>
              <a:buClr>
                <a:srgbClr val="800000"/>
              </a:buClr>
              <a:buFont typeface="Times" charset="0"/>
              <a:buChar char="•"/>
            </a:pPr>
            <a:r>
              <a:rPr lang="en-US" sz="3200" b="1"/>
              <a:t>Main Title</a:t>
            </a:r>
            <a:endParaRPr lang="en-US" sz="2800" b="1"/>
          </a:p>
          <a:p>
            <a:pPr lvl="1">
              <a:lnSpc>
                <a:spcPct val="90000"/>
              </a:lnSpc>
              <a:spcBef>
                <a:spcPct val="30000"/>
              </a:spcBef>
              <a:buClr>
                <a:srgbClr val="FF8000"/>
              </a:buClr>
              <a:buFont typeface="Times" charset="0"/>
              <a:buChar char="•"/>
            </a:pPr>
            <a:r>
              <a:rPr lang="en-GB" sz="2800"/>
              <a:t>Supporting text here</a:t>
            </a:r>
          </a:p>
          <a:p>
            <a:pPr lvl="1">
              <a:lnSpc>
                <a:spcPct val="90000"/>
              </a:lnSpc>
              <a:spcBef>
                <a:spcPct val="30000"/>
              </a:spcBef>
              <a:buClr>
                <a:srgbClr val="FF8000"/>
              </a:buClr>
              <a:buFont typeface="Times" charset="0"/>
              <a:buChar char="•"/>
            </a:pPr>
            <a:r>
              <a:rPr lang="en-GB" sz="2800"/>
              <a:t>More supporting text</a:t>
            </a:r>
          </a:p>
          <a:p>
            <a:pPr>
              <a:lnSpc>
                <a:spcPct val="90000"/>
              </a:lnSpc>
              <a:spcBef>
                <a:spcPct val="30000"/>
              </a:spcBef>
              <a:buClr>
                <a:srgbClr val="800000"/>
              </a:buClr>
              <a:buFont typeface="Times" charset="0"/>
              <a:buChar char="•"/>
            </a:pPr>
            <a:r>
              <a:rPr lang="en-US" sz="3200" b="1"/>
              <a:t>Main Title</a:t>
            </a:r>
            <a:endParaRPr lang="en-US" sz="2800" b="1"/>
          </a:p>
          <a:p>
            <a:pPr lvl="1">
              <a:lnSpc>
                <a:spcPct val="90000"/>
              </a:lnSpc>
              <a:spcBef>
                <a:spcPct val="30000"/>
              </a:spcBef>
              <a:buClr>
                <a:srgbClr val="FF8000"/>
              </a:buClr>
              <a:buFont typeface="Times" charset="0"/>
              <a:buChar char="•"/>
            </a:pPr>
            <a:r>
              <a:rPr lang="en-GB" sz="2800"/>
              <a:t>Supporting text here</a:t>
            </a:r>
          </a:p>
          <a:p>
            <a:pPr lvl="1">
              <a:lnSpc>
                <a:spcPct val="90000"/>
              </a:lnSpc>
              <a:spcBef>
                <a:spcPct val="30000"/>
              </a:spcBef>
              <a:buClr>
                <a:srgbClr val="FF8000"/>
              </a:buClr>
              <a:buFont typeface="Times" charset="0"/>
              <a:buChar char="•"/>
            </a:pPr>
            <a:r>
              <a:rPr lang="en-GB" sz="2800"/>
              <a:t>More supporting text</a:t>
            </a:r>
          </a:p>
          <a:p>
            <a:pPr>
              <a:lnSpc>
                <a:spcPct val="90000"/>
              </a:lnSpc>
              <a:spcBef>
                <a:spcPct val="30000"/>
              </a:spcBef>
              <a:buClr>
                <a:srgbClr val="800000"/>
              </a:buClr>
              <a:buFont typeface="Times" charset="0"/>
              <a:buChar char="•"/>
            </a:pPr>
            <a:r>
              <a:rPr lang="en-US" sz="3200" b="1"/>
              <a:t>Main Title</a:t>
            </a:r>
            <a:endParaRPr lang="en-US" sz="2800" b="1"/>
          </a:p>
          <a:p>
            <a:pPr lvl="1">
              <a:lnSpc>
                <a:spcPct val="90000"/>
              </a:lnSpc>
              <a:spcBef>
                <a:spcPct val="30000"/>
              </a:spcBef>
              <a:buClr>
                <a:srgbClr val="FF8000"/>
              </a:buClr>
              <a:buFont typeface="Times" charset="0"/>
              <a:buChar char="•"/>
            </a:pPr>
            <a:r>
              <a:rPr lang="en-GB" sz="2800"/>
              <a:t>Supporting text here</a:t>
            </a:r>
          </a:p>
          <a:p>
            <a:pPr lvl="1">
              <a:lnSpc>
                <a:spcPct val="90000"/>
              </a:lnSpc>
              <a:spcBef>
                <a:spcPct val="30000"/>
              </a:spcBef>
              <a:buClr>
                <a:srgbClr val="FF8000"/>
              </a:buClr>
              <a:buFont typeface="Times" charset="0"/>
              <a:buChar char="•"/>
            </a:pPr>
            <a:r>
              <a:rPr lang="en-GB" sz="2800"/>
              <a:t>More supporting text</a:t>
            </a:r>
          </a:p>
          <a:p>
            <a:pPr>
              <a:lnSpc>
                <a:spcPct val="90000"/>
              </a:lnSpc>
              <a:spcBef>
                <a:spcPct val="30000"/>
              </a:spcBef>
              <a:buClr>
                <a:srgbClr val="800000"/>
              </a:buClr>
              <a:buFont typeface="Times" charset="0"/>
              <a:buChar char="•"/>
            </a:pPr>
            <a:r>
              <a:rPr lang="en-US" sz="3200" b="1"/>
              <a:t>Main Title</a:t>
            </a:r>
            <a:endParaRPr lang="en-US" sz="2800" b="1"/>
          </a:p>
          <a:p>
            <a:pPr lvl="1">
              <a:lnSpc>
                <a:spcPct val="90000"/>
              </a:lnSpc>
              <a:spcBef>
                <a:spcPct val="30000"/>
              </a:spcBef>
              <a:buClr>
                <a:srgbClr val="FF8000"/>
              </a:buClr>
              <a:buFont typeface="Times" charset="0"/>
              <a:buChar char="•"/>
            </a:pPr>
            <a:r>
              <a:rPr lang="en-GB" sz="2800"/>
              <a:t>Supporting text here</a:t>
            </a:r>
          </a:p>
          <a:p>
            <a:pPr lvl="1">
              <a:lnSpc>
                <a:spcPct val="90000"/>
              </a:lnSpc>
              <a:spcBef>
                <a:spcPct val="30000"/>
              </a:spcBef>
              <a:buClr>
                <a:srgbClr val="FF8000"/>
              </a:buClr>
              <a:buFont typeface="Times" charset="0"/>
              <a:buChar char="•"/>
            </a:pPr>
            <a:r>
              <a:rPr lang="en-GB" sz="2800"/>
              <a:t>More supporting text</a:t>
            </a:r>
            <a:endParaRPr lang="en-US" sz="2800"/>
          </a:p>
        </p:txBody>
      </p:sp>
      <p:sp>
        <p:nvSpPr>
          <p:cNvPr id="12676" name="Text Box 388"/>
          <p:cNvSpPr txBox="1">
            <a:spLocks noChangeArrowheads="1"/>
          </p:cNvSpPr>
          <p:nvPr/>
        </p:nvSpPr>
        <p:spPr bwMode="auto">
          <a:xfrm>
            <a:off x="11882438" y="22199600"/>
            <a:ext cx="8185150" cy="6384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55600" indent="-355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863600" indent="-3937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9779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lnSpc>
                <a:spcPct val="90000"/>
              </a:lnSpc>
              <a:spcBef>
                <a:spcPct val="30000"/>
              </a:spcBef>
              <a:buClr>
                <a:srgbClr val="800000"/>
              </a:buClr>
              <a:buFont typeface="Times" charset="0"/>
              <a:buChar char="•"/>
            </a:pPr>
            <a:r>
              <a:rPr lang="en-US" sz="3200" b="1"/>
              <a:t>Main Title</a:t>
            </a:r>
            <a:endParaRPr lang="en-US" sz="2800" b="1"/>
          </a:p>
          <a:p>
            <a:pPr lvl="1">
              <a:lnSpc>
                <a:spcPct val="90000"/>
              </a:lnSpc>
              <a:spcBef>
                <a:spcPct val="30000"/>
              </a:spcBef>
              <a:buClr>
                <a:srgbClr val="FF8000"/>
              </a:buClr>
              <a:buFont typeface="Times" charset="0"/>
              <a:buChar char="•"/>
            </a:pPr>
            <a:r>
              <a:rPr lang="en-GB" sz="2800"/>
              <a:t>Supporting text here</a:t>
            </a:r>
          </a:p>
          <a:p>
            <a:pPr lvl="1">
              <a:lnSpc>
                <a:spcPct val="90000"/>
              </a:lnSpc>
              <a:spcBef>
                <a:spcPct val="30000"/>
              </a:spcBef>
              <a:buClr>
                <a:srgbClr val="FF8000"/>
              </a:buClr>
              <a:buFont typeface="Times" charset="0"/>
              <a:buChar char="•"/>
            </a:pPr>
            <a:r>
              <a:rPr lang="en-GB" sz="2800"/>
              <a:t>More supporting text</a:t>
            </a:r>
          </a:p>
          <a:p>
            <a:pPr>
              <a:lnSpc>
                <a:spcPct val="90000"/>
              </a:lnSpc>
              <a:spcBef>
                <a:spcPct val="30000"/>
              </a:spcBef>
              <a:buClr>
                <a:srgbClr val="800000"/>
              </a:buClr>
              <a:buFont typeface="Times" charset="0"/>
              <a:buChar char="•"/>
            </a:pPr>
            <a:r>
              <a:rPr lang="en-US" sz="3200" b="1"/>
              <a:t>Main Title</a:t>
            </a:r>
            <a:endParaRPr lang="en-US" sz="2800" b="1"/>
          </a:p>
          <a:p>
            <a:pPr lvl="1">
              <a:lnSpc>
                <a:spcPct val="90000"/>
              </a:lnSpc>
              <a:spcBef>
                <a:spcPct val="30000"/>
              </a:spcBef>
              <a:buClr>
                <a:srgbClr val="FF8000"/>
              </a:buClr>
              <a:buFont typeface="Times" charset="0"/>
              <a:buChar char="•"/>
            </a:pPr>
            <a:r>
              <a:rPr lang="en-GB" sz="2800"/>
              <a:t>Supporting text here</a:t>
            </a:r>
          </a:p>
          <a:p>
            <a:pPr lvl="1">
              <a:lnSpc>
                <a:spcPct val="90000"/>
              </a:lnSpc>
              <a:spcBef>
                <a:spcPct val="30000"/>
              </a:spcBef>
              <a:buClr>
                <a:srgbClr val="FF8000"/>
              </a:buClr>
              <a:buFont typeface="Times" charset="0"/>
              <a:buChar char="•"/>
            </a:pPr>
            <a:r>
              <a:rPr lang="en-GB" sz="2800"/>
              <a:t>More supporting text</a:t>
            </a:r>
          </a:p>
          <a:p>
            <a:pPr>
              <a:lnSpc>
                <a:spcPct val="90000"/>
              </a:lnSpc>
              <a:spcBef>
                <a:spcPct val="30000"/>
              </a:spcBef>
              <a:buClr>
                <a:srgbClr val="800000"/>
              </a:buClr>
              <a:buFont typeface="Times" charset="0"/>
              <a:buChar char="•"/>
            </a:pPr>
            <a:r>
              <a:rPr lang="en-US" sz="3200" b="1"/>
              <a:t>Main Title</a:t>
            </a:r>
            <a:endParaRPr lang="en-US" sz="2800" b="1"/>
          </a:p>
          <a:p>
            <a:pPr lvl="1">
              <a:lnSpc>
                <a:spcPct val="90000"/>
              </a:lnSpc>
              <a:spcBef>
                <a:spcPct val="30000"/>
              </a:spcBef>
              <a:buClr>
                <a:srgbClr val="FF8000"/>
              </a:buClr>
              <a:buFont typeface="Times" charset="0"/>
              <a:buChar char="•"/>
            </a:pPr>
            <a:r>
              <a:rPr lang="en-GB" sz="2800"/>
              <a:t>Supporting text here</a:t>
            </a:r>
          </a:p>
          <a:p>
            <a:pPr lvl="1">
              <a:lnSpc>
                <a:spcPct val="90000"/>
              </a:lnSpc>
              <a:spcBef>
                <a:spcPct val="30000"/>
              </a:spcBef>
              <a:buClr>
                <a:srgbClr val="FF8000"/>
              </a:buClr>
              <a:buFont typeface="Times" charset="0"/>
              <a:buChar char="•"/>
            </a:pPr>
            <a:r>
              <a:rPr lang="en-GB" sz="2800"/>
              <a:t>More supporting text</a:t>
            </a:r>
          </a:p>
          <a:p>
            <a:pPr>
              <a:lnSpc>
                <a:spcPct val="90000"/>
              </a:lnSpc>
              <a:spcBef>
                <a:spcPct val="30000"/>
              </a:spcBef>
              <a:buClr>
                <a:srgbClr val="800000"/>
              </a:buClr>
              <a:buFont typeface="Times" charset="0"/>
              <a:buChar char="•"/>
            </a:pPr>
            <a:r>
              <a:rPr lang="en-US" sz="3200" b="1"/>
              <a:t>Main Title</a:t>
            </a:r>
            <a:endParaRPr lang="en-US" sz="2800" b="1"/>
          </a:p>
          <a:p>
            <a:pPr lvl="1">
              <a:lnSpc>
                <a:spcPct val="90000"/>
              </a:lnSpc>
              <a:spcBef>
                <a:spcPct val="30000"/>
              </a:spcBef>
              <a:buClr>
                <a:srgbClr val="FF8000"/>
              </a:buClr>
              <a:buFont typeface="Times" charset="0"/>
              <a:buChar char="•"/>
            </a:pPr>
            <a:r>
              <a:rPr lang="en-GB" sz="2800"/>
              <a:t>Supporting text here</a:t>
            </a:r>
          </a:p>
          <a:p>
            <a:pPr lvl="1">
              <a:lnSpc>
                <a:spcPct val="90000"/>
              </a:lnSpc>
              <a:spcBef>
                <a:spcPct val="30000"/>
              </a:spcBef>
              <a:buClr>
                <a:srgbClr val="FF8000"/>
              </a:buClr>
              <a:buFont typeface="Times" charset="0"/>
              <a:buChar char="•"/>
            </a:pPr>
            <a:r>
              <a:rPr lang="en-GB" sz="2800"/>
              <a:t>More supporting text</a:t>
            </a:r>
            <a:endParaRPr lang="en-US" sz="2800"/>
          </a:p>
        </p:txBody>
      </p:sp>
      <p:sp>
        <p:nvSpPr>
          <p:cNvPr id="12677" name="Text Box 389"/>
          <p:cNvSpPr txBox="1">
            <a:spLocks noChangeArrowheads="1"/>
          </p:cNvSpPr>
          <p:nvPr/>
        </p:nvSpPr>
        <p:spPr bwMode="auto">
          <a:xfrm>
            <a:off x="11882438" y="30810200"/>
            <a:ext cx="8185150" cy="4775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55600" indent="-355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863600" indent="-3937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9779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lnSpc>
                <a:spcPct val="90000"/>
              </a:lnSpc>
              <a:spcBef>
                <a:spcPct val="30000"/>
              </a:spcBef>
              <a:buClr>
                <a:srgbClr val="800000"/>
              </a:buClr>
              <a:buFont typeface="Times" charset="0"/>
              <a:buChar char="•"/>
            </a:pPr>
            <a:r>
              <a:rPr lang="en-US" sz="3200" b="1"/>
              <a:t>Main Title</a:t>
            </a:r>
            <a:endParaRPr lang="en-US" sz="2800" b="1"/>
          </a:p>
          <a:p>
            <a:pPr lvl="1">
              <a:lnSpc>
                <a:spcPct val="90000"/>
              </a:lnSpc>
              <a:spcBef>
                <a:spcPct val="30000"/>
              </a:spcBef>
              <a:buClr>
                <a:srgbClr val="FF8000"/>
              </a:buClr>
              <a:buFont typeface="Times" charset="0"/>
              <a:buChar char="•"/>
            </a:pPr>
            <a:r>
              <a:rPr lang="en-GB" sz="2800"/>
              <a:t>Supporting text here</a:t>
            </a:r>
          </a:p>
          <a:p>
            <a:pPr lvl="1">
              <a:lnSpc>
                <a:spcPct val="90000"/>
              </a:lnSpc>
              <a:spcBef>
                <a:spcPct val="30000"/>
              </a:spcBef>
              <a:buClr>
                <a:srgbClr val="FF8000"/>
              </a:buClr>
              <a:buFont typeface="Times" charset="0"/>
              <a:buChar char="•"/>
            </a:pPr>
            <a:r>
              <a:rPr lang="en-GB" sz="2800"/>
              <a:t>More supporting text</a:t>
            </a:r>
          </a:p>
          <a:p>
            <a:pPr>
              <a:lnSpc>
                <a:spcPct val="90000"/>
              </a:lnSpc>
              <a:spcBef>
                <a:spcPct val="30000"/>
              </a:spcBef>
              <a:buClr>
                <a:srgbClr val="800000"/>
              </a:buClr>
              <a:buFont typeface="Times" charset="0"/>
              <a:buChar char="•"/>
            </a:pPr>
            <a:r>
              <a:rPr lang="en-US" sz="3200" b="1"/>
              <a:t>Main Title</a:t>
            </a:r>
            <a:endParaRPr lang="en-US" sz="2800" b="1"/>
          </a:p>
          <a:p>
            <a:pPr lvl="1">
              <a:lnSpc>
                <a:spcPct val="90000"/>
              </a:lnSpc>
              <a:spcBef>
                <a:spcPct val="30000"/>
              </a:spcBef>
              <a:buClr>
                <a:srgbClr val="FF8000"/>
              </a:buClr>
              <a:buFont typeface="Times" charset="0"/>
              <a:buChar char="•"/>
            </a:pPr>
            <a:r>
              <a:rPr lang="en-GB" sz="2800"/>
              <a:t>Supporting text here</a:t>
            </a:r>
          </a:p>
          <a:p>
            <a:pPr lvl="1">
              <a:lnSpc>
                <a:spcPct val="90000"/>
              </a:lnSpc>
              <a:spcBef>
                <a:spcPct val="30000"/>
              </a:spcBef>
              <a:buClr>
                <a:srgbClr val="FF8000"/>
              </a:buClr>
              <a:buFont typeface="Times" charset="0"/>
              <a:buChar char="•"/>
            </a:pPr>
            <a:r>
              <a:rPr lang="en-GB" sz="2800"/>
              <a:t>More supporting text</a:t>
            </a:r>
          </a:p>
          <a:p>
            <a:pPr>
              <a:lnSpc>
                <a:spcPct val="90000"/>
              </a:lnSpc>
              <a:spcBef>
                <a:spcPct val="30000"/>
              </a:spcBef>
              <a:buClr>
                <a:srgbClr val="800000"/>
              </a:buClr>
              <a:buFont typeface="Times" charset="0"/>
              <a:buChar char="•"/>
            </a:pPr>
            <a:r>
              <a:rPr lang="en-US" sz="3200" b="1"/>
              <a:t>Main Title</a:t>
            </a:r>
            <a:endParaRPr lang="en-US" sz="2800" b="1"/>
          </a:p>
          <a:p>
            <a:pPr lvl="1">
              <a:lnSpc>
                <a:spcPct val="90000"/>
              </a:lnSpc>
              <a:spcBef>
                <a:spcPct val="30000"/>
              </a:spcBef>
              <a:buClr>
                <a:srgbClr val="FF8000"/>
              </a:buClr>
              <a:buFont typeface="Times" charset="0"/>
              <a:buChar char="•"/>
            </a:pPr>
            <a:r>
              <a:rPr lang="en-GB" sz="2800"/>
              <a:t>Supporting text here</a:t>
            </a:r>
          </a:p>
          <a:p>
            <a:pPr lvl="1">
              <a:lnSpc>
                <a:spcPct val="90000"/>
              </a:lnSpc>
              <a:spcBef>
                <a:spcPct val="30000"/>
              </a:spcBef>
              <a:buClr>
                <a:srgbClr val="FF8000"/>
              </a:buClr>
              <a:buFont typeface="Times" charset="0"/>
              <a:buChar char="•"/>
            </a:pPr>
            <a:r>
              <a:rPr lang="en-GB" sz="2800"/>
              <a:t>More supporting text</a:t>
            </a:r>
            <a:endParaRPr lang="en-US" sz="2800"/>
          </a:p>
        </p:txBody>
      </p:sp>
      <p:pic>
        <p:nvPicPr>
          <p:cNvPr id="2" name="Picture 1" descr="new_logo_vertical_186-black.eps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174088" y="36512500"/>
            <a:ext cx="2628900" cy="18923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Blends">
  <a:themeElements>
    <a:clrScheme name="Blends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ＭＳ Ｐゴシック"/>
        <a:cs typeface=""/>
      </a:majorFont>
      <a:minorFont>
        <a:latin typeface="Tahoma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1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Arial Black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1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Arial Black" charset="0"/>
            <a:ea typeface="ＭＳ Ｐゴシック" charset="0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Designs\Blends.pot</Template>
  <TotalTime>1481</TotalTime>
  <Words>347</Words>
  <Application>Microsoft Macintosh PowerPoint</Application>
  <PresentationFormat>Custom</PresentationFormat>
  <Paragraphs>127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Blends</vt:lpstr>
      <vt:lpstr>PowerPoint Presentation</vt:lpstr>
    </vt:vector>
  </TitlesOfParts>
  <Company>csun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A lab</cp:lastModifiedBy>
  <cp:revision>97</cp:revision>
  <dcterms:created xsi:type="dcterms:W3CDTF">2001-10-06T23:01:04Z</dcterms:created>
  <dcterms:modified xsi:type="dcterms:W3CDTF">2016-01-25T22:27:29Z</dcterms:modified>
</cp:coreProperties>
</file>