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6E6E6"/>
    <a:srgbClr val="E78C31"/>
    <a:srgbClr val="B55239"/>
    <a:srgbClr val="99999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inimized" preferSingleView="1">
    <p:restoredLeft sz="32787"/>
    <p:restoredTop sz="90929"/>
  </p:normalViewPr>
  <p:slideViewPr>
    <p:cSldViewPr>
      <p:cViewPr>
        <p:scale>
          <a:sx n="50" d="100"/>
          <a:sy n="50" d="100"/>
        </p:scale>
        <p:origin x="3512" y="-80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5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2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4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84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1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1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3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696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397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2pPr>
      <a:lvl3pPr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3pPr>
      <a:lvl4pPr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4pPr>
      <a:lvl5pPr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5pPr>
      <a:lvl6pPr marL="4572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6pPr>
      <a:lvl7pPr marL="9144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7pPr>
      <a:lvl8pPr marL="13716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8pPr>
      <a:lvl9pPr marL="1828800" algn="ctr" defTabSz="4806950" rtl="0" fontAlgn="base">
        <a:lnSpc>
          <a:spcPct val="85000"/>
        </a:lnSpc>
        <a:spcBef>
          <a:spcPct val="0"/>
        </a:spcBef>
        <a:spcAft>
          <a:spcPct val="0"/>
        </a:spcAft>
        <a:defRPr sz="96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Monotype Corsiva" charset="0"/>
          <a:ea typeface="ＭＳ Ｐゴシック" charset="0"/>
        </a:defRPr>
      </a:lvl9pPr>
    </p:titleStyle>
    <p:bodyStyle>
      <a:lvl1pPr marL="355600" indent="-3556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860425" indent="-390525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800" b="1">
          <a:solidFill>
            <a:srgbClr val="000000"/>
          </a:solidFill>
          <a:latin typeface="+mn-lt"/>
          <a:ea typeface="+mn-ea"/>
        </a:defRPr>
      </a:lvl2pPr>
      <a:lvl3pPr marL="1371600" indent="-396875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600" i="1">
          <a:solidFill>
            <a:srgbClr val="000000"/>
          </a:solidFill>
          <a:latin typeface="+mn-lt"/>
          <a:ea typeface="+mn-ea"/>
        </a:defRPr>
      </a:lvl3pPr>
      <a:lvl4pPr marL="1879600" indent="-3937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4pPr>
      <a:lvl5pPr marL="22860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5pPr>
      <a:lvl6pPr marL="27432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6pPr>
      <a:lvl7pPr marL="32004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7pPr>
      <a:lvl8pPr marL="36576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8pPr>
      <a:lvl9pPr marL="4114800" indent="-292100" algn="l" defTabSz="4806950" rtl="0" fontAlgn="base">
        <a:spcBef>
          <a:spcPct val="20000"/>
        </a:spcBef>
        <a:spcAft>
          <a:spcPct val="0"/>
        </a:spcAft>
        <a:buClr>
          <a:srgbClr val="000000"/>
        </a:buClr>
        <a:buFont typeface="Wingdings" charset="0"/>
        <a:buChar char="v"/>
        <a:defRPr sz="2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2" name="Text Box 304"/>
          <p:cNvSpPr txBox="1">
            <a:spLocks noChangeArrowheads="1"/>
          </p:cNvSpPr>
          <p:nvPr/>
        </p:nvSpPr>
        <p:spPr bwMode="auto">
          <a:xfrm>
            <a:off x="1295400" y="1839913"/>
            <a:ext cx="48387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latin typeface="Marker Felt" charset="0"/>
              </a:rPr>
              <a:t>Put in your Presentation Title Right Here – Yeah, Right Here. Here I Said.</a:t>
            </a:r>
          </a:p>
        </p:txBody>
      </p:sp>
      <p:pic>
        <p:nvPicPr>
          <p:cNvPr id="2353" name="Picture 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524000" y="762000"/>
            <a:ext cx="24765000" cy="20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6" name="Picture 3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4841200" y="6118225"/>
            <a:ext cx="24765000" cy="20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7" name="Text Box 319"/>
          <p:cNvSpPr txBox="1">
            <a:spLocks noChangeArrowheads="1"/>
          </p:cNvSpPr>
          <p:nvPr/>
        </p:nvSpPr>
        <p:spPr bwMode="auto">
          <a:xfrm>
            <a:off x="1219200" y="3810000"/>
            <a:ext cx="10744200" cy="181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latin typeface="Marker Felt" charset="0"/>
              </a:rPr>
              <a:t>Author, Ph.D.</a:t>
            </a:r>
            <a:endParaRPr lang="en-US" sz="7200" b="1">
              <a:latin typeface="Marker Felt" charset="0"/>
            </a:endParaRPr>
          </a:p>
          <a:p>
            <a:pPr algn="ctr">
              <a:spcBef>
                <a:spcPct val="10000"/>
              </a:spcBef>
            </a:pPr>
            <a:r>
              <a:rPr lang="en-US" sz="4800" b="1">
                <a:latin typeface="Marker Felt" charset="0"/>
              </a:rPr>
              <a:t>Department</a:t>
            </a:r>
            <a:endParaRPr lang="en-US" sz="7200" b="1">
              <a:latin typeface="Marker Felt" charset="0"/>
            </a:endParaRPr>
          </a:p>
        </p:txBody>
      </p:sp>
      <p:sp>
        <p:nvSpPr>
          <p:cNvPr id="2368" name="Text Box 320"/>
          <p:cNvSpPr txBox="1">
            <a:spLocks noChangeArrowheads="1"/>
          </p:cNvSpPr>
          <p:nvPr/>
        </p:nvSpPr>
        <p:spPr bwMode="auto">
          <a:xfrm>
            <a:off x="13843000" y="3810000"/>
            <a:ext cx="107442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latin typeface="Marker Felt" charset="0"/>
              </a:rPr>
              <a:t>Other Author</a:t>
            </a:r>
            <a:r>
              <a:rPr lang="en-US" sz="6000" b="1">
                <a:latin typeface="Marker Felt" charset="0"/>
              </a:rPr>
              <a:t>, M.A..</a:t>
            </a:r>
            <a:endParaRPr lang="en-US" sz="7200" b="1">
              <a:latin typeface="Marker Felt" charset="0"/>
            </a:endParaRPr>
          </a:p>
          <a:p>
            <a:pPr algn="ctr">
              <a:spcBef>
                <a:spcPct val="10000"/>
              </a:spcBef>
            </a:pPr>
            <a:r>
              <a:rPr lang="en-US" sz="4800" b="1">
                <a:latin typeface="Marker Felt" charset="0"/>
              </a:rPr>
              <a:t>Department</a:t>
            </a:r>
            <a:endParaRPr lang="en-US" sz="7200" b="1">
              <a:latin typeface="Marker Felt" charset="0"/>
            </a:endParaRPr>
          </a:p>
        </p:txBody>
      </p:sp>
      <p:sp>
        <p:nvSpPr>
          <p:cNvPr id="2344" name="AutoShape 296"/>
          <p:cNvSpPr>
            <a:spLocks noChangeArrowheads="1"/>
          </p:cNvSpPr>
          <p:nvPr/>
        </p:nvSpPr>
        <p:spPr bwMode="auto">
          <a:xfrm>
            <a:off x="13785850" y="9540875"/>
            <a:ext cx="10744200" cy="60039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Procedures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59" name="Picture 3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3550" y="10836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5" name="Text Box 317"/>
          <p:cNvSpPr txBox="1">
            <a:spLocks noChangeArrowheads="1"/>
          </p:cNvSpPr>
          <p:nvPr/>
        </p:nvSpPr>
        <p:spPr bwMode="auto">
          <a:xfrm>
            <a:off x="13785850" y="8077200"/>
            <a:ext cx="107442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7200" b="1">
                <a:latin typeface="Marker Felt" charset="0"/>
              </a:rPr>
              <a:t>Methodology</a:t>
            </a:r>
          </a:p>
        </p:txBody>
      </p:sp>
      <p:sp>
        <p:nvSpPr>
          <p:cNvPr id="2370" name="AutoShape 322"/>
          <p:cNvSpPr>
            <a:spLocks noChangeArrowheads="1"/>
          </p:cNvSpPr>
          <p:nvPr/>
        </p:nvSpPr>
        <p:spPr bwMode="auto">
          <a:xfrm>
            <a:off x="13785850" y="16535400"/>
            <a:ext cx="10744200" cy="838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Sample Characteristics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71" name="Picture 3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3550" y="177704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2" name="AutoShape 324"/>
          <p:cNvSpPr>
            <a:spLocks noChangeArrowheads="1"/>
          </p:cNvSpPr>
          <p:nvPr/>
        </p:nvSpPr>
        <p:spPr bwMode="auto">
          <a:xfrm>
            <a:off x="13785850" y="25923875"/>
            <a:ext cx="10744200" cy="88995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Measurement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73" name="Picture 3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3550" y="27219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6" name="AutoShape 328"/>
          <p:cNvSpPr>
            <a:spLocks noChangeArrowheads="1"/>
          </p:cNvSpPr>
          <p:nvPr/>
        </p:nvSpPr>
        <p:spPr bwMode="auto">
          <a:xfrm>
            <a:off x="39087425" y="9540875"/>
            <a:ext cx="10744200" cy="922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Discussion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77" name="Picture 3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5125" y="10836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8" name="Text Box 330"/>
          <p:cNvSpPr txBox="1">
            <a:spLocks noChangeArrowheads="1"/>
          </p:cNvSpPr>
          <p:nvPr/>
        </p:nvSpPr>
        <p:spPr bwMode="auto">
          <a:xfrm>
            <a:off x="39087425" y="8077200"/>
            <a:ext cx="107442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7200" b="1">
                <a:latin typeface="Marker Felt" charset="0"/>
              </a:rPr>
              <a:t>Conclusions</a:t>
            </a:r>
          </a:p>
        </p:txBody>
      </p:sp>
      <p:sp>
        <p:nvSpPr>
          <p:cNvPr id="2379" name="AutoShape 331"/>
          <p:cNvSpPr>
            <a:spLocks noChangeArrowheads="1"/>
          </p:cNvSpPr>
          <p:nvPr/>
        </p:nvSpPr>
        <p:spPr bwMode="auto">
          <a:xfrm>
            <a:off x="39087425" y="19751675"/>
            <a:ext cx="10744200" cy="83661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Implications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80" name="Picture 3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5125" y="210470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1" name="AutoShape 333"/>
          <p:cNvSpPr>
            <a:spLocks noChangeArrowheads="1"/>
          </p:cNvSpPr>
          <p:nvPr/>
        </p:nvSpPr>
        <p:spPr bwMode="auto">
          <a:xfrm>
            <a:off x="39087425" y="29108400"/>
            <a:ext cx="10744200" cy="7162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Limitations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82" name="Picture 3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5125" y="303434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6" name="AutoShape 338"/>
          <p:cNvSpPr>
            <a:spLocks noChangeArrowheads="1"/>
          </p:cNvSpPr>
          <p:nvPr/>
        </p:nvSpPr>
        <p:spPr bwMode="auto">
          <a:xfrm>
            <a:off x="1136650" y="9540875"/>
            <a:ext cx="10744200" cy="922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Justification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87" name="Picture 3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10836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88" name="Text Box 340"/>
          <p:cNvSpPr txBox="1">
            <a:spLocks noChangeArrowheads="1"/>
          </p:cNvSpPr>
          <p:nvPr/>
        </p:nvSpPr>
        <p:spPr bwMode="auto">
          <a:xfrm>
            <a:off x="1136650" y="8077200"/>
            <a:ext cx="107442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7200" b="1">
                <a:latin typeface="Marker Felt" charset="0"/>
              </a:rPr>
              <a:t>Introduction</a:t>
            </a:r>
          </a:p>
        </p:txBody>
      </p:sp>
      <p:sp>
        <p:nvSpPr>
          <p:cNvPr id="2389" name="AutoShape 341"/>
          <p:cNvSpPr>
            <a:spLocks noChangeArrowheads="1"/>
          </p:cNvSpPr>
          <p:nvPr/>
        </p:nvSpPr>
        <p:spPr bwMode="auto">
          <a:xfrm>
            <a:off x="1136650" y="19751675"/>
            <a:ext cx="10744200" cy="5181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Purpose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90" name="Picture 3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210470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91" name="AutoShape 343"/>
          <p:cNvSpPr>
            <a:spLocks noChangeArrowheads="1"/>
          </p:cNvSpPr>
          <p:nvPr/>
        </p:nvSpPr>
        <p:spPr bwMode="auto">
          <a:xfrm>
            <a:off x="1136650" y="25923875"/>
            <a:ext cx="10744200" cy="7162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Hypotheses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92" name="Picture 3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350" y="27219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94" name="AutoShape 346"/>
          <p:cNvSpPr>
            <a:spLocks noChangeArrowheads="1"/>
          </p:cNvSpPr>
          <p:nvPr/>
        </p:nvSpPr>
        <p:spPr bwMode="auto">
          <a:xfrm>
            <a:off x="26436638" y="9540875"/>
            <a:ext cx="10744200" cy="11642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Pearson Correlations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95" name="Picture 3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4338" y="108362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96" name="Text Box 348"/>
          <p:cNvSpPr txBox="1">
            <a:spLocks noChangeArrowheads="1"/>
          </p:cNvSpPr>
          <p:nvPr/>
        </p:nvSpPr>
        <p:spPr bwMode="auto">
          <a:xfrm>
            <a:off x="26436638" y="8077200"/>
            <a:ext cx="107442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7200" b="1">
                <a:latin typeface="Marker Felt" charset="0"/>
              </a:rPr>
              <a:t>Results</a:t>
            </a:r>
          </a:p>
        </p:txBody>
      </p:sp>
      <p:sp>
        <p:nvSpPr>
          <p:cNvPr id="2397" name="AutoShape 349"/>
          <p:cNvSpPr>
            <a:spLocks noChangeArrowheads="1"/>
          </p:cNvSpPr>
          <p:nvPr/>
        </p:nvSpPr>
        <p:spPr bwMode="auto">
          <a:xfrm>
            <a:off x="26436638" y="22174200"/>
            <a:ext cx="10744200" cy="1409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999999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tIns="91440"/>
          <a:lstStyle/>
          <a:p>
            <a:pPr marL="279400" indent="-279400" algn="ctr"/>
            <a:r>
              <a:rPr lang="en-US" sz="4200" b="1">
                <a:latin typeface="Marker Felt" charset="0"/>
              </a:rPr>
              <a:t>Multiple Regression</a:t>
            </a:r>
          </a:p>
          <a:p>
            <a:pPr marL="279400" indent="-279400" algn="ctr"/>
            <a:endParaRPr lang="en-US" sz="4800">
              <a:latin typeface="Monotype Corsiva" charset="0"/>
            </a:endParaRP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Just some text</a:t>
            </a:r>
          </a:p>
          <a:p>
            <a:pPr marL="279400" indent="-279400">
              <a:buFont typeface="Wingdings" charset="0"/>
              <a:buChar char="Ø"/>
            </a:pPr>
            <a:r>
              <a:rPr lang="en-US" sz="3200" b="1">
                <a:latin typeface="Times New Roman" charset="0"/>
              </a:rPr>
              <a:t>Too see how it looks</a:t>
            </a:r>
            <a:endParaRPr lang="en-US" sz="3200">
              <a:latin typeface="Times New Roman" charset="0"/>
            </a:endParaRP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Well it seems to be okay</a:t>
            </a:r>
          </a:p>
          <a:p>
            <a:pPr marL="736600" lvl="1" indent="-342900">
              <a:buFont typeface="Wingdings" charset="0"/>
              <a:buChar char="Ø"/>
            </a:pPr>
            <a:r>
              <a:rPr lang="en-US" sz="2800">
                <a:latin typeface="Times New Roman" charset="0"/>
              </a:rPr>
              <a:t>I need to check it out</a:t>
            </a:r>
            <a:endParaRPr lang="en-US" sz="3200">
              <a:latin typeface="Textile" charset="0"/>
            </a:endParaRPr>
          </a:p>
        </p:txBody>
      </p:sp>
      <p:pic>
        <p:nvPicPr>
          <p:cNvPr id="2398" name="Picture 3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4338" y="23637875"/>
            <a:ext cx="9448800" cy="13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04" name="Text Box 356"/>
          <p:cNvSpPr txBox="1">
            <a:spLocks noChangeArrowheads="1"/>
          </p:cNvSpPr>
          <p:nvPr/>
        </p:nvSpPr>
        <p:spPr bwMode="auto">
          <a:xfrm>
            <a:off x="26466800" y="3657600"/>
            <a:ext cx="107442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E78C31"/>
                    </a:gs>
                    <a:gs pos="50000">
                      <a:schemeClr val="bg1"/>
                    </a:gs>
                    <a:gs pos="100000">
                      <a:srgbClr val="E78C3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>
                <a:latin typeface="Marker Felt" charset="0"/>
              </a:rPr>
              <a:t>Other Author</a:t>
            </a:r>
            <a:r>
              <a:rPr lang="en-US" sz="6000" b="1">
                <a:latin typeface="Marker Felt" charset="0"/>
              </a:rPr>
              <a:t>, B.A.</a:t>
            </a:r>
            <a:endParaRPr lang="en-US" sz="7200" b="1">
              <a:latin typeface="Marker Felt" charset="0"/>
            </a:endParaRPr>
          </a:p>
          <a:p>
            <a:pPr algn="ctr">
              <a:spcBef>
                <a:spcPct val="10000"/>
              </a:spcBef>
            </a:pPr>
            <a:r>
              <a:rPr lang="en-US" sz="4800" b="1">
                <a:latin typeface="Marker Felt" charset="0"/>
              </a:rPr>
              <a:t>Department</a:t>
            </a:r>
            <a:endParaRPr lang="en-US" sz="7200" b="1">
              <a:latin typeface="Marker Felt" charset="0"/>
            </a:endParaRPr>
          </a:p>
        </p:txBody>
      </p:sp>
      <p:sp>
        <p:nvSpPr>
          <p:cNvPr id="2406" name="Text Box 358"/>
          <p:cNvSpPr txBox="1">
            <a:spLocks noChangeArrowheads="1"/>
          </p:cNvSpPr>
          <p:nvPr/>
        </p:nvSpPr>
        <p:spPr bwMode="auto">
          <a:xfrm>
            <a:off x="1905000" y="34366200"/>
            <a:ext cx="1059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07" name="Text Box 359"/>
          <p:cNvSpPr txBox="1">
            <a:spLocks noChangeArrowheads="1"/>
          </p:cNvSpPr>
          <p:nvPr/>
        </p:nvSpPr>
        <p:spPr bwMode="auto">
          <a:xfrm>
            <a:off x="1447800" y="33832800"/>
            <a:ext cx="11658600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This research project is part of the blankty blank research project. For more information go to http://blank.com</a:t>
            </a: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1150" y="3575050"/>
            <a:ext cx="2628900" cy="1892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Monotype Corsiva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Plunk:Applications:Microsoft Office X:Templates:Presentations:Designs:Straight Edge</Template>
  <TotalTime>5442</TotalTime>
  <Words>295</Words>
  <Application>Microsoft Macintosh PowerPoint</Application>
  <PresentationFormat>Custom</PresentationFormat>
  <Paragraphs>78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Straight Edge</vt:lpstr>
      <vt:lpstr>PowerPoint Presentation</vt:lpstr>
    </vt:vector>
  </TitlesOfParts>
  <Manager/>
  <Company>California State University Northridge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Scott Plunkett</dc:creator>
  <cp:keywords/>
  <dc:description/>
  <cp:lastModifiedBy>Scott Plunkett</cp:lastModifiedBy>
  <cp:revision>30</cp:revision>
  <dcterms:created xsi:type="dcterms:W3CDTF">2002-04-16T15:43:57Z</dcterms:created>
  <dcterms:modified xsi:type="dcterms:W3CDTF">2016-01-25T20:43:47Z</dcterms:modified>
  <cp:category/>
</cp:coreProperties>
</file>