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inimized" preferSingleView="1">
    <p:restoredLeft sz="32787"/>
    <p:restoredTop sz="90929"/>
  </p:normalViewPr>
  <p:slideViewPr>
    <p:cSldViewPr>
      <p:cViewPr>
        <p:scale>
          <a:sx n="50" d="100"/>
          <a:sy n="50" d="100"/>
        </p:scale>
        <p:origin x="4536" y="3024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88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620575" y="2222500"/>
            <a:ext cx="11320463" cy="31692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0" y="2222500"/>
            <a:ext cx="33810575" cy="31692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1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88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0" y="12179300"/>
            <a:ext cx="22205950" cy="2173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15950" y="12179300"/>
            <a:ext cx="22207538" cy="2173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2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6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0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40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938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94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 userDrawn="1"/>
        </p:nvSpPr>
        <p:spPr bwMode="auto">
          <a:xfrm>
            <a:off x="2271713" y="622300"/>
            <a:ext cx="2782887" cy="72009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077" name="Rectangle 5"/>
          <p:cNvSpPr>
            <a:spLocks noChangeArrowheads="1"/>
          </p:cNvSpPr>
          <p:nvPr userDrawn="1"/>
        </p:nvSpPr>
        <p:spPr bwMode="auto">
          <a:xfrm>
            <a:off x="827088" y="1244600"/>
            <a:ext cx="31710312" cy="43656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078" name="Rectangle 6"/>
          <p:cNvSpPr>
            <a:spLocks noChangeArrowheads="1"/>
          </p:cNvSpPr>
          <p:nvPr userDrawn="1"/>
        </p:nvSpPr>
        <p:spPr bwMode="auto">
          <a:xfrm>
            <a:off x="41119425" y="7734300"/>
            <a:ext cx="8258175" cy="18923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 userDrawn="1"/>
        </p:nvSpPr>
        <p:spPr bwMode="auto">
          <a:xfrm>
            <a:off x="18135600" y="8462963"/>
            <a:ext cx="31710313" cy="43656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0" y="12179300"/>
            <a:ext cx="44565888" cy="2173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620000" y="2222500"/>
            <a:ext cx="41321038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Monotype Corsiva" pitchFamily="66" charset="0"/>
          <a:ea typeface="ＭＳ Ｐゴシック" charset="0"/>
        </a:defRPr>
      </a:lvl2pPr>
      <a:lvl3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Monotype Corsiva" pitchFamily="66" charset="0"/>
          <a:ea typeface="ＭＳ Ｐゴシック" charset="0"/>
        </a:defRPr>
      </a:lvl3pPr>
      <a:lvl4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Monotype Corsiva" pitchFamily="66" charset="0"/>
          <a:ea typeface="ＭＳ Ｐゴシック" charset="0"/>
        </a:defRPr>
      </a:lvl4pPr>
      <a:lvl5pPr algn="ctr" defTabSz="48069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Monotype Corsiva" pitchFamily="66" charset="0"/>
          <a:ea typeface="ＭＳ Ｐゴシック" charset="0"/>
        </a:defRPr>
      </a:lvl5pPr>
      <a:lvl6pPr marL="4572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Monotype Corsiva" pitchFamily="66" charset="0"/>
        </a:defRPr>
      </a:lvl6pPr>
      <a:lvl7pPr marL="9144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Monotype Corsiva" pitchFamily="66" charset="0"/>
        </a:defRPr>
      </a:lvl7pPr>
      <a:lvl8pPr marL="13716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Monotype Corsiva" pitchFamily="66" charset="0"/>
        </a:defRPr>
      </a:lvl8pPr>
      <a:lvl9pPr marL="18288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Monotype Corsiva" pitchFamily="66" charset="0"/>
        </a:defRPr>
      </a:lvl9pPr>
    </p:titleStyle>
    <p:bodyStyle>
      <a:lvl1pPr marL="355600" indent="-355600" algn="l" defTabSz="4806950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w"/>
        <a:defRPr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+mn-cs"/>
        </a:defRPr>
      </a:lvl1pPr>
      <a:lvl2pPr marL="860425" indent="-390525" algn="l" defTabSz="4806950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600" b="1" i="1">
          <a:solidFill>
            <a:schemeClr val="tx1"/>
          </a:solidFill>
          <a:latin typeface="+mn-lt"/>
          <a:ea typeface="ＭＳ Ｐゴシック" charset="0"/>
        </a:defRPr>
      </a:lvl2pPr>
      <a:lvl3pPr marL="1371600" indent="-396875" algn="l" defTabSz="4806950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charset="0"/>
        <a:buChar char="l"/>
        <a:defRPr sz="2200">
          <a:solidFill>
            <a:schemeClr val="tx1"/>
          </a:solidFill>
          <a:latin typeface="+mn-lt"/>
          <a:ea typeface="ＭＳ Ｐゴシック" charset="0"/>
        </a:defRPr>
      </a:lvl3pPr>
      <a:lvl4pPr marL="1879600" indent="-393700" algn="l" defTabSz="4806950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charset="0"/>
        <a:buChar char="w"/>
        <a:defRPr>
          <a:solidFill>
            <a:schemeClr val="tx1"/>
          </a:solidFill>
          <a:latin typeface="+mn-lt"/>
          <a:ea typeface="ＭＳ Ｐゴシック" charset="0"/>
        </a:defRPr>
      </a:lvl4pPr>
      <a:lvl5pPr marL="2286000" indent="-292100" algn="l" defTabSz="4806950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>
          <a:solidFill>
            <a:schemeClr val="tx1"/>
          </a:solidFill>
          <a:latin typeface="+mn-lt"/>
          <a:ea typeface="ＭＳ Ｐゴシック" charset="0"/>
        </a:defRPr>
      </a:lvl5pPr>
      <a:lvl6pPr marL="2743200" indent="-292100" algn="l" defTabSz="4806950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96" charset="2"/>
        <a:buChar char="§"/>
        <a:defRPr>
          <a:solidFill>
            <a:schemeClr val="tx1"/>
          </a:solidFill>
          <a:latin typeface="+mn-lt"/>
        </a:defRPr>
      </a:lvl6pPr>
      <a:lvl7pPr marL="3200400" indent="-292100" algn="l" defTabSz="4806950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96" charset="2"/>
        <a:buChar char="§"/>
        <a:defRPr>
          <a:solidFill>
            <a:schemeClr val="tx1"/>
          </a:solidFill>
          <a:latin typeface="+mn-lt"/>
        </a:defRPr>
      </a:lvl7pPr>
      <a:lvl8pPr marL="3657600" indent="-292100" algn="l" defTabSz="4806950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96" charset="2"/>
        <a:buChar char="§"/>
        <a:defRPr>
          <a:solidFill>
            <a:schemeClr val="tx1"/>
          </a:solidFill>
          <a:latin typeface="+mn-lt"/>
        </a:defRPr>
      </a:lvl8pPr>
      <a:lvl9pPr marL="4114800" indent="-292100" algn="l" defTabSz="4806950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96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7"/>
          <p:cNvSpPr>
            <a:spLocks noChangeArrowheads="1"/>
          </p:cNvSpPr>
          <p:nvPr/>
        </p:nvSpPr>
        <p:spPr bwMode="auto">
          <a:xfrm>
            <a:off x="0" y="29565600"/>
            <a:ext cx="51206400" cy="8839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5943600" y="1955800"/>
            <a:ext cx="44424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Black" charset="0"/>
              </a:rPr>
              <a:t>Put your stupendous title here, yeah, here</a:t>
            </a: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6096000" y="4405313"/>
            <a:ext cx="99822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Author,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B.A.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4000" b="1">
                <a:latin typeface="Times New Roman" pitchFamily="96" charset="0"/>
                <a:ea typeface="+mn-ea"/>
              </a:rPr>
              <a:t>Title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4000" b="1" i="1">
                <a:latin typeface="Times New Roman" pitchFamily="96" charset="0"/>
                <a:ea typeface="+mn-ea"/>
              </a:rPr>
              <a:t>Department</a:t>
            </a:r>
            <a:endParaRPr lang="en-US" sz="60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</p:txBody>
      </p:sp>
      <p:sp>
        <p:nvSpPr>
          <p:cNvPr id="2137" name="Rectangle 89"/>
          <p:cNvSpPr>
            <a:spLocks noChangeArrowheads="1"/>
          </p:cNvSpPr>
          <p:nvPr/>
        </p:nvSpPr>
        <p:spPr bwMode="auto">
          <a:xfrm>
            <a:off x="2514600" y="20923250"/>
            <a:ext cx="9448800" cy="764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078" name="Rectangle 90"/>
          <p:cNvSpPr>
            <a:spLocks noChangeArrowheads="1"/>
          </p:cNvSpPr>
          <p:nvPr/>
        </p:nvSpPr>
        <p:spPr bwMode="auto">
          <a:xfrm>
            <a:off x="2868613" y="2190115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139" name="Rectangle 91"/>
          <p:cNvSpPr>
            <a:spLocks noChangeArrowheads="1"/>
          </p:cNvSpPr>
          <p:nvPr/>
        </p:nvSpPr>
        <p:spPr bwMode="auto">
          <a:xfrm>
            <a:off x="2743200" y="21278850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 dirty="0">
                <a:solidFill>
                  <a:schemeClr val="tx2"/>
                </a:solidFill>
                <a:latin typeface="Arial Black" pitchFamily="96" charset="0"/>
                <a:ea typeface="+mn-ea"/>
              </a:rPr>
              <a:t>Purpose</a:t>
            </a:r>
            <a:endParaRPr lang="en-US" sz="3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080" name="Rectangle 92"/>
          <p:cNvSpPr>
            <a:spLocks noChangeArrowheads="1"/>
          </p:cNvSpPr>
          <p:nvPr/>
        </p:nvSpPr>
        <p:spPr bwMode="auto">
          <a:xfrm>
            <a:off x="10107613" y="2190115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081" name="Rectangle 93"/>
          <p:cNvSpPr>
            <a:spLocks noChangeArrowheads="1"/>
          </p:cNvSpPr>
          <p:nvPr/>
        </p:nvSpPr>
        <p:spPr bwMode="auto">
          <a:xfrm flipV="1">
            <a:off x="2730500" y="22123400"/>
            <a:ext cx="9015413" cy="873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142" name="Rectangle 94"/>
          <p:cNvSpPr>
            <a:spLocks noChangeArrowheads="1"/>
          </p:cNvSpPr>
          <p:nvPr/>
        </p:nvSpPr>
        <p:spPr bwMode="auto">
          <a:xfrm>
            <a:off x="2819400" y="22701250"/>
            <a:ext cx="8899525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906463" lvl="1" indent="-393700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  <a:endParaRPr kumimoji="1" lang="en-US" sz="9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</p:txBody>
      </p:sp>
      <p:sp>
        <p:nvSpPr>
          <p:cNvPr id="2128" name="Rectangle 80"/>
          <p:cNvSpPr>
            <a:spLocks noChangeArrowheads="1"/>
          </p:cNvSpPr>
          <p:nvPr/>
        </p:nvSpPr>
        <p:spPr bwMode="auto">
          <a:xfrm>
            <a:off x="2514600" y="12255500"/>
            <a:ext cx="9448800" cy="764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084" name="Rectangle 86"/>
          <p:cNvSpPr>
            <a:spLocks noChangeArrowheads="1"/>
          </p:cNvSpPr>
          <p:nvPr/>
        </p:nvSpPr>
        <p:spPr bwMode="auto">
          <a:xfrm>
            <a:off x="2868613" y="132334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129" name="Rectangle 81"/>
          <p:cNvSpPr>
            <a:spLocks noChangeArrowheads="1"/>
          </p:cNvSpPr>
          <p:nvPr/>
        </p:nvSpPr>
        <p:spPr bwMode="auto">
          <a:xfrm>
            <a:off x="2743200" y="12611100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Background</a:t>
            </a:r>
            <a:endParaRPr lang="en-US" sz="3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086" name="Rectangle 83"/>
          <p:cNvSpPr>
            <a:spLocks noChangeArrowheads="1"/>
          </p:cNvSpPr>
          <p:nvPr/>
        </p:nvSpPr>
        <p:spPr bwMode="auto">
          <a:xfrm>
            <a:off x="10107613" y="132334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2819400" y="14063663"/>
            <a:ext cx="89154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charset="0"/>
              <a:buChar char="w"/>
            </a:pPr>
            <a:r>
              <a:rPr kumimoji="1" lang="en-US" sz="3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Add here</a:t>
            </a:r>
          </a:p>
        </p:txBody>
      </p:sp>
      <p:sp>
        <p:nvSpPr>
          <p:cNvPr id="3088" name="Rectangle 109"/>
          <p:cNvSpPr>
            <a:spLocks noChangeArrowheads="1"/>
          </p:cNvSpPr>
          <p:nvPr/>
        </p:nvSpPr>
        <p:spPr bwMode="auto">
          <a:xfrm flipV="1">
            <a:off x="2730500" y="13441363"/>
            <a:ext cx="9015413" cy="8731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7" name="Rectangle 199"/>
          <p:cNvSpPr>
            <a:spLocks noChangeArrowheads="1"/>
          </p:cNvSpPr>
          <p:nvPr/>
        </p:nvSpPr>
        <p:spPr bwMode="auto">
          <a:xfrm>
            <a:off x="14478000" y="20878800"/>
            <a:ext cx="9448800" cy="58531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090" name="Rectangle 200"/>
          <p:cNvSpPr>
            <a:spLocks noChangeArrowheads="1"/>
          </p:cNvSpPr>
          <p:nvPr/>
        </p:nvSpPr>
        <p:spPr bwMode="auto">
          <a:xfrm>
            <a:off x="14832013" y="218567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49" name="Rectangle 201"/>
          <p:cNvSpPr>
            <a:spLocks noChangeArrowheads="1"/>
          </p:cNvSpPr>
          <p:nvPr/>
        </p:nvSpPr>
        <p:spPr bwMode="auto">
          <a:xfrm>
            <a:off x="14706600" y="21234400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Variables and Instruments</a:t>
            </a:r>
            <a:endParaRPr lang="en-US" sz="3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092" name="Rectangle 202"/>
          <p:cNvSpPr>
            <a:spLocks noChangeArrowheads="1"/>
          </p:cNvSpPr>
          <p:nvPr/>
        </p:nvSpPr>
        <p:spPr bwMode="auto">
          <a:xfrm>
            <a:off x="22071013" y="218567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093" name="Rectangle 203"/>
          <p:cNvSpPr>
            <a:spLocks noChangeArrowheads="1"/>
          </p:cNvSpPr>
          <p:nvPr/>
        </p:nvSpPr>
        <p:spPr bwMode="auto">
          <a:xfrm flipV="1">
            <a:off x="14693900" y="22078950"/>
            <a:ext cx="9015413" cy="873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52" name="Rectangle 204"/>
          <p:cNvSpPr>
            <a:spLocks noChangeArrowheads="1"/>
          </p:cNvSpPr>
          <p:nvPr/>
        </p:nvSpPr>
        <p:spPr bwMode="auto">
          <a:xfrm>
            <a:off x="14782800" y="22553613"/>
            <a:ext cx="8899525" cy="126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906463" lvl="1" indent="-393700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endParaRPr kumimoji="1" lang="en-US" sz="9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</p:txBody>
      </p:sp>
      <p:sp>
        <p:nvSpPr>
          <p:cNvPr id="2253" name="Rectangle 205"/>
          <p:cNvSpPr>
            <a:spLocks noChangeArrowheads="1"/>
          </p:cNvSpPr>
          <p:nvPr/>
        </p:nvSpPr>
        <p:spPr bwMode="auto">
          <a:xfrm>
            <a:off x="14478000" y="29591000"/>
            <a:ext cx="9448800" cy="764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096" name="Rectangle 206"/>
          <p:cNvSpPr>
            <a:spLocks noChangeArrowheads="1"/>
          </p:cNvSpPr>
          <p:nvPr/>
        </p:nvSpPr>
        <p:spPr bwMode="auto">
          <a:xfrm>
            <a:off x="14832013" y="305689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55" name="Rectangle 207"/>
          <p:cNvSpPr>
            <a:spLocks noChangeArrowheads="1"/>
          </p:cNvSpPr>
          <p:nvPr/>
        </p:nvSpPr>
        <p:spPr bwMode="auto">
          <a:xfrm>
            <a:off x="14706600" y="29946600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Analyses</a:t>
            </a:r>
            <a:endParaRPr lang="en-US" sz="3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098" name="Rectangle 208"/>
          <p:cNvSpPr>
            <a:spLocks noChangeArrowheads="1"/>
          </p:cNvSpPr>
          <p:nvPr/>
        </p:nvSpPr>
        <p:spPr bwMode="auto">
          <a:xfrm>
            <a:off x="22071013" y="305689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099" name="Rectangle 209"/>
          <p:cNvSpPr>
            <a:spLocks noChangeArrowheads="1"/>
          </p:cNvSpPr>
          <p:nvPr/>
        </p:nvSpPr>
        <p:spPr bwMode="auto">
          <a:xfrm flipV="1">
            <a:off x="14693900" y="30791150"/>
            <a:ext cx="9015413" cy="873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59" name="Rectangle 211"/>
          <p:cNvSpPr>
            <a:spLocks noChangeArrowheads="1"/>
          </p:cNvSpPr>
          <p:nvPr/>
        </p:nvSpPr>
        <p:spPr bwMode="auto">
          <a:xfrm>
            <a:off x="14859000" y="31221363"/>
            <a:ext cx="8899525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906463" lvl="1" indent="-393700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</a:p>
        </p:txBody>
      </p:sp>
      <p:sp>
        <p:nvSpPr>
          <p:cNvPr id="2242" name="Rectangle 194"/>
          <p:cNvSpPr>
            <a:spLocks noChangeArrowheads="1"/>
          </p:cNvSpPr>
          <p:nvPr/>
        </p:nvSpPr>
        <p:spPr bwMode="auto">
          <a:xfrm>
            <a:off x="14478000" y="12255500"/>
            <a:ext cx="9448800" cy="764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102" name="Rectangle 195"/>
          <p:cNvSpPr>
            <a:spLocks noChangeArrowheads="1"/>
          </p:cNvSpPr>
          <p:nvPr/>
        </p:nvSpPr>
        <p:spPr bwMode="auto">
          <a:xfrm>
            <a:off x="14832013" y="13203238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44" name="Rectangle 196"/>
          <p:cNvSpPr>
            <a:spLocks noChangeArrowheads="1"/>
          </p:cNvSpPr>
          <p:nvPr/>
        </p:nvSpPr>
        <p:spPr bwMode="auto">
          <a:xfrm>
            <a:off x="14706600" y="12580938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Procedures</a:t>
            </a:r>
            <a:endParaRPr lang="en-US" sz="3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104" name="Rectangle 197"/>
          <p:cNvSpPr>
            <a:spLocks noChangeArrowheads="1"/>
          </p:cNvSpPr>
          <p:nvPr/>
        </p:nvSpPr>
        <p:spPr bwMode="auto">
          <a:xfrm>
            <a:off x="22071013" y="13203238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46" name="Rectangle 198"/>
          <p:cNvSpPr>
            <a:spLocks noChangeArrowheads="1"/>
          </p:cNvSpPr>
          <p:nvPr/>
        </p:nvSpPr>
        <p:spPr bwMode="auto">
          <a:xfrm>
            <a:off x="14782800" y="14033500"/>
            <a:ext cx="8915400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927100" lvl="1" indent="-414338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</a:p>
        </p:txBody>
      </p:sp>
      <p:sp>
        <p:nvSpPr>
          <p:cNvPr id="3106" name="Rectangle 131"/>
          <p:cNvSpPr>
            <a:spLocks noChangeArrowheads="1"/>
          </p:cNvSpPr>
          <p:nvPr/>
        </p:nvSpPr>
        <p:spPr bwMode="auto">
          <a:xfrm flipV="1">
            <a:off x="14695488" y="13441363"/>
            <a:ext cx="9015412" cy="8731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5" name="Rectangle 237"/>
          <p:cNvSpPr>
            <a:spLocks noChangeArrowheads="1"/>
          </p:cNvSpPr>
          <p:nvPr/>
        </p:nvSpPr>
        <p:spPr bwMode="auto">
          <a:xfrm>
            <a:off x="26441400" y="12255500"/>
            <a:ext cx="9448800" cy="764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108" name="Rectangle 238"/>
          <p:cNvSpPr>
            <a:spLocks noChangeArrowheads="1"/>
          </p:cNvSpPr>
          <p:nvPr/>
        </p:nvSpPr>
        <p:spPr bwMode="auto">
          <a:xfrm>
            <a:off x="26795413" y="13203238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87" name="Rectangle 239"/>
          <p:cNvSpPr>
            <a:spLocks noChangeArrowheads="1"/>
          </p:cNvSpPr>
          <p:nvPr/>
        </p:nvSpPr>
        <p:spPr bwMode="auto">
          <a:xfrm>
            <a:off x="26670000" y="12580938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Sample Characteristics</a:t>
            </a:r>
            <a:endParaRPr lang="en-US" sz="3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110" name="Rectangle 240"/>
          <p:cNvSpPr>
            <a:spLocks noChangeArrowheads="1"/>
          </p:cNvSpPr>
          <p:nvPr/>
        </p:nvSpPr>
        <p:spPr bwMode="auto">
          <a:xfrm>
            <a:off x="34034413" y="13203238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89" name="Rectangle 241"/>
          <p:cNvSpPr>
            <a:spLocks noChangeArrowheads="1"/>
          </p:cNvSpPr>
          <p:nvPr/>
        </p:nvSpPr>
        <p:spPr bwMode="auto">
          <a:xfrm>
            <a:off x="26746200" y="14033500"/>
            <a:ext cx="8915400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927100" lvl="1" indent="-414338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</a:p>
        </p:txBody>
      </p:sp>
      <p:sp>
        <p:nvSpPr>
          <p:cNvPr id="3112" name="Rectangle 242"/>
          <p:cNvSpPr>
            <a:spLocks noChangeArrowheads="1"/>
          </p:cNvSpPr>
          <p:nvPr/>
        </p:nvSpPr>
        <p:spPr bwMode="auto">
          <a:xfrm flipV="1">
            <a:off x="26658888" y="13441363"/>
            <a:ext cx="9015412" cy="8731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2" name="Rectangle 244"/>
          <p:cNvSpPr>
            <a:spLocks noChangeArrowheads="1"/>
          </p:cNvSpPr>
          <p:nvPr/>
        </p:nvSpPr>
        <p:spPr bwMode="auto">
          <a:xfrm>
            <a:off x="26441400" y="20878800"/>
            <a:ext cx="9448800" cy="58531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114" name="Rectangle 245"/>
          <p:cNvSpPr>
            <a:spLocks noChangeArrowheads="1"/>
          </p:cNvSpPr>
          <p:nvPr/>
        </p:nvSpPr>
        <p:spPr bwMode="auto">
          <a:xfrm>
            <a:off x="26795413" y="218567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94" name="Rectangle 246"/>
          <p:cNvSpPr>
            <a:spLocks noChangeArrowheads="1"/>
          </p:cNvSpPr>
          <p:nvPr/>
        </p:nvSpPr>
        <p:spPr bwMode="auto">
          <a:xfrm>
            <a:off x="26670000" y="21234400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Statistical Analyses Overview</a:t>
            </a:r>
            <a:endParaRPr lang="en-US" sz="3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116" name="Rectangle 247"/>
          <p:cNvSpPr>
            <a:spLocks noChangeArrowheads="1"/>
          </p:cNvSpPr>
          <p:nvPr/>
        </p:nvSpPr>
        <p:spPr bwMode="auto">
          <a:xfrm>
            <a:off x="34034413" y="218567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17" name="Rectangle 248"/>
          <p:cNvSpPr>
            <a:spLocks noChangeArrowheads="1"/>
          </p:cNvSpPr>
          <p:nvPr/>
        </p:nvSpPr>
        <p:spPr bwMode="auto">
          <a:xfrm flipV="1">
            <a:off x="26657300" y="22078950"/>
            <a:ext cx="9015413" cy="873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297" name="Rectangle 249"/>
          <p:cNvSpPr>
            <a:spLocks noChangeArrowheads="1"/>
          </p:cNvSpPr>
          <p:nvPr/>
        </p:nvSpPr>
        <p:spPr bwMode="auto">
          <a:xfrm>
            <a:off x="26746200" y="22553613"/>
            <a:ext cx="8899525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906463" lvl="1" indent="-393700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</a:p>
        </p:txBody>
      </p:sp>
      <p:sp>
        <p:nvSpPr>
          <p:cNvPr id="2302" name="Rectangle 254"/>
          <p:cNvSpPr>
            <a:spLocks noChangeArrowheads="1"/>
          </p:cNvSpPr>
          <p:nvPr/>
        </p:nvSpPr>
        <p:spPr bwMode="auto">
          <a:xfrm>
            <a:off x="26593800" y="29591000"/>
            <a:ext cx="9448800" cy="764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120" name="Rectangle 255"/>
          <p:cNvSpPr>
            <a:spLocks noChangeArrowheads="1"/>
          </p:cNvSpPr>
          <p:nvPr/>
        </p:nvSpPr>
        <p:spPr bwMode="auto">
          <a:xfrm>
            <a:off x="26947813" y="305689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304" name="Rectangle 256"/>
          <p:cNvSpPr>
            <a:spLocks noChangeArrowheads="1"/>
          </p:cNvSpPr>
          <p:nvPr/>
        </p:nvSpPr>
        <p:spPr bwMode="auto">
          <a:xfrm>
            <a:off x="26822400" y="29946600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Analyses</a:t>
            </a:r>
            <a:endParaRPr lang="en-US" sz="3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122" name="Rectangle 257"/>
          <p:cNvSpPr>
            <a:spLocks noChangeArrowheads="1"/>
          </p:cNvSpPr>
          <p:nvPr/>
        </p:nvSpPr>
        <p:spPr bwMode="auto">
          <a:xfrm>
            <a:off x="34186813" y="305689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23" name="Rectangle 258"/>
          <p:cNvSpPr>
            <a:spLocks noChangeArrowheads="1"/>
          </p:cNvSpPr>
          <p:nvPr/>
        </p:nvSpPr>
        <p:spPr bwMode="auto">
          <a:xfrm flipV="1">
            <a:off x="26809700" y="30791150"/>
            <a:ext cx="9015413" cy="873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307" name="Rectangle 259"/>
          <p:cNvSpPr>
            <a:spLocks noChangeArrowheads="1"/>
          </p:cNvSpPr>
          <p:nvPr/>
        </p:nvSpPr>
        <p:spPr bwMode="auto">
          <a:xfrm>
            <a:off x="26974800" y="31221363"/>
            <a:ext cx="8899525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906463" lvl="1" indent="-393700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</a:p>
        </p:txBody>
      </p:sp>
      <p:sp>
        <p:nvSpPr>
          <p:cNvPr id="2309" name="Rectangle 261"/>
          <p:cNvSpPr>
            <a:spLocks noChangeArrowheads="1"/>
          </p:cNvSpPr>
          <p:nvPr/>
        </p:nvSpPr>
        <p:spPr bwMode="auto">
          <a:xfrm>
            <a:off x="38557200" y="12255500"/>
            <a:ext cx="9448800" cy="764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126" name="Rectangle 262"/>
          <p:cNvSpPr>
            <a:spLocks noChangeArrowheads="1"/>
          </p:cNvSpPr>
          <p:nvPr/>
        </p:nvSpPr>
        <p:spPr bwMode="auto">
          <a:xfrm>
            <a:off x="38911213" y="13203238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311" name="Rectangle 263"/>
          <p:cNvSpPr>
            <a:spLocks noChangeArrowheads="1"/>
          </p:cNvSpPr>
          <p:nvPr/>
        </p:nvSpPr>
        <p:spPr bwMode="auto">
          <a:xfrm>
            <a:off x="38785800" y="12580938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Discussion</a:t>
            </a:r>
            <a:endParaRPr lang="en-US" sz="3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128" name="Rectangle 264"/>
          <p:cNvSpPr>
            <a:spLocks noChangeArrowheads="1"/>
          </p:cNvSpPr>
          <p:nvPr/>
        </p:nvSpPr>
        <p:spPr bwMode="auto">
          <a:xfrm>
            <a:off x="46150213" y="13203238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313" name="Rectangle 265"/>
          <p:cNvSpPr>
            <a:spLocks noChangeArrowheads="1"/>
          </p:cNvSpPr>
          <p:nvPr/>
        </p:nvSpPr>
        <p:spPr bwMode="auto">
          <a:xfrm>
            <a:off x="38862000" y="14033500"/>
            <a:ext cx="8915400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927100" lvl="1" indent="-414338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</a:p>
        </p:txBody>
      </p:sp>
      <p:sp>
        <p:nvSpPr>
          <p:cNvPr id="3130" name="Rectangle 266"/>
          <p:cNvSpPr>
            <a:spLocks noChangeArrowheads="1"/>
          </p:cNvSpPr>
          <p:nvPr/>
        </p:nvSpPr>
        <p:spPr bwMode="auto">
          <a:xfrm flipV="1">
            <a:off x="38774688" y="13441363"/>
            <a:ext cx="9015412" cy="8731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6" name="Rectangle 268"/>
          <p:cNvSpPr>
            <a:spLocks noChangeArrowheads="1"/>
          </p:cNvSpPr>
          <p:nvPr/>
        </p:nvSpPr>
        <p:spPr bwMode="auto">
          <a:xfrm>
            <a:off x="38557200" y="20878800"/>
            <a:ext cx="9448800" cy="762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132" name="Rectangle 269"/>
          <p:cNvSpPr>
            <a:spLocks noChangeArrowheads="1"/>
          </p:cNvSpPr>
          <p:nvPr/>
        </p:nvSpPr>
        <p:spPr bwMode="auto">
          <a:xfrm>
            <a:off x="38911213" y="22151975"/>
            <a:ext cx="1474787" cy="6937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318" name="Rectangle 270"/>
          <p:cNvSpPr>
            <a:spLocks noChangeArrowheads="1"/>
          </p:cNvSpPr>
          <p:nvPr/>
        </p:nvSpPr>
        <p:spPr bwMode="auto">
          <a:xfrm>
            <a:off x="38785800" y="21342350"/>
            <a:ext cx="90678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Implications</a:t>
            </a:r>
            <a:endParaRPr lang="en-US" sz="3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134" name="Rectangle 271"/>
          <p:cNvSpPr>
            <a:spLocks noChangeArrowheads="1"/>
          </p:cNvSpPr>
          <p:nvPr/>
        </p:nvSpPr>
        <p:spPr bwMode="auto">
          <a:xfrm>
            <a:off x="46150213" y="22151975"/>
            <a:ext cx="1474787" cy="6937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35" name="Rectangle 272"/>
          <p:cNvSpPr>
            <a:spLocks noChangeArrowheads="1"/>
          </p:cNvSpPr>
          <p:nvPr/>
        </p:nvSpPr>
        <p:spPr bwMode="auto">
          <a:xfrm flipV="1">
            <a:off x="38773100" y="22440900"/>
            <a:ext cx="9015413" cy="1143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321" name="Rectangle 273"/>
          <p:cNvSpPr>
            <a:spLocks noChangeArrowheads="1"/>
          </p:cNvSpPr>
          <p:nvPr/>
        </p:nvSpPr>
        <p:spPr bwMode="auto">
          <a:xfrm>
            <a:off x="38862000" y="23058438"/>
            <a:ext cx="8899525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906463" lvl="1" indent="-393700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</a:p>
        </p:txBody>
      </p:sp>
      <p:sp>
        <p:nvSpPr>
          <p:cNvPr id="2323" name="Rectangle 275"/>
          <p:cNvSpPr>
            <a:spLocks noChangeArrowheads="1"/>
          </p:cNvSpPr>
          <p:nvPr/>
        </p:nvSpPr>
        <p:spPr bwMode="auto">
          <a:xfrm>
            <a:off x="38557200" y="29591000"/>
            <a:ext cx="9448800" cy="764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138" name="Rectangle 276"/>
          <p:cNvSpPr>
            <a:spLocks noChangeArrowheads="1"/>
          </p:cNvSpPr>
          <p:nvPr/>
        </p:nvSpPr>
        <p:spPr bwMode="auto">
          <a:xfrm>
            <a:off x="38911213" y="305689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325" name="Rectangle 277"/>
          <p:cNvSpPr>
            <a:spLocks noChangeArrowheads="1"/>
          </p:cNvSpPr>
          <p:nvPr/>
        </p:nvSpPr>
        <p:spPr bwMode="auto">
          <a:xfrm>
            <a:off x="38785800" y="29946600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Limitations</a:t>
            </a:r>
            <a:endParaRPr lang="en-US" sz="3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140" name="Rectangle 278"/>
          <p:cNvSpPr>
            <a:spLocks noChangeArrowheads="1"/>
          </p:cNvSpPr>
          <p:nvPr/>
        </p:nvSpPr>
        <p:spPr bwMode="auto">
          <a:xfrm>
            <a:off x="46150213" y="305689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41" name="Rectangle 279"/>
          <p:cNvSpPr>
            <a:spLocks noChangeArrowheads="1"/>
          </p:cNvSpPr>
          <p:nvPr/>
        </p:nvSpPr>
        <p:spPr bwMode="auto">
          <a:xfrm flipV="1">
            <a:off x="38773100" y="30791150"/>
            <a:ext cx="9015413" cy="873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328" name="Rectangle 280"/>
          <p:cNvSpPr>
            <a:spLocks noChangeArrowheads="1"/>
          </p:cNvSpPr>
          <p:nvPr/>
        </p:nvSpPr>
        <p:spPr bwMode="auto">
          <a:xfrm>
            <a:off x="38938200" y="31221363"/>
            <a:ext cx="8899525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98463" indent="-398463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906463" lvl="1" indent="-393700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</a:p>
        </p:txBody>
      </p:sp>
      <p:sp>
        <p:nvSpPr>
          <p:cNvPr id="3143" name="Text Box 285"/>
          <p:cNvSpPr txBox="1">
            <a:spLocks noChangeArrowheads="1"/>
          </p:cNvSpPr>
          <p:nvPr/>
        </p:nvSpPr>
        <p:spPr bwMode="auto">
          <a:xfrm>
            <a:off x="2514600" y="10744200"/>
            <a:ext cx="9372600" cy="100647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000" b="1">
                <a:latin typeface="Arial Black" charset="0"/>
              </a:rPr>
              <a:t>Introduction</a:t>
            </a:r>
          </a:p>
        </p:txBody>
      </p:sp>
      <p:sp>
        <p:nvSpPr>
          <p:cNvPr id="3144" name="Text Box 286"/>
          <p:cNvSpPr txBox="1">
            <a:spLocks noChangeArrowheads="1"/>
          </p:cNvSpPr>
          <p:nvPr/>
        </p:nvSpPr>
        <p:spPr bwMode="auto">
          <a:xfrm>
            <a:off x="18364200" y="10744200"/>
            <a:ext cx="13868400" cy="100647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000" b="1">
                <a:latin typeface="Arial Black" charset="0"/>
              </a:rPr>
              <a:t>Methodology</a:t>
            </a:r>
            <a:endParaRPr lang="en-US" sz="6000" b="1">
              <a:latin typeface="Monotype Corsiva" charset="0"/>
            </a:endParaRPr>
          </a:p>
        </p:txBody>
      </p:sp>
      <p:sp>
        <p:nvSpPr>
          <p:cNvPr id="3145" name="Text Box 287"/>
          <p:cNvSpPr txBox="1">
            <a:spLocks noChangeArrowheads="1"/>
          </p:cNvSpPr>
          <p:nvPr/>
        </p:nvSpPr>
        <p:spPr bwMode="auto">
          <a:xfrm>
            <a:off x="38633400" y="10744200"/>
            <a:ext cx="9372600" cy="100647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000" b="1">
                <a:latin typeface="Arial Black" charset="0"/>
              </a:rPr>
              <a:t>Conclusions</a:t>
            </a:r>
          </a:p>
        </p:txBody>
      </p:sp>
      <p:sp>
        <p:nvSpPr>
          <p:cNvPr id="3146" name="Text Box 289"/>
          <p:cNvSpPr txBox="1">
            <a:spLocks noChangeArrowheads="1"/>
          </p:cNvSpPr>
          <p:nvPr/>
        </p:nvSpPr>
        <p:spPr bwMode="auto">
          <a:xfrm>
            <a:off x="18135600" y="28168600"/>
            <a:ext cx="13868400" cy="100647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000" b="1">
                <a:latin typeface="Arial Black" charset="0"/>
              </a:rPr>
              <a:t>Results of the Analyses</a:t>
            </a:r>
          </a:p>
        </p:txBody>
      </p:sp>
      <p:sp>
        <p:nvSpPr>
          <p:cNvPr id="2340" name="Rectangle 292"/>
          <p:cNvSpPr>
            <a:spLocks noChangeArrowheads="1"/>
          </p:cNvSpPr>
          <p:nvPr/>
        </p:nvSpPr>
        <p:spPr bwMode="auto">
          <a:xfrm>
            <a:off x="18099088" y="4405313"/>
            <a:ext cx="99822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Author,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B.A.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4000" b="1">
                <a:latin typeface="Times New Roman" pitchFamily="96" charset="0"/>
                <a:ea typeface="+mn-ea"/>
              </a:rPr>
              <a:t>Title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4000" b="1" i="1">
                <a:latin typeface="Times New Roman" pitchFamily="96" charset="0"/>
                <a:ea typeface="+mn-ea"/>
              </a:rPr>
              <a:t>Department</a:t>
            </a:r>
            <a:endParaRPr lang="en-US" sz="60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</p:txBody>
      </p:sp>
      <p:sp>
        <p:nvSpPr>
          <p:cNvPr id="2144" name="Rectangle 96"/>
          <p:cNvSpPr>
            <a:spLocks noChangeArrowheads="1"/>
          </p:cNvSpPr>
          <p:nvPr/>
        </p:nvSpPr>
        <p:spPr bwMode="auto">
          <a:xfrm>
            <a:off x="2514600" y="29591000"/>
            <a:ext cx="9448800" cy="764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Times" pitchFamily="96" charset="0"/>
              <a:ea typeface="+mn-ea"/>
            </a:endParaRPr>
          </a:p>
        </p:txBody>
      </p:sp>
      <p:sp>
        <p:nvSpPr>
          <p:cNvPr id="3150" name="Rectangle 97"/>
          <p:cNvSpPr>
            <a:spLocks noChangeArrowheads="1"/>
          </p:cNvSpPr>
          <p:nvPr/>
        </p:nvSpPr>
        <p:spPr bwMode="auto">
          <a:xfrm>
            <a:off x="2868613" y="305689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2743200" y="29946600"/>
            <a:ext cx="90678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defTabSz="4806950" eaLnBrk="1" hangingPunct="1">
              <a:lnSpc>
                <a:spcPct val="85000"/>
              </a:lnSpc>
              <a:defRPr/>
            </a:pPr>
            <a:r>
              <a:rPr lang="en-US" sz="4200">
                <a:solidFill>
                  <a:schemeClr val="tx2"/>
                </a:solidFill>
                <a:latin typeface="Arial Black" pitchFamily="96" charset="0"/>
                <a:ea typeface="+mn-ea"/>
              </a:rPr>
              <a:t>Hypotheses</a:t>
            </a:r>
            <a:endParaRPr lang="en-US" sz="3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  <a:ea typeface="+mn-ea"/>
            </a:endParaRPr>
          </a:p>
        </p:txBody>
      </p:sp>
      <p:sp>
        <p:nvSpPr>
          <p:cNvPr id="3152" name="Rectangle 99"/>
          <p:cNvSpPr>
            <a:spLocks noChangeArrowheads="1"/>
          </p:cNvSpPr>
          <p:nvPr/>
        </p:nvSpPr>
        <p:spPr bwMode="auto">
          <a:xfrm>
            <a:off x="10107613" y="30568900"/>
            <a:ext cx="1474787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53" name="Rectangle 100"/>
          <p:cNvSpPr>
            <a:spLocks noChangeArrowheads="1"/>
          </p:cNvSpPr>
          <p:nvPr/>
        </p:nvSpPr>
        <p:spPr bwMode="auto">
          <a:xfrm flipV="1">
            <a:off x="2730500" y="30791150"/>
            <a:ext cx="9015413" cy="873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341" name="Rectangle 293"/>
          <p:cNvSpPr>
            <a:spLocks noChangeArrowheads="1"/>
          </p:cNvSpPr>
          <p:nvPr/>
        </p:nvSpPr>
        <p:spPr bwMode="auto">
          <a:xfrm>
            <a:off x="2895600" y="31394400"/>
            <a:ext cx="8763000" cy="11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06400" indent="-406400" eaLnBrk="1" hangingPunct="1">
              <a:spcBef>
                <a:spcPct val="20000"/>
              </a:spcBef>
              <a:buClr>
                <a:schemeClr val="accent2"/>
              </a:buClr>
              <a:buFont typeface="Wingdings" pitchFamily="96" charset="2"/>
              <a:buChar char="w"/>
              <a:defRPr/>
            </a:pPr>
            <a:r>
              <a:rPr kumimoji="1"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96" charset="0"/>
                <a:ea typeface="+mn-ea"/>
              </a:rPr>
              <a:t>Insert here</a:t>
            </a:r>
            <a:endParaRPr kumimoji="1" lang="en-US" sz="3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96" charset="0"/>
              <a:ea typeface="+mn-ea"/>
            </a:endParaRPr>
          </a:p>
          <a:p>
            <a:pPr marL="863600" lvl="1" indent="-342900" eaLnBrk="1" hangingPunct="1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96" charset="2"/>
              <a:buChar char="n"/>
              <a:defRPr/>
            </a:pPr>
            <a:r>
              <a:rPr kumimoji="1" lang="en-US" sz="2800" i="1" dirty="0">
                <a:latin typeface="Times New Roman" pitchFamily="96" charset="0"/>
                <a:ea typeface="+mn-ea"/>
              </a:rPr>
              <a:t>More stuff here</a:t>
            </a:r>
          </a:p>
        </p:txBody>
      </p:sp>
      <p:sp>
        <p:nvSpPr>
          <p:cNvPr id="2343" name="Rectangle 295"/>
          <p:cNvSpPr>
            <a:spLocks noChangeArrowheads="1"/>
          </p:cNvSpPr>
          <p:nvPr/>
        </p:nvSpPr>
        <p:spPr bwMode="auto">
          <a:xfrm>
            <a:off x="41071800" y="4405313"/>
            <a:ext cx="8991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This research is part of the blankty blank research project.  For more information go to http://blank.blank.com</a:t>
            </a:r>
          </a:p>
        </p:txBody>
      </p: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0" y="4724400"/>
            <a:ext cx="3352800" cy="2514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Monotype Corsiv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96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 Plunk:Applications:Microsoft Office X:Templates:Presentations:Designs:Straight Edge</Template>
  <TotalTime>3855</TotalTime>
  <Words>123</Words>
  <Application>Microsoft Macintosh PowerPoint</Application>
  <PresentationFormat>Custom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Straight Edge</vt:lpstr>
      <vt:lpstr>PowerPoint Presentation</vt:lpstr>
    </vt:vector>
  </TitlesOfParts>
  <Manager/>
  <Company>California State University Northridge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Scott Plunkett</dc:creator>
  <cp:keywords/>
  <dc:description/>
  <cp:lastModifiedBy>A lab</cp:lastModifiedBy>
  <cp:revision>19</cp:revision>
  <dcterms:created xsi:type="dcterms:W3CDTF">2002-04-16T15:43:57Z</dcterms:created>
  <dcterms:modified xsi:type="dcterms:W3CDTF">2016-01-25T22:23:06Z</dcterms:modified>
  <cp:category/>
</cp:coreProperties>
</file>