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"/>
  </p:handoutMasterIdLst>
  <p:sldIdLst>
    <p:sldId id="257" r:id="rId2"/>
  </p:sldIdLst>
  <p:sldSz cx="51206400" cy="38404800"/>
  <p:notesSz cx="32099250" cy="495236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664" y="4800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9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defTabSz="4978400">
              <a:defRPr sz="6500" smtClean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89575" y="0"/>
            <a:ext cx="13909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algn="r" defTabSz="4978400">
              <a:defRPr sz="6500" smtClean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047150"/>
            <a:ext cx="13909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defTabSz="4978400">
              <a:defRPr sz="6500" smtClean="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89575" y="47047150"/>
            <a:ext cx="1390967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algn="r" defTabSz="4978400">
              <a:defRPr sz="6500">
                <a:latin typeface="Times New Roman" charset="0"/>
              </a:defRPr>
            </a:lvl1pPr>
          </a:lstStyle>
          <a:p>
            <a:fld id="{3C57F594-B88B-2748-9135-F492C24D8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17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3655675"/>
            <a:ext cx="50450750" cy="5892800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-128"/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-128"/>
                  <a:cs typeface="+mn-cs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ea typeface="ＭＳ Ｐゴシック" charset="-128"/>
                  <a:cs typeface="+mn-cs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charset="-128"/>
                <a:cs typeface="+mn-cs"/>
              </a:endParaRPr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5546725" y="10242550"/>
            <a:ext cx="43526075" cy="6400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680325" y="21761450"/>
            <a:ext cx="35845750" cy="9817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5546725" y="34991675"/>
            <a:ext cx="10668000" cy="2559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>
              <a:defRPr sz="7400" smtClean="0">
                <a:solidFill>
                  <a:schemeClr val="bg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9202400" y="34991675"/>
            <a:ext cx="16214725" cy="2559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ctr">
              <a:defRPr sz="7400" smtClean="0">
                <a:solidFill>
                  <a:schemeClr val="bg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38404800" y="34991675"/>
            <a:ext cx="10668000" cy="25590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r">
              <a:defRPr sz="7400">
                <a:solidFill>
                  <a:schemeClr val="bg2"/>
                </a:solidFill>
              </a:defRPr>
            </a:lvl1pPr>
          </a:lstStyle>
          <a:p>
            <a:fld id="{78ED036D-5BE1-5947-A432-34256EF28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1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7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6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9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6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7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8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543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342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6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ltGray">
          <a:xfrm>
            <a:off x="2709863" y="3578225"/>
            <a:ext cx="2452687" cy="26574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ltGray">
          <a:xfrm>
            <a:off x="4851400" y="3578225"/>
            <a:ext cx="1841500" cy="2657475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207" name="Rectangle 15"/>
          <p:cNvSpPr>
            <a:spLocks noChangeArrowheads="1"/>
          </p:cNvSpPr>
          <p:nvPr userDrawn="1"/>
        </p:nvSpPr>
        <p:spPr bwMode="ltGray">
          <a:xfrm>
            <a:off x="3403600" y="6016625"/>
            <a:ext cx="1930400" cy="2667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shade val="92941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ltGray">
          <a:xfrm>
            <a:off x="4648200" y="6016625"/>
            <a:ext cx="2133600" cy="2667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198" name="Rectangle 6"/>
          <p:cNvSpPr>
            <a:spLocks noChangeArrowheads="1"/>
          </p:cNvSpPr>
          <p:nvPr userDrawn="1"/>
        </p:nvSpPr>
        <p:spPr bwMode="ltGray">
          <a:xfrm>
            <a:off x="1082675" y="5534025"/>
            <a:ext cx="3138488" cy="2362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199" name="Rectangle 7"/>
          <p:cNvSpPr>
            <a:spLocks noChangeArrowheads="1"/>
          </p:cNvSpPr>
          <p:nvPr userDrawn="1"/>
        </p:nvSpPr>
        <p:spPr bwMode="gray">
          <a:xfrm>
            <a:off x="4638675" y="2971800"/>
            <a:ext cx="177800" cy="58959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  <p:sp>
        <p:nvSpPr>
          <p:cNvPr id="8200" name="Rectangle 8"/>
          <p:cNvSpPr>
            <a:spLocks noChangeArrowheads="1"/>
          </p:cNvSpPr>
          <p:nvPr userDrawn="1"/>
        </p:nvSpPr>
        <p:spPr bwMode="gray">
          <a:xfrm>
            <a:off x="2851150" y="7400925"/>
            <a:ext cx="46069250" cy="1778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480709" tIns="240355" rIns="480709" bIns="240355" anchor="ctr"/>
          <a:lstStyle/>
          <a:p>
            <a:pPr algn="ctr" defTabSz="4806950">
              <a:defRPr/>
            </a:pPr>
            <a:endParaRPr kumimoji="1" lang="en-US" sz="12600">
              <a:ea typeface="ＭＳ Ｐゴシック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ＭＳ Ｐゴシック" charset="-128"/>
          <a:cs typeface="ＭＳ Ｐゴシック" charset="0"/>
        </a:defRPr>
      </a:lvl1pPr>
      <a:lvl2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-128"/>
          <a:cs typeface="ＭＳ Ｐゴシック" charset="0"/>
        </a:defRPr>
      </a:lvl2pPr>
      <a:lvl3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-128"/>
          <a:cs typeface="ＭＳ Ｐゴシック" charset="0"/>
        </a:defRPr>
      </a:lvl3pPr>
      <a:lvl4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-128"/>
          <a:cs typeface="ＭＳ Ｐゴシック" charset="0"/>
        </a:defRPr>
      </a:lvl4pPr>
      <a:lvl5pPr algn="l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-128"/>
          <a:cs typeface="ＭＳ Ｐゴシック" charset="0"/>
        </a:defRPr>
      </a:lvl5pPr>
      <a:lvl6pPr marL="4572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</a:defRPr>
      </a:lvl6pPr>
      <a:lvl7pPr marL="9144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</a:defRPr>
      </a:lvl7pPr>
      <a:lvl8pPr marL="13716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</a:defRPr>
      </a:lvl8pPr>
      <a:lvl9pPr marL="18288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168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14700">
          <a:solidFill>
            <a:schemeClr val="tx1"/>
          </a:solidFill>
          <a:latin typeface="+mn-lt"/>
          <a:ea typeface="ＭＳ Ｐゴシック" charset="-128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12600">
          <a:solidFill>
            <a:schemeClr val="tx1"/>
          </a:solidFill>
          <a:latin typeface="+mn-lt"/>
          <a:ea typeface="ＭＳ Ｐゴシック" charset="-128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10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2"/>
          <p:cNvSpPr>
            <a:spLocks noChangeArrowheads="1"/>
          </p:cNvSpPr>
          <p:nvPr/>
        </p:nvSpPr>
        <p:spPr bwMode="auto">
          <a:xfrm>
            <a:off x="0" y="32537400"/>
            <a:ext cx="51206400" cy="5867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4"/>
          <p:cNvSpPr>
            <a:spLocks noChangeArrowheads="1"/>
          </p:cNvSpPr>
          <p:nvPr/>
        </p:nvSpPr>
        <p:spPr bwMode="auto">
          <a:xfrm>
            <a:off x="1905000" y="10248900"/>
            <a:ext cx="8610600" cy="2498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tx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21717000" y="10248900"/>
            <a:ext cx="18135600" cy="12179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tx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21717000" y="23672800"/>
            <a:ext cx="18135600" cy="1155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folHlink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11887200" y="10248900"/>
            <a:ext cx="8610600" cy="2498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tx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>
            <a:off x="40919400" y="10248900"/>
            <a:ext cx="8610600" cy="24980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63500" dist="107763" dir="18900000" algn="ctr" rotWithShape="0">
              <a:schemeClr val="tx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-128"/>
              <a:cs typeface="+mn-cs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00400" y="1086485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cs typeface="Times" charset="0"/>
              </a:rPr>
              <a:t>Background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124200" y="19761200"/>
            <a:ext cx="7772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cs typeface="Times" charset="0"/>
              </a:rPr>
              <a:t>Purpose</a:t>
            </a: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2590800" y="12158663"/>
            <a:ext cx="7543800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0" y="283845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Hypotheses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3106400" y="19805650"/>
            <a:ext cx="716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Sample Characteristics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106400" y="20961350"/>
            <a:ext cx="685800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Age range = 12-68 years </a:t>
            </a:r>
            <a:r>
              <a:rPr lang="en-US" sz="2600">
                <a:latin typeface="Times New Roman" charset="0"/>
                <a:cs typeface="Times" charset="0"/>
              </a:rPr>
              <a:t>(</a:t>
            </a:r>
            <a:r>
              <a:rPr lang="en-US" sz="2600" i="1">
                <a:latin typeface="Times New Roman" charset="0"/>
                <a:cs typeface="Times" charset="0"/>
              </a:rPr>
              <a:t>M</a:t>
            </a:r>
            <a:r>
              <a:rPr lang="en-US" sz="2600">
                <a:latin typeface="Times New Roman" charset="0"/>
                <a:cs typeface="Times" charset="0"/>
              </a:rPr>
              <a:t> = 35)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Gender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600">
                <a:latin typeface="Times New Roman" charset="0"/>
                <a:cs typeface="Times" charset="0"/>
              </a:rPr>
              <a:t>47% Males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600">
                <a:latin typeface="Times New Roman" charset="0"/>
                <a:cs typeface="Times" charset="0"/>
              </a:rPr>
              <a:t>53% Females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Living arrangement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600">
                <a:latin typeface="Times New Roman" charset="0"/>
                <a:cs typeface="Times" charset="0"/>
              </a:rPr>
              <a:t>12% Independent living</a:t>
            </a:r>
          </a:p>
          <a:p>
            <a:pPr>
              <a:spcBef>
                <a:spcPct val="50000"/>
              </a:spcBef>
            </a:pPr>
            <a:endParaRPr lang="en-US">
              <a:latin typeface="Times" charset="0"/>
              <a:cs typeface="Times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3335000" y="2842895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  <a:cs typeface="Times" charset="0"/>
              </a:rPr>
              <a:t>Procedures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42291000" y="108204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charset="0"/>
                <a:ea typeface="ＭＳ Ｐゴシック" charset="-128"/>
                <a:cs typeface="+mn-cs"/>
              </a:rPr>
              <a:t>Discussion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Comic Sans MS" charset="0"/>
              <a:ea typeface="ＭＳ Ｐゴシック" charset="-128"/>
              <a:cs typeface="+mn-cs"/>
            </a:endParaRP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2214800" y="19805650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Limitations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2214800" y="2834005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Implications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23088600" y="25282525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charset="0"/>
                <a:ea typeface="ＭＳ Ｐゴシック" charset="-128"/>
                <a:cs typeface="+mn-cs"/>
              </a:rPr>
              <a:t>Analysis or Model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mic Sans MS" charset="0"/>
              <a:ea typeface="ＭＳ Ｐゴシック" charset="-128"/>
              <a:cs typeface="+mn-cs"/>
            </a:endParaRP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32156400" y="25282525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charset="0"/>
                <a:ea typeface="ＭＳ Ｐゴシック" charset="-128"/>
                <a:cs typeface="+mn-cs"/>
              </a:rPr>
              <a:t>Analysis or Model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Comic Sans MS" charset="0"/>
              <a:ea typeface="ＭＳ Ｐゴシック" charset="-128"/>
              <a:cs typeface="+mn-cs"/>
            </a:endParaRPr>
          </a:p>
        </p:txBody>
      </p:sp>
      <p:sp>
        <p:nvSpPr>
          <p:cNvPr id="12322" name="Rectangle 34"/>
          <p:cNvSpPr>
            <a:spLocks noChangeArrowheads="1"/>
          </p:cNvSpPr>
          <p:nvPr/>
        </p:nvSpPr>
        <p:spPr bwMode="auto">
          <a:xfrm>
            <a:off x="22936200" y="24155400"/>
            <a:ext cx="1615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Results of the Blankety Blank Analyses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32156400" y="11936413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Analyses or Model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22936200" y="11891963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Analyses or Model </a:t>
            </a:r>
            <a:r>
              <a:rPr lang="en-US" sz="26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(n=201)</a:t>
            </a:r>
          </a:p>
        </p:txBody>
      </p:sp>
      <p:sp>
        <p:nvSpPr>
          <p:cNvPr id="12331" name="Rectangle 43"/>
          <p:cNvSpPr>
            <a:spLocks noChangeArrowheads="1"/>
          </p:cNvSpPr>
          <p:nvPr/>
        </p:nvSpPr>
        <p:spPr bwMode="auto">
          <a:xfrm>
            <a:off x="25374600" y="10782300"/>
            <a:ext cx="98599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Results of the Blankety Blank Analyses</a:t>
            </a:r>
          </a:p>
        </p:txBody>
      </p:sp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13182600" y="10820400"/>
            <a:ext cx="7086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>
                <a:effectLst>
                  <a:outerShdw blurRad="38100" dist="38100" dir="2700000" algn="tl">
                    <a:srgbClr val="DDDDDD"/>
                  </a:outerShdw>
                </a:effectLst>
                <a:latin typeface="Comic Sans MS" charset="0"/>
              </a:rPr>
              <a:t>Variables &amp; Measurement</a:t>
            </a:r>
          </a:p>
        </p:txBody>
      </p:sp>
      <p:sp>
        <p:nvSpPr>
          <p:cNvPr id="3097" name="WordArt 55"/>
          <p:cNvSpPr>
            <a:spLocks noChangeArrowheads="1" noChangeShapeType="1" noTextEdit="1"/>
          </p:cNvSpPr>
          <p:nvPr/>
        </p:nvSpPr>
        <p:spPr bwMode="auto">
          <a:xfrm>
            <a:off x="3505200" y="1322388"/>
            <a:ext cx="45770800" cy="1497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8200"/>
                    </a:gs>
                    <a:gs pos="5000">
                      <a:srgbClr val="FF0000"/>
                    </a:gs>
                    <a:gs pos="17500">
                      <a:srgbClr val="BA0066"/>
                    </a:gs>
                    <a:gs pos="35001">
                      <a:srgbClr val="66008F"/>
                    </a:gs>
                    <a:gs pos="50000">
                      <a:srgbClr val="000082"/>
                    </a:gs>
                    <a:gs pos="64999">
                      <a:srgbClr val="66008F"/>
                    </a:gs>
                    <a:gs pos="82500">
                      <a:srgbClr val="BA0066"/>
                    </a:gs>
                    <a:gs pos="95000">
                      <a:srgbClr val="FF0000"/>
                    </a:gs>
                    <a:gs pos="100000">
                      <a:srgbClr val="FF8200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4997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Insert your title here blah blah blah blah</a:t>
            </a:r>
          </a:p>
        </p:txBody>
      </p:sp>
      <p:sp>
        <p:nvSpPr>
          <p:cNvPr id="3098" name="Text Box 57"/>
          <p:cNvSpPr txBox="1">
            <a:spLocks noChangeArrowheads="1"/>
          </p:cNvSpPr>
          <p:nvPr/>
        </p:nvSpPr>
        <p:spPr bwMode="auto">
          <a:xfrm>
            <a:off x="9850438" y="3644900"/>
            <a:ext cx="4330700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4800" b="1">
                <a:latin typeface="Comic Sans MS" charset="0"/>
              </a:rPr>
              <a:t>Author</a:t>
            </a: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4000" i="1">
                <a:latin typeface="Comic Sans MS" charset="0"/>
              </a:rPr>
              <a:t>Master</a:t>
            </a:r>
            <a:r>
              <a:rPr lang="ja-JP" altLang="en-US" sz="4000" i="1">
                <a:latin typeface="Comic Sans MS" charset="0"/>
              </a:rPr>
              <a:t>’</a:t>
            </a:r>
            <a:r>
              <a:rPr lang="en-US" sz="4000" i="1">
                <a:latin typeface="Comic Sans MS" charset="0"/>
              </a:rPr>
              <a:t>s Student</a:t>
            </a:r>
            <a:endParaRPr lang="en-US" sz="4000">
              <a:latin typeface="Comic Sans MS" charset="0"/>
            </a:endParaRP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3200">
                <a:latin typeface="Comic Sans MS" charset="0"/>
              </a:rPr>
              <a:t>Department </a:t>
            </a:r>
          </a:p>
          <a:p>
            <a:pPr algn="ctr"/>
            <a:r>
              <a:rPr lang="en-US" sz="3200">
                <a:latin typeface="Comic Sans MS" charset="0"/>
              </a:rPr>
              <a:t>University</a:t>
            </a:r>
            <a:endParaRPr lang="en-US" sz="4000">
              <a:latin typeface="Comic Sans MS" charset="0"/>
            </a:endParaRPr>
          </a:p>
        </p:txBody>
      </p:sp>
      <p:sp>
        <p:nvSpPr>
          <p:cNvPr id="3099" name="Text Box 58"/>
          <p:cNvSpPr txBox="1">
            <a:spLocks noChangeArrowheads="1"/>
          </p:cNvSpPr>
          <p:nvPr/>
        </p:nvSpPr>
        <p:spPr bwMode="auto">
          <a:xfrm>
            <a:off x="21931313" y="3644900"/>
            <a:ext cx="2576512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4800" b="1">
                <a:latin typeface="Comic Sans MS" charset="0"/>
              </a:rPr>
              <a:t>Author</a:t>
            </a: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4000" i="1">
                <a:latin typeface="Comic Sans MS" charset="0"/>
              </a:rPr>
              <a:t>Title</a:t>
            </a:r>
            <a:endParaRPr lang="en-US" sz="4000">
              <a:latin typeface="Comic Sans MS" charset="0"/>
            </a:endParaRP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3200">
                <a:latin typeface="Comic Sans MS" charset="0"/>
              </a:rPr>
              <a:t>Department </a:t>
            </a:r>
          </a:p>
          <a:p>
            <a:pPr algn="ctr"/>
            <a:r>
              <a:rPr lang="en-US" sz="3200">
                <a:latin typeface="Comic Sans MS" charset="0"/>
              </a:rPr>
              <a:t>University</a:t>
            </a:r>
            <a:endParaRPr lang="en-US" sz="4000">
              <a:latin typeface="Comic Sans MS" charset="0"/>
            </a:endParaRPr>
          </a:p>
        </p:txBody>
      </p:sp>
      <p:sp>
        <p:nvSpPr>
          <p:cNvPr id="3100" name="Text Box 59"/>
          <p:cNvSpPr txBox="1">
            <a:spLocks noChangeArrowheads="1"/>
          </p:cNvSpPr>
          <p:nvPr/>
        </p:nvSpPr>
        <p:spPr bwMode="auto">
          <a:xfrm>
            <a:off x="32318325" y="3644900"/>
            <a:ext cx="2454275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4800" b="1">
                <a:latin typeface="Comic Sans MS" charset="0"/>
              </a:rPr>
              <a:t>Author</a:t>
            </a: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4000" i="1">
                <a:latin typeface="Comic Sans MS" charset="0"/>
              </a:rPr>
              <a:t>Title</a:t>
            </a:r>
            <a:endParaRPr lang="en-US" sz="4000">
              <a:latin typeface="Comic Sans MS" charset="0"/>
            </a:endParaRP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3200">
                <a:latin typeface="Comic Sans MS" charset="0"/>
              </a:rPr>
              <a:t>Department</a:t>
            </a:r>
          </a:p>
          <a:p>
            <a:pPr algn="ctr"/>
            <a:r>
              <a:rPr lang="en-US" sz="3200">
                <a:latin typeface="Comic Sans MS" charset="0"/>
              </a:rPr>
              <a:t>University</a:t>
            </a:r>
            <a:endParaRPr lang="en-US" sz="4000">
              <a:latin typeface="Comic Sans MS" charset="0"/>
            </a:endParaRPr>
          </a:p>
        </p:txBody>
      </p:sp>
      <p:sp>
        <p:nvSpPr>
          <p:cNvPr id="3101" name="Text Box 60"/>
          <p:cNvSpPr txBox="1">
            <a:spLocks noChangeArrowheads="1"/>
          </p:cNvSpPr>
          <p:nvPr/>
        </p:nvSpPr>
        <p:spPr bwMode="auto">
          <a:xfrm>
            <a:off x="43410188" y="3644900"/>
            <a:ext cx="2576512" cy="271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4800" b="1">
                <a:latin typeface="Comic Sans MS" charset="0"/>
              </a:rPr>
              <a:t>Author</a:t>
            </a: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4000" i="1">
                <a:latin typeface="Comic Sans MS" charset="0"/>
              </a:rPr>
              <a:t>Title</a:t>
            </a:r>
            <a:endParaRPr lang="en-US" sz="4000">
              <a:latin typeface="Comic Sans MS" charset="0"/>
            </a:endParaRPr>
          </a:p>
          <a:p>
            <a:pPr algn="ctr"/>
            <a:endParaRPr lang="en-US" sz="1000" b="1" i="1">
              <a:latin typeface="Comic Sans MS" charset="0"/>
            </a:endParaRPr>
          </a:p>
          <a:p>
            <a:pPr algn="ctr"/>
            <a:r>
              <a:rPr lang="en-US" sz="3200">
                <a:latin typeface="Comic Sans MS" charset="0"/>
              </a:rPr>
              <a:t>Department </a:t>
            </a:r>
          </a:p>
          <a:p>
            <a:pPr algn="ctr"/>
            <a:r>
              <a:rPr lang="en-US" sz="3200">
                <a:latin typeface="Comic Sans MS" charset="0"/>
              </a:rPr>
              <a:t>University</a:t>
            </a:r>
            <a:endParaRPr lang="en-US" sz="4000">
              <a:latin typeface="Comic Sans MS" charset="0"/>
            </a:endParaRPr>
          </a:p>
        </p:txBody>
      </p:sp>
      <p:sp>
        <p:nvSpPr>
          <p:cNvPr id="12351" name="Rectangle 63"/>
          <p:cNvSpPr>
            <a:spLocks noChangeArrowheads="1"/>
          </p:cNvSpPr>
          <p:nvPr/>
        </p:nvSpPr>
        <p:spPr bwMode="auto">
          <a:xfrm>
            <a:off x="2133600" y="36606163"/>
            <a:ext cx="47320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sz="4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This research is part of the blankty blank research project.  For more information go to http://blank.blank.com</a:t>
            </a:r>
          </a:p>
        </p:txBody>
      </p:sp>
      <p:grpSp>
        <p:nvGrpSpPr>
          <p:cNvPr id="3103" name="Group 987"/>
          <p:cNvGrpSpPr>
            <a:grpSpLocks/>
          </p:cNvGrpSpPr>
          <p:nvPr/>
        </p:nvGrpSpPr>
        <p:grpSpPr bwMode="auto">
          <a:xfrm>
            <a:off x="2057400" y="10701338"/>
            <a:ext cx="8153400" cy="1447800"/>
            <a:chOff x="1296" y="6960"/>
            <a:chExt cx="5136" cy="912"/>
          </a:xfrm>
        </p:grpSpPr>
        <p:sp>
          <p:nvSpPr>
            <p:cNvPr id="3211" name="Rectangle 983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2" name="Rectangle 984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3" name="Rectangle 985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4" name="Rectangle 986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" name="Rectangle 982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6" name="Rectangle 980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7" name="Rectangle 981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4" name="Text Box 997"/>
          <p:cNvSpPr txBox="1">
            <a:spLocks noChangeArrowheads="1"/>
          </p:cNvSpPr>
          <p:nvPr/>
        </p:nvSpPr>
        <p:spPr bwMode="auto">
          <a:xfrm>
            <a:off x="12573000" y="12115800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Variable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Measure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Variable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Measure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Variable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Measure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Variable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Measure</a:t>
            </a:r>
          </a:p>
        </p:txBody>
      </p:sp>
      <p:grpSp>
        <p:nvGrpSpPr>
          <p:cNvPr id="3105" name="Group 998"/>
          <p:cNvGrpSpPr>
            <a:grpSpLocks/>
          </p:cNvGrpSpPr>
          <p:nvPr/>
        </p:nvGrpSpPr>
        <p:grpSpPr bwMode="auto">
          <a:xfrm>
            <a:off x="12039600" y="10701338"/>
            <a:ext cx="8153400" cy="1447800"/>
            <a:chOff x="1296" y="6960"/>
            <a:chExt cx="5136" cy="912"/>
          </a:xfrm>
        </p:grpSpPr>
        <p:sp>
          <p:nvSpPr>
            <p:cNvPr id="3204" name="Rectangle 999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" name="Rectangle 1000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" name="Rectangle 1001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7" name="Rectangle 1002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8" name="Rectangle 1003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9" name="Rectangle 1004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0" name="Rectangle 1005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6" name="Text Box 1006"/>
          <p:cNvSpPr txBox="1">
            <a:spLocks noChangeArrowheads="1"/>
          </p:cNvSpPr>
          <p:nvPr/>
        </p:nvSpPr>
        <p:spPr bwMode="auto">
          <a:xfrm>
            <a:off x="2590800" y="21107400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07" name="Group 1007"/>
          <p:cNvGrpSpPr>
            <a:grpSpLocks/>
          </p:cNvGrpSpPr>
          <p:nvPr/>
        </p:nvGrpSpPr>
        <p:grpSpPr bwMode="auto">
          <a:xfrm>
            <a:off x="2057400" y="19650075"/>
            <a:ext cx="8153400" cy="1447800"/>
            <a:chOff x="1296" y="6960"/>
            <a:chExt cx="5136" cy="912"/>
          </a:xfrm>
        </p:grpSpPr>
        <p:sp>
          <p:nvSpPr>
            <p:cNvPr id="3197" name="Rectangle 1008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8" name="Rectangle 1009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9" name="Rectangle 1010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0" name="Rectangle 1011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1" name="Rectangle 1012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2" name="Rectangle 1013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3" name="Rectangle 1014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8" name="Text Box 1015"/>
          <p:cNvSpPr txBox="1">
            <a:spLocks noChangeArrowheads="1"/>
          </p:cNvSpPr>
          <p:nvPr/>
        </p:nvSpPr>
        <p:spPr bwMode="auto">
          <a:xfrm>
            <a:off x="2590800" y="29760863"/>
            <a:ext cx="7543800" cy="384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09" name="Group 1016"/>
          <p:cNvGrpSpPr>
            <a:grpSpLocks/>
          </p:cNvGrpSpPr>
          <p:nvPr/>
        </p:nvGrpSpPr>
        <p:grpSpPr bwMode="auto">
          <a:xfrm>
            <a:off x="2057400" y="28303538"/>
            <a:ext cx="8153400" cy="1447800"/>
            <a:chOff x="1296" y="6960"/>
            <a:chExt cx="5136" cy="912"/>
          </a:xfrm>
        </p:grpSpPr>
        <p:sp>
          <p:nvSpPr>
            <p:cNvPr id="3190" name="Rectangle 1017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1" name="Rectangle 1018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2" name="Rectangle 1019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3" name="Rectangle 1020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4" name="Rectangle 1021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5" name="Rectangle 1022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6" name="Rectangle 1023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0" name="Text Box 0"/>
          <p:cNvSpPr txBox="1">
            <a:spLocks noChangeArrowheads="1"/>
          </p:cNvSpPr>
          <p:nvPr/>
        </p:nvSpPr>
        <p:spPr bwMode="auto">
          <a:xfrm>
            <a:off x="12573000" y="29803725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11" name="Group 1"/>
          <p:cNvGrpSpPr>
            <a:grpSpLocks/>
          </p:cNvGrpSpPr>
          <p:nvPr/>
        </p:nvGrpSpPr>
        <p:grpSpPr bwMode="auto">
          <a:xfrm>
            <a:off x="12039600" y="28346400"/>
            <a:ext cx="8153400" cy="1447800"/>
            <a:chOff x="1296" y="6960"/>
            <a:chExt cx="5136" cy="912"/>
          </a:xfrm>
        </p:grpSpPr>
        <p:sp>
          <p:nvSpPr>
            <p:cNvPr id="3183" name="Rectangle 2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4" name="Rectangle 3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5" name="Rectangle 4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6" name="Rectangle 5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7" name="Rectangle 6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8" name="Rectangle 7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9" name="Rectangle 8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2" name="Text Box 9"/>
          <p:cNvSpPr txBox="1">
            <a:spLocks noChangeArrowheads="1"/>
          </p:cNvSpPr>
          <p:nvPr/>
        </p:nvSpPr>
        <p:spPr bwMode="auto">
          <a:xfrm>
            <a:off x="22402800" y="13344525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13" name="Group 10"/>
          <p:cNvGrpSpPr>
            <a:grpSpLocks/>
          </p:cNvGrpSpPr>
          <p:nvPr/>
        </p:nvGrpSpPr>
        <p:grpSpPr bwMode="auto">
          <a:xfrm>
            <a:off x="21869400" y="11887200"/>
            <a:ext cx="8153400" cy="1447800"/>
            <a:chOff x="1296" y="6960"/>
            <a:chExt cx="5136" cy="912"/>
          </a:xfrm>
        </p:grpSpPr>
        <p:sp>
          <p:nvSpPr>
            <p:cNvPr id="3176" name="Rectangle 11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" name="Rectangle 12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8" name="Rectangle 13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9" name="Rectangle 14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0" name="Rectangle 15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" name="Rectangle 16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2" name="Rectangle 17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4" name="Text Box 18"/>
          <p:cNvSpPr txBox="1">
            <a:spLocks noChangeArrowheads="1"/>
          </p:cNvSpPr>
          <p:nvPr/>
        </p:nvSpPr>
        <p:spPr bwMode="auto">
          <a:xfrm>
            <a:off x="22402800" y="26679525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15" name="Group 19"/>
          <p:cNvGrpSpPr>
            <a:grpSpLocks/>
          </p:cNvGrpSpPr>
          <p:nvPr/>
        </p:nvGrpSpPr>
        <p:grpSpPr bwMode="auto">
          <a:xfrm>
            <a:off x="21869400" y="25222200"/>
            <a:ext cx="8153400" cy="1447800"/>
            <a:chOff x="1296" y="6960"/>
            <a:chExt cx="5136" cy="912"/>
          </a:xfrm>
        </p:grpSpPr>
        <p:sp>
          <p:nvSpPr>
            <p:cNvPr id="3169" name="Rectangle 20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0" name="Rectangle 21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1" name="Rectangle 22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2" name="Rectangle 23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3" name="Rectangle 24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4" name="Rectangle 25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" name="Rectangle 26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6" name="Text Box 27"/>
          <p:cNvSpPr txBox="1">
            <a:spLocks noChangeArrowheads="1"/>
          </p:cNvSpPr>
          <p:nvPr/>
        </p:nvSpPr>
        <p:spPr bwMode="auto">
          <a:xfrm>
            <a:off x="31394400" y="13344525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17" name="Group 28"/>
          <p:cNvGrpSpPr>
            <a:grpSpLocks/>
          </p:cNvGrpSpPr>
          <p:nvPr/>
        </p:nvGrpSpPr>
        <p:grpSpPr bwMode="auto">
          <a:xfrm>
            <a:off x="30861000" y="11887200"/>
            <a:ext cx="8153400" cy="1447800"/>
            <a:chOff x="1296" y="6960"/>
            <a:chExt cx="5136" cy="912"/>
          </a:xfrm>
        </p:grpSpPr>
        <p:sp>
          <p:nvSpPr>
            <p:cNvPr id="3162" name="Rectangle 29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3" name="Rectangle 30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Rectangle 31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32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" name="Rectangle 33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7" name="Rectangle 34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8" name="Rectangle 35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18" name="Text Box 36"/>
          <p:cNvSpPr txBox="1">
            <a:spLocks noChangeArrowheads="1"/>
          </p:cNvSpPr>
          <p:nvPr/>
        </p:nvSpPr>
        <p:spPr bwMode="auto">
          <a:xfrm>
            <a:off x="31394400" y="26755725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19" name="Group 37"/>
          <p:cNvGrpSpPr>
            <a:grpSpLocks/>
          </p:cNvGrpSpPr>
          <p:nvPr/>
        </p:nvGrpSpPr>
        <p:grpSpPr bwMode="auto">
          <a:xfrm>
            <a:off x="30861000" y="25298400"/>
            <a:ext cx="8153400" cy="1447800"/>
            <a:chOff x="1296" y="6960"/>
            <a:chExt cx="5136" cy="912"/>
          </a:xfrm>
        </p:grpSpPr>
        <p:sp>
          <p:nvSpPr>
            <p:cNvPr id="3155" name="Rectangle 38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6" name="Rectangle 39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7" name="Rectangle 40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8" name="Rectangle 41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9" name="Rectangle 42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0" name="Rectangle 43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1" name="Rectangle 44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0" name="Text Box 45"/>
          <p:cNvSpPr txBox="1">
            <a:spLocks noChangeArrowheads="1"/>
          </p:cNvSpPr>
          <p:nvPr/>
        </p:nvSpPr>
        <p:spPr bwMode="auto">
          <a:xfrm>
            <a:off x="41605200" y="29718000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21" name="Group 46"/>
          <p:cNvGrpSpPr>
            <a:grpSpLocks/>
          </p:cNvGrpSpPr>
          <p:nvPr/>
        </p:nvGrpSpPr>
        <p:grpSpPr bwMode="auto">
          <a:xfrm>
            <a:off x="41071800" y="28260675"/>
            <a:ext cx="8153400" cy="1447800"/>
            <a:chOff x="1296" y="6960"/>
            <a:chExt cx="5136" cy="912"/>
          </a:xfrm>
        </p:grpSpPr>
        <p:sp>
          <p:nvSpPr>
            <p:cNvPr id="3148" name="Rectangle 47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" name="Rectangle 48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0" name="Rectangle 49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1" name="Rectangle 50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2" name="Rectangle 51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3" name="Rectangle 52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" name="Rectangle 53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2" name="Text Box 54"/>
          <p:cNvSpPr txBox="1">
            <a:spLocks noChangeArrowheads="1"/>
          </p:cNvSpPr>
          <p:nvPr/>
        </p:nvSpPr>
        <p:spPr bwMode="auto">
          <a:xfrm>
            <a:off x="41605200" y="21259800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23" name="Group 55"/>
          <p:cNvGrpSpPr>
            <a:grpSpLocks/>
          </p:cNvGrpSpPr>
          <p:nvPr/>
        </p:nvGrpSpPr>
        <p:grpSpPr bwMode="auto">
          <a:xfrm>
            <a:off x="41071800" y="19802475"/>
            <a:ext cx="8153400" cy="1447800"/>
            <a:chOff x="1296" y="6960"/>
            <a:chExt cx="5136" cy="912"/>
          </a:xfrm>
        </p:grpSpPr>
        <p:sp>
          <p:nvSpPr>
            <p:cNvPr id="3141" name="Rectangle 56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Rectangle 57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Rectangle 58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4" name="Rectangle 59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Rectangle 60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Rectangle 61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Rectangle 62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4" name="Text Box 63"/>
          <p:cNvSpPr txBox="1">
            <a:spLocks noChangeArrowheads="1"/>
          </p:cNvSpPr>
          <p:nvPr/>
        </p:nvSpPr>
        <p:spPr bwMode="auto">
          <a:xfrm>
            <a:off x="41529000" y="12115800"/>
            <a:ext cx="75438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863600" indent="-3937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charset="0"/>
              <a:buChar char="n"/>
            </a:pPr>
            <a:r>
              <a:rPr lang="en-US" sz="3200" b="1">
                <a:latin typeface="Times New Roman" charset="0"/>
                <a:cs typeface="Times" charset="0"/>
              </a:rPr>
              <a:t>Add here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800">
                <a:latin typeface="Times New Roman" charset="0"/>
                <a:cs typeface="Times" charset="0"/>
              </a:rPr>
              <a:t>More here</a:t>
            </a:r>
          </a:p>
        </p:txBody>
      </p:sp>
      <p:grpSp>
        <p:nvGrpSpPr>
          <p:cNvPr id="3125" name="Group 64"/>
          <p:cNvGrpSpPr>
            <a:grpSpLocks/>
          </p:cNvGrpSpPr>
          <p:nvPr/>
        </p:nvGrpSpPr>
        <p:grpSpPr bwMode="auto">
          <a:xfrm>
            <a:off x="40995600" y="10701338"/>
            <a:ext cx="8153400" cy="1447800"/>
            <a:chOff x="1296" y="6960"/>
            <a:chExt cx="5136" cy="912"/>
          </a:xfrm>
        </p:grpSpPr>
        <p:sp>
          <p:nvSpPr>
            <p:cNvPr id="3134" name="Rectangle 65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5" name="Rectangle 66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Rectangle 67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Rectangle 68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8" name="Rectangle 69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Rectangle 70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Rectangle 71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26" name="Group 1007"/>
          <p:cNvGrpSpPr>
            <a:grpSpLocks/>
          </p:cNvGrpSpPr>
          <p:nvPr/>
        </p:nvGrpSpPr>
        <p:grpSpPr bwMode="auto">
          <a:xfrm>
            <a:off x="12039600" y="19659600"/>
            <a:ext cx="8153400" cy="1447800"/>
            <a:chOff x="1296" y="6960"/>
            <a:chExt cx="5136" cy="912"/>
          </a:xfrm>
        </p:grpSpPr>
        <p:sp>
          <p:nvSpPr>
            <p:cNvPr id="3127" name="Rectangle 1008"/>
            <p:cNvSpPr>
              <a:spLocks noChangeArrowheads="1"/>
            </p:cNvSpPr>
            <p:nvPr/>
          </p:nvSpPr>
          <p:spPr bwMode="auto">
            <a:xfrm>
              <a:off x="1488" y="7056"/>
              <a:ext cx="432" cy="38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8" name="Rectangle 1009"/>
            <p:cNvSpPr>
              <a:spLocks noChangeArrowheads="1"/>
            </p:cNvSpPr>
            <p:nvPr/>
          </p:nvSpPr>
          <p:spPr bwMode="auto">
            <a:xfrm>
              <a:off x="1776" y="7056"/>
              <a:ext cx="240" cy="384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9" name="Rectangle 1010"/>
            <p:cNvSpPr>
              <a:spLocks noChangeArrowheads="1"/>
            </p:cNvSpPr>
            <p:nvPr/>
          </p:nvSpPr>
          <p:spPr bwMode="auto">
            <a:xfrm>
              <a:off x="1584" y="7440"/>
              <a:ext cx="288" cy="384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0" name="Rectangle 1011"/>
            <p:cNvSpPr>
              <a:spLocks noChangeArrowheads="1"/>
            </p:cNvSpPr>
            <p:nvPr/>
          </p:nvSpPr>
          <p:spPr bwMode="auto">
            <a:xfrm>
              <a:off x="1776" y="7440"/>
              <a:ext cx="288" cy="384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1" name="Rectangle 1012"/>
            <p:cNvSpPr>
              <a:spLocks noChangeArrowheads="1"/>
            </p:cNvSpPr>
            <p:nvPr/>
          </p:nvSpPr>
          <p:spPr bwMode="auto">
            <a:xfrm>
              <a:off x="1296" y="7296"/>
              <a:ext cx="384" cy="38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2" name="Rectangle 1013"/>
            <p:cNvSpPr>
              <a:spLocks noChangeArrowheads="1"/>
            </p:cNvSpPr>
            <p:nvPr/>
          </p:nvSpPr>
          <p:spPr bwMode="auto">
            <a:xfrm>
              <a:off x="1440" y="7488"/>
              <a:ext cx="4992" cy="4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Rectangle 1014"/>
            <p:cNvSpPr>
              <a:spLocks noChangeArrowheads="1"/>
            </p:cNvSpPr>
            <p:nvPr/>
          </p:nvSpPr>
          <p:spPr bwMode="auto">
            <a:xfrm rot="5400000">
              <a:off x="1344" y="7392"/>
              <a:ext cx="912" cy="4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5390" y="36077944"/>
            <a:ext cx="2628900" cy="20220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758</TotalTime>
  <Words>296</Words>
  <Application>Microsoft Macintosh PowerPoint</Application>
  <PresentationFormat>Custom</PresentationFormat>
  <Paragraphs>143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Blends</vt:lpstr>
      <vt:lpstr>PowerPoint Presentation</vt:lpstr>
    </vt:vector>
  </TitlesOfParts>
  <Company>csun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Scott Plunkett</cp:lastModifiedBy>
  <cp:revision>16</cp:revision>
  <dcterms:created xsi:type="dcterms:W3CDTF">2001-10-06T23:01:04Z</dcterms:created>
  <dcterms:modified xsi:type="dcterms:W3CDTF">2016-01-25T20:41:04Z</dcterms:modified>
</cp:coreProperties>
</file>