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8" r:id="rId2"/>
  </p:sldIdLst>
  <p:sldSz cx="51206400" cy="3840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36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808080"/>
    <a:srgbClr val="FFFFE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19" autoAdjust="0"/>
    <p:restoredTop sz="94660" autoAdjust="0"/>
  </p:normalViewPr>
  <p:slideViewPr>
    <p:cSldViewPr>
      <p:cViewPr>
        <p:scale>
          <a:sx n="50" d="100"/>
          <a:sy n="50" d="100"/>
        </p:scale>
        <p:origin x="776" y="464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 descr="Large confetti"/>
          <p:cNvSpPr>
            <a:spLocks noChangeArrowheads="1"/>
          </p:cNvSpPr>
          <p:nvPr/>
        </p:nvSpPr>
        <p:spPr bwMode="ltGray">
          <a:xfrm>
            <a:off x="3021013" y="1547813"/>
            <a:ext cx="45685075" cy="9459912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1539875" y="10979150"/>
            <a:ext cx="48647350" cy="434975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5" name="AutoShape 57"/>
          <p:cNvSpPr>
            <a:spLocks noChangeArrowheads="1"/>
          </p:cNvSpPr>
          <p:nvPr/>
        </p:nvSpPr>
        <p:spPr bwMode="ltGray">
          <a:xfrm>
            <a:off x="1539875" y="1323975"/>
            <a:ext cx="48647350" cy="434975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6" name="AutoShape 58"/>
          <p:cNvSpPr>
            <a:spLocks noChangeArrowheads="1"/>
          </p:cNvSpPr>
          <p:nvPr/>
        </p:nvSpPr>
        <p:spPr bwMode="ltGray">
          <a:xfrm>
            <a:off x="48550513" y="19050"/>
            <a:ext cx="436562" cy="1251585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7" name="AutoShape 59"/>
          <p:cNvSpPr>
            <a:spLocks noChangeArrowheads="1"/>
          </p:cNvSpPr>
          <p:nvPr/>
        </p:nvSpPr>
        <p:spPr bwMode="ltGray">
          <a:xfrm>
            <a:off x="2695575" y="19050"/>
            <a:ext cx="436563" cy="1251743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latin typeface="Times New Roman" pitchFamily="96" charset="0"/>
              <a:ea typeface="+mn-ea"/>
            </a:endParaRPr>
          </a:p>
        </p:txBody>
      </p:sp>
      <p:sp>
        <p:nvSpPr>
          <p:cNvPr id="3135" name="Rectangle 63" descr="Large confetti"/>
          <p:cNvSpPr>
            <a:spLocks noGrp="1" noChangeArrowheads="1"/>
          </p:cNvSpPr>
          <p:nvPr>
            <p:ph type="ctrTitle"/>
          </p:nvPr>
        </p:nvSpPr>
        <p:spPr bwMode="auto">
          <a:xfrm>
            <a:off x="4100513" y="3076575"/>
            <a:ext cx="43526075" cy="64008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9299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0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2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2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458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4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5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5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318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168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520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2pPr>
      <a:lvl3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3pPr>
      <a:lvl4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4pPr>
      <a:lvl5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  <a:ea typeface="ＭＳ Ｐゴシック" charset="0"/>
        </a:defRPr>
      </a:lvl5pPr>
      <a:lvl6pPr marL="4572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6pPr>
      <a:lvl7pPr marL="9144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7pPr>
      <a:lvl8pPr marL="13716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8pPr>
      <a:lvl9pPr marL="18288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96" charset="0"/>
        </a:defRPr>
      </a:lvl9pPr>
    </p:titleStyle>
    <p:bodyStyle>
      <a:lvl1pPr marL="1803400" indent="-1803400" algn="l" defTabSz="4806950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4"/>
        </a:buBlip>
        <a:defRPr sz="16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905250" indent="-1501775" algn="l" defTabSz="4806950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n"/>
        <a:defRPr sz="14700">
          <a:solidFill>
            <a:schemeClr val="tx1"/>
          </a:solidFill>
          <a:latin typeface="+mn-lt"/>
          <a:ea typeface="ＭＳ Ｐゴシック" charset="0"/>
        </a:defRPr>
      </a:lvl2pPr>
      <a:lvl3pPr marL="6008688" indent="-1201738" algn="l" defTabSz="4806950" rtl="0" eaLnBrk="0" fontAlgn="base" hangingPunct="0">
        <a:spcBef>
          <a:spcPct val="20000"/>
        </a:spcBef>
        <a:spcAft>
          <a:spcPct val="0"/>
        </a:spcAft>
        <a:buSzPct val="70000"/>
        <a:buFont typeface="Wingdings" charset="0"/>
        <a:buChar char="n"/>
        <a:defRPr sz="12600">
          <a:solidFill>
            <a:schemeClr val="tx1"/>
          </a:solidFill>
          <a:latin typeface="+mn-lt"/>
          <a:ea typeface="ＭＳ Ｐゴシック" charset="0"/>
        </a:defRPr>
      </a:lvl3pPr>
      <a:lvl4pPr marL="8412163" indent="-1201738" algn="l" defTabSz="4806950" rtl="0" eaLnBrk="0" fontAlgn="base" hangingPunct="0">
        <a:spcBef>
          <a:spcPct val="20000"/>
        </a:spcBef>
        <a:spcAft>
          <a:spcPct val="0"/>
        </a:spcAft>
        <a:buSzPct val="70000"/>
        <a:buFont typeface="Wingdings" charset="0"/>
        <a:buChar char="n"/>
        <a:defRPr sz="10500">
          <a:solidFill>
            <a:schemeClr val="tx1"/>
          </a:solidFill>
          <a:latin typeface="+mn-lt"/>
          <a:ea typeface="ＭＳ Ｐゴシック" charset="0"/>
        </a:defRPr>
      </a:lvl4pPr>
      <a:lvl5pPr marL="10815638" indent="-1201738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ＭＳ Ｐゴシック" charset="0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42" name="Rectangle 218"/>
          <p:cNvSpPr>
            <a:spLocks noChangeArrowheads="1"/>
          </p:cNvSpPr>
          <p:nvPr/>
        </p:nvSpPr>
        <p:spPr bwMode="auto">
          <a:xfrm>
            <a:off x="39319200" y="17526000"/>
            <a:ext cx="10515600" cy="8509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51" name="Group 250"/>
          <p:cNvGrpSpPr>
            <a:grpSpLocks/>
          </p:cNvGrpSpPr>
          <p:nvPr/>
        </p:nvGrpSpPr>
        <p:grpSpPr bwMode="auto">
          <a:xfrm>
            <a:off x="39776400" y="17970500"/>
            <a:ext cx="8458200" cy="2147888"/>
            <a:chOff x="25056" y="11320"/>
            <a:chExt cx="5328" cy="1353"/>
          </a:xfrm>
        </p:grpSpPr>
        <p:sp>
          <p:nvSpPr>
            <p:cNvPr id="2157" name="Rectangle 219"/>
            <p:cNvSpPr>
              <a:spLocks noChangeArrowheads="1"/>
            </p:cNvSpPr>
            <p:nvPr/>
          </p:nvSpPr>
          <p:spPr bwMode="auto">
            <a:xfrm>
              <a:off x="25056" y="12384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58" name="Rectangle 220" descr="Large confetti"/>
            <p:cNvSpPr>
              <a:spLocks noChangeArrowheads="1"/>
            </p:cNvSpPr>
            <p:nvPr/>
          </p:nvSpPr>
          <p:spPr bwMode="ltGray">
            <a:xfrm>
              <a:off x="25248" y="11320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52" name="Text Box 221"/>
          <p:cNvSpPr txBox="1">
            <a:spLocks noChangeArrowheads="1"/>
          </p:cNvSpPr>
          <p:nvPr/>
        </p:nvSpPr>
        <p:spPr bwMode="auto">
          <a:xfrm>
            <a:off x="41071800" y="184150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Limitations</a:t>
            </a:r>
          </a:p>
        </p:txBody>
      </p:sp>
      <p:sp>
        <p:nvSpPr>
          <p:cNvPr id="2053" name="Rectangle 222"/>
          <p:cNvSpPr>
            <a:spLocks noChangeArrowheads="1"/>
          </p:cNvSpPr>
          <p:nvPr/>
        </p:nvSpPr>
        <p:spPr bwMode="auto">
          <a:xfrm>
            <a:off x="40081200" y="20459700"/>
            <a:ext cx="90678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Add here</a:t>
            </a:r>
          </a:p>
        </p:txBody>
      </p:sp>
      <p:grpSp>
        <p:nvGrpSpPr>
          <p:cNvPr id="2054" name="Group 223"/>
          <p:cNvGrpSpPr>
            <a:grpSpLocks/>
          </p:cNvGrpSpPr>
          <p:nvPr/>
        </p:nvGrpSpPr>
        <p:grpSpPr bwMode="auto">
          <a:xfrm>
            <a:off x="47396400" y="24815800"/>
            <a:ext cx="2076450" cy="736600"/>
            <a:chOff x="5952" y="17024"/>
            <a:chExt cx="1308" cy="464"/>
          </a:xfrm>
        </p:grpSpPr>
        <p:sp>
          <p:nvSpPr>
            <p:cNvPr id="2155" name="Rectangle 224"/>
            <p:cNvSpPr>
              <a:spLocks noChangeArrowheads="1"/>
            </p:cNvSpPr>
            <p:nvPr/>
          </p:nvSpPr>
          <p:spPr bwMode="auto">
            <a:xfrm>
              <a:off x="5952" y="17248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56" name="Rectangle 225" descr="Large confetti"/>
            <p:cNvSpPr>
              <a:spLocks noChangeArrowheads="1"/>
            </p:cNvSpPr>
            <p:nvPr/>
          </p:nvSpPr>
          <p:spPr bwMode="auto">
            <a:xfrm>
              <a:off x="6624" y="17024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10</a:t>
              </a:r>
            </a:p>
          </p:txBody>
        </p:sp>
      </p:grpSp>
      <p:sp>
        <p:nvSpPr>
          <p:cNvPr id="26850" name="Rectangle 226"/>
          <p:cNvSpPr>
            <a:spLocks noChangeArrowheads="1"/>
          </p:cNvSpPr>
          <p:nvPr/>
        </p:nvSpPr>
        <p:spPr bwMode="auto">
          <a:xfrm>
            <a:off x="39357300" y="27114500"/>
            <a:ext cx="10515600" cy="82169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56" name="Group 251"/>
          <p:cNvGrpSpPr>
            <a:grpSpLocks/>
          </p:cNvGrpSpPr>
          <p:nvPr/>
        </p:nvGrpSpPr>
        <p:grpSpPr bwMode="auto">
          <a:xfrm>
            <a:off x="39928800" y="27559000"/>
            <a:ext cx="8458200" cy="2147888"/>
            <a:chOff x="25152" y="17360"/>
            <a:chExt cx="5328" cy="1353"/>
          </a:xfrm>
        </p:grpSpPr>
        <p:sp>
          <p:nvSpPr>
            <p:cNvPr id="2153" name="Rectangle 227"/>
            <p:cNvSpPr>
              <a:spLocks noChangeArrowheads="1"/>
            </p:cNvSpPr>
            <p:nvPr/>
          </p:nvSpPr>
          <p:spPr bwMode="auto">
            <a:xfrm>
              <a:off x="25152" y="18424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54" name="Rectangle 228" descr="Large confetti"/>
            <p:cNvSpPr>
              <a:spLocks noChangeArrowheads="1"/>
            </p:cNvSpPr>
            <p:nvPr/>
          </p:nvSpPr>
          <p:spPr bwMode="ltGray">
            <a:xfrm>
              <a:off x="25344" y="17360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57" name="Text Box 229"/>
          <p:cNvSpPr txBox="1">
            <a:spLocks noChangeArrowheads="1"/>
          </p:cNvSpPr>
          <p:nvPr/>
        </p:nvSpPr>
        <p:spPr bwMode="auto">
          <a:xfrm>
            <a:off x="41224200" y="280035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Implications</a:t>
            </a:r>
          </a:p>
        </p:txBody>
      </p:sp>
      <p:sp>
        <p:nvSpPr>
          <p:cNvPr id="2058" name="Rectangle 230"/>
          <p:cNvSpPr>
            <a:spLocks noChangeArrowheads="1"/>
          </p:cNvSpPr>
          <p:nvPr/>
        </p:nvSpPr>
        <p:spPr bwMode="auto">
          <a:xfrm>
            <a:off x="40233600" y="30048200"/>
            <a:ext cx="90678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06400" indent="-4064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Add here</a:t>
            </a:r>
            <a:endParaRPr lang="en-US" sz="2600" i="1" dirty="0"/>
          </a:p>
        </p:txBody>
      </p:sp>
      <p:grpSp>
        <p:nvGrpSpPr>
          <p:cNvPr id="2059" name="Group 231"/>
          <p:cNvGrpSpPr>
            <a:grpSpLocks/>
          </p:cNvGrpSpPr>
          <p:nvPr/>
        </p:nvGrpSpPr>
        <p:grpSpPr bwMode="auto">
          <a:xfrm>
            <a:off x="47548800" y="34264600"/>
            <a:ext cx="2076450" cy="736600"/>
            <a:chOff x="6048" y="22776"/>
            <a:chExt cx="1308" cy="464"/>
          </a:xfrm>
        </p:grpSpPr>
        <p:sp>
          <p:nvSpPr>
            <p:cNvPr id="2151" name="Rectangle 232"/>
            <p:cNvSpPr>
              <a:spLocks noChangeArrowheads="1"/>
            </p:cNvSpPr>
            <p:nvPr/>
          </p:nvSpPr>
          <p:spPr bwMode="auto">
            <a:xfrm>
              <a:off x="6048" y="23027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52" name="Rectangle 233" descr="Large confetti"/>
            <p:cNvSpPr>
              <a:spLocks noChangeArrowheads="1"/>
            </p:cNvSpPr>
            <p:nvPr/>
          </p:nvSpPr>
          <p:spPr bwMode="auto">
            <a:xfrm>
              <a:off x="6720" y="22776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11</a:t>
              </a:r>
            </a:p>
          </p:txBody>
        </p:sp>
      </p:grpSp>
      <p:sp>
        <p:nvSpPr>
          <p:cNvPr id="26858" name="Rectangle 234"/>
          <p:cNvSpPr>
            <a:spLocks noChangeArrowheads="1"/>
          </p:cNvSpPr>
          <p:nvPr/>
        </p:nvSpPr>
        <p:spPr bwMode="auto">
          <a:xfrm>
            <a:off x="39357300" y="8788400"/>
            <a:ext cx="10515600" cy="795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61" name="Group 245"/>
          <p:cNvGrpSpPr>
            <a:grpSpLocks/>
          </p:cNvGrpSpPr>
          <p:nvPr/>
        </p:nvGrpSpPr>
        <p:grpSpPr bwMode="auto">
          <a:xfrm>
            <a:off x="39852600" y="9232900"/>
            <a:ext cx="8458200" cy="2147888"/>
            <a:chOff x="25104" y="5816"/>
            <a:chExt cx="5328" cy="1353"/>
          </a:xfrm>
        </p:grpSpPr>
        <p:sp>
          <p:nvSpPr>
            <p:cNvPr id="2149" name="Rectangle 235"/>
            <p:cNvSpPr>
              <a:spLocks noChangeArrowheads="1"/>
            </p:cNvSpPr>
            <p:nvPr/>
          </p:nvSpPr>
          <p:spPr bwMode="auto">
            <a:xfrm>
              <a:off x="25104" y="6880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50" name="Rectangle 236" descr="Large confetti"/>
            <p:cNvSpPr>
              <a:spLocks noChangeArrowheads="1"/>
            </p:cNvSpPr>
            <p:nvPr/>
          </p:nvSpPr>
          <p:spPr bwMode="ltGray">
            <a:xfrm>
              <a:off x="25296" y="5816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62" name="Text Box 237"/>
          <p:cNvSpPr txBox="1">
            <a:spLocks noChangeArrowheads="1"/>
          </p:cNvSpPr>
          <p:nvPr/>
        </p:nvSpPr>
        <p:spPr bwMode="auto">
          <a:xfrm>
            <a:off x="41148000" y="96774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Discussion</a:t>
            </a:r>
          </a:p>
        </p:txBody>
      </p:sp>
      <p:grpSp>
        <p:nvGrpSpPr>
          <p:cNvPr id="2063" name="Group 238"/>
          <p:cNvGrpSpPr>
            <a:grpSpLocks/>
          </p:cNvGrpSpPr>
          <p:nvPr/>
        </p:nvGrpSpPr>
        <p:grpSpPr bwMode="auto">
          <a:xfrm>
            <a:off x="47472600" y="15697200"/>
            <a:ext cx="2076450" cy="736600"/>
            <a:chOff x="6144" y="6720"/>
            <a:chExt cx="1308" cy="398"/>
          </a:xfrm>
        </p:grpSpPr>
        <p:sp>
          <p:nvSpPr>
            <p:cNvPr id="2147" name="Rectangle 239"/>
            <p:cNvSpPr>
              <a:spLocks noChangeArrowheads="1"/>
            </p:cNvSpPr>
            <p:nvPr/>
          </p:nvSpPr>
          <p:spPr bwMode="auto">
            <a:xfrm>
              <a:off x="6144" y="6912"/>
              <a:ext cx="1308" cy="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48" name="Rectangle 240" descr="Large confetti"/>
            <p:cNvSpPr>
              <a:spLocks noChangeArrowheads="1"/>
            </p:cNvSpPr>
            <p:nvPr/>
          </p:nvSpPr>
          <p:spPr bwMode="auto">
            <a:xfrm>
              <a:off x="6768" y="6720"/>
              <a:ext cx="431" cy="398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9</a:t>
              </a:r>
            </a:p>
          </p:txBody>
        </p:sp>
      </p:grpSp>
      <p:sp>
        <p:nvSpPr>
          <p:cNvPr id="2064" name="Rectangle 241"/>
          <p:cNvSpPr>
            <a:spLocks noChangeArrowheads="1"/>
          </p:cNvSpPr>
          <p:nvPr/>
        </p:nvSpPr>
        <p:spPr bwMode="auto">
          <a:xfrm>
            <a:off x="40081200" y="11722100"/>
            <a:ext cx="9067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dirty="0"/>
              <a:t>Add here </a:t>
            </a:r>
          </a:p>
        </p:txBody>
      </p:sp>
      <p:sp>
        <p:nvSpPr>
          <p:cNvPr id="2065" name="Rectangle 195" descr="Large confetti"/>
          <p:cNvSpPr>
            <a:spLocks noChangeArrowheads="1"/>
          </p:cNvSpPr>
          <p:nvPr/>
        </p:nvSpPr>
        <p:spPr bwMode="ltGray">
          <a:xfrm>
            <a:off x="990600" y="647700"/>
            <a:ext cx="49301400" cy="5715000"/>
          </a:xfrm>
          <a:prstGeom prst="rect">
            <a:avLst/>
          </a:prstGeom>
          <a:pattFill prst="lgConfetti">
            <a:fgClr>
              <a:schemeClr val="accent2">
                <a:alpha val="50195"/>
              </a:schemeClr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80709" tIns="240355" rIns="480709" bIns="240355" anchor="ctr"/>
          <a:lstStyle/>
          <a:p>
            <a:pPr algn="ctr" defTabSz="4806950"/>
            <a:endParaRPr kumimoji="1" lang="en-US" sz="12600"/>
          </a:p>
        </p:txBody>
      </p:sp>
      <p:sp>
        <p:nvSpPr>
          <p:cNvPr id="26787" name="Rectangle 163" descr="Large confetti"/>
          <p:cNvSpPr>
            <a:spLocks noChangeArrowheads="1"/>
          </p:cNvSpPr>
          <p:nvPr/>
        </p:nvSpPr>
        <p:spPr bwMode="auto">
          <a:xfrm>
            <a:off x="1066800" y="838200"/>
            <a:ext cx="48920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80709" tIns="240355" rIns="480709" bIns="240355" anchor="ctr"/>
          <a:lstStyle/>
          <a:p>
            <a:pPr algn="ctr" defTabSz="4806950">
              <a:lnSpc>
                <a:spcPct val="90000"/>
              </a:lnSpc>
            </a:pPr>
            <a:r>
              <a:rPr lang="en-US" sz="10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rPr>
              <a:t>Fancy smancy title here blah blah blah blah blah blah blah blah blah blah blah blah blah blah blah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1371600" y="17780000"/>
            <a:ext cx="10515600" cy="8509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68" name="Group 246"/>
          <p:cNvGrpSpPr>
            <a:grpSpLocks/>
          </p:cNvGrpSpPr>
          <p:nvPr/>
        </p:nvGrpSpPr>
        <p:grpSpPr bwMode="auto">
          <a:xfrm>
            <a:off x="1790700" y="18224500"/>
            <a:ext cx="8458200" cy="2147888"/>
            <a:chOff x="1128" y="11480"/>
            <a:chExt cx="5328" cy="1353"/>
          </a:xfrm>
        </p:grpSpPr>
        <p:sp>
          <p:nvSpPr>
            <p:cNvPr id="2145" name="Rectangle 14"/>
            <p:cNvSpPr>
              <a:spLocks noChangeArrowheads="1"/>
            </p:cNvSpPr>
            <p:nvPr/>
          </p:nvSpPr>
          <p:spPr bwMode="auto">
            <a:xfrm>
              <a:off x="1128" y="12544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46" name="Rectangle 15" descr="Large confetti"/>
            <p:cNvSpPr>
              <a:spLocks noChangeArrowheads="1"/>
            </p:cNvSpPr>
            <p:nvPr/>
          </p:nvSpPr>
          <p:spPr bwMode="ltGray">
            <a:xfrm>
              <a:off x="1320" y="11480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69" name="Text Box 17"/>
          <p:cNvSpPr txBox="1">
            <a:spLocks noChangeArrowheads="1"/>
          </p:cNvSpPr>
          <p:nvPr/>
        </p:nvSpPr>
        <p:spPr bwMode="auto">
          <a:xfrm>
            <a:off x="3086100" y="186690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Purpose</a:t>
            </a:r>
          </a:p>
        </p:txBody>
      </p:sp>
      <p:sp>
        <p:nvSpPr>
          <p:cNvPr id="2070" name="Rectangle 18"/>
          <p:cNvSpPr>
            <a:spLocks noChangeArrowheads="1"/>
          </p:cNvSpPr>
          <p:nvPr/>
        </p:nvSpPr>
        <p:spPr bwMode="auto">
          <a:xfrm>
            <a:off x="2095500" y="20713700"/>
            <a:ext cx="90678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Add here</a:t>
            </a:r>
          </a:p>
        </p:txBody>
      </p:sp>
      <p:grpSp>
        <p:nvGrpSpPr>
          <p:cNvPr id="2071" name="Group 138"/>
          <p:cNvGrpSpPr>
            <a:grpSpLocks/>
          </p:cNvGrpSpPr>
          <p:nvPr/>
        </p:nvGrpSpPr>
        <p:grpSpPr bwMode="auto">
          <a:xfrm>
            <a:off x="9410700" y="25069800"/>
            <a:ext cx="2076450" cy="736600"/>
            <a:chOff x="5952" y="17024"/>
            <a:chExt cx="1308" cy="464"/>
          </a:xfrm>
        </p:grpSpPr>
        <p:sp>
          <p:nvSpPr>
            <p:cNvPr id="2143" name="Rectangle 16"/>
            <p:cNvSpPr>
              <a:spLocks noChangeArrowheads="1"/>
            </p:cNvSpPr>
            <p:nvPr/>
          </p:nvSpPr>
          <p:spPr bwMode="auto">
            <a:xfrm>
              <a:off x="5952" y="17248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44" name="Rectangle 19" descr="Large confetti"/>
            <p:cNvSpPr>
              <a:spLocks noChangeArrowheads="1"/>
            </p:cNvSpPr>
            <p:nvPr/>
          </p:nvSpPr>
          <p:spPr bwMode="auto">
            <a:xfrm>
              <a:off x="6624" y="17024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26718" name="Rectangle 94"/>
          <p:cNvSpPr>
            <a:spLocks noChangeArrowheads="1"/>
          </p:cNvSpPr>
          <p:nvPr/>
        </p:nvSpPr>
        <p:spPr bwMode="auto">
          <a:xfrm>
            <a:off x="1371600" y="27368500"/>
            <a:ext cx="10515600" cy="82169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73" name="Group 252"/>
          <p:cNvGrpSpPr>
            <a:grpSpLocks/>
          </p:cNvGrpSpPr>
          <p:nvPr/>
        </p:nvGrpSpPr>
        <p:grpSpPr bwMode="auto">
          <a:xfrm>
            <a:off x="1943100" y="27813000"/>
            <a:ext cx="8458200" cy="2147888"/>
            <a:chOff x="1224" y="17520"/>
            <a:chExt cx="5328" cy="1353"/>
          </a:xfrm>
        </p:grpSpPr>
        <p:sp>
          <p:nvSpPr>
            <p:cNvPr id="2141" name="Rectangle 95"/>
            <p:cNvSpPr>
              <a:spLocks noChangeArrowheads="1"/>
            </p:cNvSpPr>
            <p:nvPr/>
          </p:nvSpPr>
          <p:spPr bwMode="auto">
            <a:xfrm>
              <a:off x="1224" y="18584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42" name="Rectangle 96" descr="Large confetti"/>
            <p:cNvSpPr>
              <a:spLocks noChangeArrowheads="1"/>
            </p:cNvSpPr>
            <p:nvPr/>
          </p:nvSpPr>
          <p:spPr bwMode="ltGray">
            <a:xfrm>
              <a:off x="1416" y="17520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74" name="Text Box 98"/>
          <p:cNvSpPr txBox="1">
            <a:spLocks noChangeArrowheads="1"/>
          </p:cNvSpPr>
          <p:nvPr/>
        </p:nvSpPr>
        <p:spPr bwMode="auto">
          <a:xfrm>
            <a:off x="3238500" y="282575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Hypotheses</a:t>
            </a:r>
          </a:p>
        </p:txBody>
      </p:sp>
      <p:sp>
        <p:nvSpPr>
          <p:cNvPr id="2075" name="Rectangle 99"/>
          <p:cNvSpPr>
            <a:spLocks noChangeArrowheads="1"/>
          </p:cNvSpPr>
          <p:nvPr/>
        </p:nvSpPr>
        <p:spPr bwMode="auto">
          <a:xfrm>
            <a:off x="2247900" y="30302200"/>
            <a:ext cx="90678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06400" indent="-4064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Add here</a:t>
            </a:r>
            <a:endParaRPr lang="en-US" sz="2600" i="1" dirty="0"/>
          </a:p>
        </p:txBody>
      </p:sp>
      <p:grpSp>
        <p:nvGrpSpPr>
          <p:cNvPr id="2076" name="Group 132"/>
          <p:cNvGrpSpPr>
            <a:grpSpLocks/>
          </p:cNvGrpSpPr>
          <p:nvPr/>
        </p:nvGrpSpPr>
        <p:grpSpPr bwMode="auto">
          <a:xfrm>
            <a:off x="9563100" y="34518600"/>
            <a:ext cx="2076450" cy="736600"/>
            <a:chOff x="6048" y="22776"/>
            <a:chExt cx="1308" cy="464"/>
          </a:xfrm>
        </p:grpSpPr>
        <p:sp>
          <p:nvSpPr>
            <p:cNvPr id="2139" name="Rectangle 97"/>
            <p:cNvSpPr>
              <a:spLocks noChangeArrowheads="1"/>
            </p:cNvSpPr>
            <p:nvPr/>
          </p:nvSpPr>
          <p:spPr bwMode="auto">
            <a:xfrm>
              <a:off x="6048" y="23027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40" name="Rectangle 100" descr="Large confetti"/>
            <p:cNvSpPr>
              <a:spLocks noChangeArrowheads="1"/>
            </p:cNvSpPr>
            <p:nvPr/>
          </p:nvSpPr>
          <p:spPr bwMode="auto">
            <a:xfrm>
              <a:off x="6720" y="22776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3</a:t>
              </a:r>
            </a:p>
          </p:txBody>
        </p:sp>
      </p:grp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71600" y="8864600"/>
            <a:ext cx="10515600" cy="795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78" name="Group 242"/>
          <p:cNvGrpSpPr>
            <a:grpSpLocks/>
          </p:cNvGrpSpPr>
          <p:nvPr/>
        </p:nvGrpSpPr>
        <p:grpSpPr bwMode="auto">
          <a:xfrm>
            <a:off x="1866900" y="9232900"/>
            <a:ext cx="8458200" cy="2147888"/>
            <a:chOff x="1176" y="5976"/>
            <a:chExt cx="5328" cy="1353"/>
          </a:xfrm>
        </p:grpSpPr>
        <p:sp>
          <p:nvSpPr>
            <p:cNvPr id="2137" name="Rectangle 3"/>
            <p:cNvSpPr>
              <a:spLocks noChangeArrowheads="1"/>
            </p:cNvSpPr>
            <p:nvPr/>
          </p:nvSpPr>
          <p:spPr bwMode="auto">
            <a:xfrm>
              <a:off x="1176" y="7040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38" name="Rectangle 4" descr="Large confetti"/>
            <p:cNvSpPr>
              <a:spLocks noChangeArrowheads="1"/>
            </p:cNvSpPr>
            <p:nvPr/>
          </p:nvSpPr>
          <p:spPr bwMode="ltGray">
            <a:xfrm>
              <a:off x="1368" y="5976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79" name="Text Box 7"/>
          <p:cNvSpPr txBox="1">
            <a:spLocks noChangeArrowheads="1"/>
          </p:cNvSpPr>
          <p:nvPr/>
        </p:nvSpPr>
        <p:spPr bwMode="auto">
          <a:xfrm>
            <a:off x="3162300" y="96774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Background</a:t>
            </a:r>
          </a:p>
        </p:txBody>
      </p:sp>
      <p:grpSp>
        <p:nvGrpSpPr>
          <p:cNvPr id="2080" name="Group 47"/>
          <p:cNvGrpSpPr>
            <a:grpSpLocks/>
          </p:cNvGrpSpPr>
          <p:nvPr/>
        </p:nvGrpSpPr>
        <p:grpSpPr bwMode="auto">
          <a:xfrm>
            <a:off x="9486900" y="15951200"/>
            <a:ext cx="2076450" cy="736600"/>
            <a:chOff x="6144" y="6720"/>
            <a:chExt cx="1308" cy="398"/>
          </a:xfrm>
        </p:grpSpPr>
        <p:sp>
          <p:nvSpPr>
            <p:cNvPr id="2135" name="Rectangle 5"/>
            <p:cNvSpPr>
              <a:spLocks noChangeArrowheads="1"/>
            </p:cNvSpPr>
            <p:nvPr/>
          </p:nvSpPr>
          <p:spPr bwMode="auto">
            <a:xfrm>
              <a:off x="6144" y="6912"/>
              <a:ext cx="1308" cy="5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36" name="Rectangle 10" descr="Large confetti"/>
            <p:cNvSpPr>
              <a:spLocks noChangeArrowheads="1"/>
            </p:cNvSpPr>
            <p:nvPr/>
          </p:nvSpPr>
          <p:spPr bwMode="auto">
            <a:xfrm>
              <a:off x="6768" y="6720"/>
              <a:ext cx="431" cy="398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2081" name="Rectangle 8"/>
          <p:cNvSpPr>
            <a:spLocks noChangeArrowheads="1"/>
          </p:cNvSpPr>
          <p:nvPr/>
        </p:nvSpPr>
        <p:spPr bwMode="auto">
          <a:xfrm>
            <a:off x="2095500" y="11976100"/>
            <a:ext cx="9067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dirty="0"/>
              <a:t>blah blah blah </a:t>
            </a:r>
          </a:p>
        </p:txBody>
      </p:sp>
      <p:sp>
        <p:nvSpPr>
          <p:cNvPr id="26789" name="Text Box 165"/>
          <p:cNvSpPr txBox="1">
            <a:spLocks noChangeArrowheads="1"/>
          </p:cNvSpPr>
          <p:nvPr/>
        </p:nvSpPr>
        <p:spPr bwMode="auto">
          <a:xfrm>
            <a:off x="1866900" y="6765925"/>
            <a:ext cx="9525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rPr>
              <a:t>Introduction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14020800" y="8864600"/>
            <a:ext cx="10515600" cy="1054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84" name="Group 243"/>
          <p:cNvGrpSpPr>
            <a:grpSpLocks/>
          </p:cNvGrpSpPr>
          <p:nvPr/>
        </p:nvGrpSpPr>
        <p:grpSpPr bwMode="auto">
          <a:xfrm>
            <a:off x="14605000" y="9232900"/>
            <a:ext cx="8458200" cy="2147888"/>
            <a:chOff x="9200" y="5864"/>
            <a:chExt cx="5328" cy="1353"/>
          </a:xfrm>
        </p:grpSpPr>
        <p:sp>
          <p:nvSpPr>
            <p:cNvPr id="2133" name="Rectangle 22"/>
            <p:cNvSpPr>
              <a:spLocks noChangeArrowheads="1"/>
            </p:cNvSpPr>
            <p:nvPr/>
          </p:nvSpPr>
          <p:spPr bwMode="auto">
            <a:xfrm>
              <a:off x="9200" y="6928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34" name="Rectangle 23" descr="Large confetti"/>
            <p:cNvSpPr>
              <a:spLocks noChangeArrowheads="1"/>
            </p:cNvSpPr>
            <p:nvPr/>
          </p:nvSpPr>
          <p:spPr bwMode="ltGray">
            <a:xfrm>
              <a:off x="9392" y="5864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85" name="Text Box 25"/>
          <p:cNvSpPr txBox="1">
            <a:spLocks noChangeArrowheads="1"/>
          </p:cNvSpPr>
          <p:nvPr/>
        </p:nvSpPr>
        <p:spPr bwMode="auto">
          <a:xfrm>
            <a:off x="15900400" y="96774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Variables &amp; Measures</a:t>
            </a:r>
          </a:p>
        </p:txBody>
      </p:sp>
      <p:sp>
        <p:nvSpPr>
          <p:cNvPr id="2086" name="Rectangle 26"/>
          <p:cNvSpPr>
            <a:spLocks noChangeArrowheads="1"/>
          </p:cNvSpPr>
          <p:nvPr/>
        </p:nvSpPr>
        <p:spPr bwMode="auto">
          <a:xfrm>
            <a:off x="14909800" y="11633200"/>
            <a:ext cx="9067800" cy="60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Variable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Measure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Variable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Measure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Variable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Measure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Variable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Measure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Variable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Measure</a:t>
            </a:r>
          </a:p>
          <a:p>
            <a:pPr marL="457200" indent="-457200" defTabSz="4806950">
              <a:spcBef>
                <a:spcPct val="20000"/>
              </a:spcBef>
              <a:buSzPct val="85000"/>
            </a:pPr>
            <a:r>
              <a:rPr lang="en-US" sz="2800" dirty="0"/>
              <a:t>Note: </a:t>
            </a:r>
            <a:r>
              <a:rPr lang="en-US" sz="2800" dirty="0" err="1"/>
              <a:t>Cronbach</a:t>
            </a:r>
            <a:r>
              <a:rPr lang="en-US" sz="2800" dirty="0"/>
              <a:t> alphas ranged from .78 to .91</a:t>
            </a:r>
          </a:p>
        </p:txBody>
      </p:sp>
      <p:sp>
        <p:nvSpPr>
          <p:cNvPr id="2087" name="Rectangle 24"/>
          <p:cNvSpPr>
            <a:spLocks noChangeArrowheads="1"/>
          </p:cNvSpPr>
          <p:nvPr/>
        </p:nvSpPr>
        <p:spPr bwMode="auto">
          <a:xfrm>
            <a:off x="22225000" y="18770600"/>
            <a:ext cx="2076450" cy="92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88" name="Rectangle 27" descr="Large confetti"/>
          <p:cNvSpPr>
            <a:spLocks noChangeArrowheads="1"/>
          </p:cNvSpPr>
          <p:nvPr/>
        </p:nvSpPr>
        <p:spPr bwMode="auto">
          <a:xfrm>
            <a:off x="23291800" y="18415000"/>
            <a:ext cx="684213" cy="736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r"/>
            <a:r>
              <a:rPr lang="en-US" sz="26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6672" name="Rectangle 48"/>
          <p:cNvSpPr>
            <a:spLocks noChangeArrowheads="1"/>
          </p:cNvSpPr>
          <p:nvPr/>
        </p:nvSpPr>
        <p:spPr bwMode="auto">
          <a:xfrm>
            <a:off x="14020800" y="29667200"/>
            <a:ext cx="10515600" cy="6731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90" name="Group 253"/>
          <p:cNvGrpSpPr>
            <a:grpSpLocks/>
          </p:cNvGrpSpPr>
          <p:nvPr/>
        </p:nvGrpSpPr>
        <p:grpSpPr bwMode="auto">
          <a:xfrm>
            <a:off x="14478000" y="30111700"/>
            <a:ext cx="8458200" cy="2147888"/>
            <a:chOff x="9120" y="18968"/>
            <a:chExt cx="5328" cy="1353"/>
          </a:xfrm>
        </p:grpSpPr>
        <p:sp>
          <p:nvSpPr>
            <p:cNvPr id="2131" name="Rectangle 49"/>
            <p:cNvSpPr>
              <a:spLocks noChangeArrowheads="1"/>
            </p:cNvSpPr>
            <p:nvPr/>
          </p:nvSpPr>
          <p:spPr bwMode="auto">
            <a:xfrm>
              <a:off x="9120" y="20032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32" name="Rectangle 50" descr="Large confetti"/>
            <p:cNvSpPr>
              <a:spLocks noChangeArrowheads="1"/>
            </p:cNvSpPr>
            <p:nvPr/>
          </p:nvSpPr>
          <p:spPr bwMode="ltGray">
            <a:xfrm>
              <a:off x="9312" y="18968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91" name="Text Box 51"/>
          <p:cNvSpPr txBox="1">
            <a:spLocks noChangeArrowheads="1"/>
          </p:cNvSpPr>
          <p:nvPr/>
        </p:nvSpPr>
        <p:spPr bwMode="auto">
          <a:xfrm>
            <a:off x="15773400" y="305562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Procedures</a:t>
            </a:r>
          </a:p>
        </p:txBody>
      </p:sp>
      <p:sp>
        <p:nvSpPr>
          <p:cNvPr id="2092" name="Rectangle 52"/>
          <p:cNvSpPr>
            <a:spLocks noChangeArrowheads="1"/>
          </p:cNvSpPr>
          <p:nvPr/>
        </p:nvSpPr>
        <p:spPr bwMode="auto">
          <a:xfrm>
            <a:off x="14706600" y="32600900"/>
            <a:ext cx="9067800" cy="235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Self-report data &amp; school record data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One high school in Los Angeles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Signed parental and adolescent consent required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Surveys administered in classes</a:t>
            </a:r>
          </a:p>
        </p:txBody>
      </p:sp>
      <p:sp>
        <p:nvSpPr>
          <p:cNvPr id="2093" name="Rectangle 54"/>
          <p:cNvSpPr>
            <a:spLocks noChangeArrowheads="1"/>
          </p:cNvSpPr>
          <p:nvPr/>
        </p:nvSpPr>
        <p:spPr bwMode="auto">
          <a:xfrm>
            <a:off x="22098000" y="35687000"/>
            <a:ext cx="2076450" cy="920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2094" name="Rectangle 55" descr="Large confetti"/>
          <p:cNvSpPr>
            <a:spLocks noChangeArrowheads="1"/>
          </p:cNvSpPr>
          <p:nvPr/>
        </p:nvSpPr>
        <p:spPr bwMode="auto">
          <a:xfrm>
            <a:off x="23088600" y="35331400"/>
            <a:ext cx="684213" cy="736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 algn="r"/>
            <a:r>
              <a:rPr lang="en-US" sz="2600" b="1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14020800" y="20518438"/>
            <a:ext cx="10515600" cy="80359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096" name="Group 248"/>
          <p:cNvGrpSpPr>
            <a:grpSpLocks/>
          </p:cNvGrpSpPr>
          <p:nvPr/>
        </p:nvGrpSpPr>
        <p:grpSpPr bwMode="auto">
          <a:xfrm>
            <a:off x="14401800" y="20962938"/>
            <a:ext cx="8458200" cy="2147887"/>
            <a:chOff x="9072" y="13205"/>
            <a:chExt cx="5328" cy="1353"/>
          </a:xfrm>
        </p:grpSpPr>
        <p:sp>
          <p:nvSpPr>
            <p:cNvPr id="2129" name="Rectangle 30"/>
            <p:cNvSpPr>
              <a:spLocks noChangeArrowheads="1"/>
            </p:cNvSpPr>
            <p:nvPr/>
          </p:nvSpPr>
          <p:spPr bwMode="auto">
            <a:xfrm>
              <a:off x="9072" y="14269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30" name="Rectangle 31" descr="Large confetti"/>
            <p:cNvSpPr>
              <a:spLocks noChangeArrowheads="1"/>
            </p:cNvSpPr>
            <p:nvPr/>
          </p:nvSpPr>
          <p:spPr bwMode="ltGray">
            <a:xfrm>
              <a:off x="9264" y="13205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097" name="Text Box 33"/>
          <p:cNvSpPr txBox="1">
            <a:spLocks noChangeArrowheads="1"/>
          </p:cNvSpPr>
          <p:nvPr/>
        </p:nvSpPr>
        <p:spPr bwMode="auto">
          <a:xfrm>
            <a:off x="15697200" y="21407438"/>
            <a:ext cx="8077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Sample Characteristics</a:t>
            </a:r>
          </a:p>
        </p:txBody>
      </p:sp>
      <p:grpSp>
        <p:nvGrpSpPr>
          <p:cNvPr id="2098" name="Group 140"/>
          <p:cNvGrpSpPr>
            <a:grpSpLocks/>
          </p:cNvGrpSpPr>
          <p:nvPr/>
        </p:nvGrpSpPr>
        <p:grpSpPr bwMode="auto">
          <a:xfrm>
            <a:off x="22098000" y="27487563"/>
            <a:ext cx="2076450" cy="736600"/>
            <a:chOff x="13872" y="14364"/>
            <a:chExt cx="1308" cy="464"/>
          </a:xfrm>
        </p:grpSpPr>
        <p:sp>
          <p:nvSpPr>
            <p:cNvPr id="2127" name="Rectangle 32"/>
            <p:cNvSpPr>
              <a:spLocks noChangeArrowheads="1"/>
            </p:cNvSpPr>
            <p:nvPr/>
          </p:nvSpPr>
          <p:spPr bwMode="auto">
            <a:xfrm>
              <a:off x="13872" y="14588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28" name="Rectangle 35" descr="Large confetti"/>
            <p:cNvSpPr>
              <a:spLocks noChangeArrowheads="1"/>
            </p:cNvSpPr>
            <p:nvPr/>
          </p:nvSpPr>
          <p:spPr bwMode="auto">
            <a:xfrm>
              <a:off x="14544" y="14364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5</a:t>
              </a:r>
            </a:p>
          </p:txBody>
        </p:sp>
      </p:grpSp>
      <p:sp>
        <p:nvSpPr>
          <p:cNvPr id="2099" name="Rectangle 34"/>
          <p:cNvSpPr>
            <a:spLocks noChangeArrowheads="1"/>
          </p:cNvSpPr>
          <p:nvPr/>
        </p:nvSpPr>
        <p:spPr bwMode="auto">
          <a:xfrm>
            <a:off x="14706600" y="23220363"/>
            <a:ext cx="9321800" cy="413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210 Hispanic youth from immigrant families</a:t>
            </a:r>
          </a:p>
          <a:p>
            <a:pPr marL="457200" indent="-457200" defTabSz="4806950">
              <a:lnSpc>
                <a:spcPct val="11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Ranged in age from 14-20 (</a:t>
            </a:r>
            <a:r>
              <a:rPr lang="en-US" sz="3200" i="1" dirty="0"/>
              <a:t>M</a:t>
            </a:r>
            <a:r>
              <a:rPr lang="en-US" sz="3200" dirty="0"/>
              <a:t> = 15.2)</a:t>
            </a:r>
          </a:p>
          <a:p>
            <a:pPr marL="457200" indent="-457200" defTabSz="4806950">
              <a:lnSpc>
                <a:spcPct val="11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44% Males, 56% Females</a:t>
            </a:r>
          </a:p>
          <a:p>
            <a:pPr marL="457200" indent="-457200" defTabSz="4806950">
              <a:lnSpc>
                <a:spcPct val="11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42.9% 1</a:t>
            </a:r>
            <a:r>
              <a:rPr lang="en-US" sz="3200" baseline="30000" dirty="0"/>
              <a:t>st</a:t>
            </a:r>
            <a:r>
              <a:rPr lang="en-US" sz="3200" dirty="0"/>
              <a:t> generation, 50.5% 2</a:t>
            </a:r>
            <a:r>
              <a:rPr lang="en-US" sz="3200" baseline="30000" dirty="0"/>
              <a:t>nd</a:t>
            </a:r>
            <a:r>
              <a:rPr lang="en-US" sz="3200" dirty="0"/>
              <a:t> generation, 6.7% 2.5 generation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57% born in U.S., 26% born in Mexico, 17% born in other Hispanic countries</a:t>
            </a:r>
          </a:p>
        </p:txBody>
      </p:sp>
      <p:sp>
        <p:nvSpPr>
          <p:cNvPr id="26790" name="Text Box 166"/>
          <p:cNvSpPr txBox="1">
            <a:spLocks noChangeArrowheads="1"/>
          </p:cNvSpPr>
          <p:nvPr/>
        </p:nvSpPr>
        <p:spPr bwMode="auto">
          <a:xfrm>
            <a:off x="14211300" y="6765925"/>
            <a:ext cx="1013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96" charset="0"/>
                <a:ea typeface="+mn-ea"/>
              </a:rPr>
              <a:t>Methodology</a:t>
            </a:r>
            <a:endParaRPr lang="en-US" sz="10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96" charset="0"/>
              <a:ea typeface="+mn-ea"/>
            </a:endParaRPr>
          </a:p>
        </p:txBody>
      </p:sp>
      <p:sp>
        <p:nvSpPr>
          <p:cNvPr id="26701" name="Rectangle 77"/>
          <p:cNvSpPr>
            <a:spLocks noChangeArrowheads="1"/>
          </p:cNvSpPr>
          <p:nvPr/>
        </p:nvSpPr>
        <p:spPr bwMode="auto">
          <a:xfrm>
            <a:off x="26670000" y="8813800"/>
            <a:ext cx="10515600" cy="1150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102" name="Group 244"/>
          <p:cNvGrpSpPr>
            <a:grpSpLocks/>
          </p:cNvGrpSpPr>
          <p:nvPr/>
        </p:nvGrpSpPr>
        <p:grpSpPr bwMode="auto">
          <a:xfrm>
            <a:off x="27203400" y="9232900"/>
            <a:ext cx="8458200" cy="2147888"/>
            <a:chOff x="17136" y="5832"/>
            <a:chExt cx="5328" cy="1353"/>
          </a:xfrm>
        </p:grpSpPr>
        <p:sp>
          <p:nvSpPr>
            <p:cNvPr id="2125" name="Rectangle 78"/>
            <p:cNvSpPr>
              <a:spLocks noChangeArrowheads="1"/>
            </p:cNvSpPr>
            <p:nvPr/>
          </p:nvSpPr>
          <p:spPr bwMode="auto">
            <a:xfrm>
              <a:off x="17136" y="6896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26" name="Rectangle 79" descr="Large confetti"/>
            <p:cNvSpPr>
              <a:spLocks noChangeArrowheads="1"/>
            </p:cNvSpPr>
            <p:nvPr/>
          </p:nvSpPr>
          <p:spPr bwMode="ltGray">
            <a:xfrm>
              <a:off x="17328" y="5832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103" name="Text Box 81"/>
          <p:cNvSpPr txBox="1">
            <a:spLocks noChangeArrowheads="1"/>
          </p:cNvSpPr>
          <p:nvPr/>
        </p:nvSpPr>
        <p:spPr bwMode="auto">
          <a:xfrm>
            <a:off x="28498800" y="967740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Analysis or Model</a:t>
            </a:r>
          </a:p>
        </p:txBody>
      </p:sp>
      <p:sp>
        <p:nvSpPr>
          <p:cNvPr id="2104" name="Rectangle 82"/>
          <p:cNvSpPr>
            <a:spLocks noChangeArrowheads="1"/>
          </p:cNvSpPr>
          <p:nvPr/>
        </p:nvSpPr>
        <p:spPr bwMode="auto">
          <a:xfrm>
            <a:off x="27508200" y="11747500"/>
            <a:ext cx="8680450" cy="324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Analysis or Model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Results (r = .18, p &lt; .05)</a:t>
            </a:r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Results (r = .18, p &lt; .05)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Analysis or Model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Results (r = .18, p &lt; .05)</a:t>
            </a:r>
          </a:p>
          <a:p>
            <a:pPr marL="1035050" lvl="1" indent="-463550" defTabSz="4806950">
              <a:spcBef>
                <a:spcPct val="20000"/>
              </a:spcBef>
              <a:buSzPct val="85000"/>
            </a:pPr>
            <a:endParaRPr lang="en-US" sz="2800" i="1" dirty="0"/>
          </a:p>
        </p:txBody>
      </p:sp>
      <p:grpSp>
        <p:nvGrpSpPr>
          <p:cNvPr id="2105" name="Group 144"/>
          <p:cNvGrpSpPr>
            <a:grpSpLocks/>
          </p:cNvGrpSpPr>
          <p:nvPr/>
        </p:nvGrpSpPr>
        <p:grpSpPr bwMode="auto">
          <a:xfrm>
            <a:off x="34823400" y="19177000"/>
            <a:ext cx="2076450" cy="736600"/>
            <a:chOff x="21844" y="10360"/>
            <a:chExt cx="1308" cy="464"/>
          </a:xfrm>
        </p:grpSpPr>
        <p:sp>
          <p:nvSpPr>
            <p:cNvPr id="2123" name="Rectangle 80"/>
            <p:cNvSpPr>
              <a:spLocks noChangeArrowheads="1"/>
            </p:cNvSpPr>
            <p:nvPr/>
          </p:nvSpPr>
          <p:spPr bwMode="auto">
            <a:xfrm>
              <a:off x="21844" y="10595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24" name="Rectangle 83" descr="Large confetti"/>
            <p:cNvSpPr>
              <a:spLocks noChangeArrowheads="1"/>
            </p:cNvSpPr>
            <p:nvPr/>
          </p:nvSpPr>
          <p:spPr bwMode="auto">
            <a:xfrm>
              <a:off x="22516" y="10360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7</a:t>
              </a:r>
            </a:p>
          </p:txBody>
        </p:sp>
      </p:grpSp>
      <p:sp>
        <p:nvSpPr>
          <p:cNvPr id="26709" name="Rectangle 85"/>
          <p:cNvSpPr>
            <a:spLocks noChangeArrowheads="1"/>
          </p:cNvSpPr>
          <p:nvPr/>
        </p:nvSpPr>
        <p:spPr bwMode="auto">
          <a:xfrm>
            <a:off x="26670000" y="21469350"/>
            <a:ext cx="10515600" cy="105854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6" charset="0"/>
              <a:ea typeface="+mn-ea"/>
            </a:endParaRPr>
          </a:p>
        </p:txBody>
      </p:sp>
      <p:grpSp>
        <p:nvGrpSpPr>
          <p:cNvPr id="2107" name="Group 249"/>
          <p:cNvGrpSpPr>
            <a:grpSpLocks/>
          </p:cNvGrpSpPr>
          <p:nvPr/>
        </p:nvGrpSpPr>
        <p:grpSpPr bwMode="auto">
          <a:xfrm>
            <a:off x="27203400" y="21913850"/>
            <a:ext cx="8458200" cy="2147888"/>
            <a:chOff x="17136" y="13804"/>
            <a:chExt cx="5328" cy="1353"/>
          </a:xfrm>
        </p:grpSpPr>
        <p:sp>
          <p:nvSpPr>
            <p:cNvPr id="2121" name="Rectangle 86"/>
            <p:cNvSpPr>
              <a:spLocks noChangeArrowheads="1"/>
            </p:cNvSpPr>
            <p:nvPr/>
          </p:nvSpPr>
          <p:spPr bwMode="auto">
            <a:xfrm>
              <a:off x="17136" y="14868"/>
              <a:ext cx="5328" cy="6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22" name="Rectangle 87" descr="Large confetti"/>
            <p:cNvSpPr>
              <a:spLocks noChangeArrowheads="1"/>
            </p:cNvSpPr>
            <p:nvPr/>
          </p:nvSpPr>
          <p:spPr bwMode="ltGray">
            <a:xfrm>
              <a:off x="17328" y="13804"/>
              <a:ext cx="500" cy="1353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</p:grpSp>
      <p:sp>
        <p:nvSpPr>
          <p:cNvPr id="2108" name="Text Box 89"/>
          <p:cNvSpPr txBox="1">
            <a:spLocks noChangeArrowheads="1"/>
          </p:cNvSpPr>
          <p:nvPr/>
        </p:nvSpPr>
        <p:spPr bwMode="auto">
          <a:xfrm>
            <a:off x="28498800" y="22358350"/>
            <a:ext cx="8077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latin typeface="Comic Sans MS" charset="0"/>
              </a:rPr>
              <a:t>Analysis or Model</a:t>
            </a:r>
          </a:p>
        </p:txBody>
      </p:sp>
      <p:sp>
        <p:nvSpPr>
          <p:cNvPr id="2109" name="Rectangle 90"/>
          <p:cNvSpPr>
            <a:spLocks noChangeArrowheads="1"/>
          </p:cNvSpPr>
          <p:nvPr/>
        </p:nvSpPr>
        <p:spPr bwMode="auto">
          <a:xfrm>
            <a:off x="27508200" y="24403050"/>
            <a:ext cx="8832850" cy="272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Analysis or Model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Results (r = .18, p &lt; .05)</a:t>
            </a:r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Results (r = .18, p &lt; .05)</a:t>
            </a:r>
          </a:p>
          <a:p>
            <a:pPr marL="457200" indent="-45720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3200" dirty="0"/>
              <a:t>Analysis or Model</a:t>
            </a:r>
            <a:endParaRPr lang="en-US" dirty="0"/>
          </a:p>
          <a:p>
            <a:pPr marL="1035050" lvl="1" indent="-463550" defTabSz="4806950">
              <a:spcBef>
                <a:spcPct val="20000"/>
              </a:spcBef>
              <a:buSzPct val="85000"/>
              <a:buFontTx/>
              <a:buBlip>
                <a:blip r:embed="rId2"/>
              </a:buBlip>
            </a:pPr>
            <a:r>
              <a:rPr lang="en-US" sz="2800" i="1" dirty="0"/>
              <a:t>Results (r = .18, p &lt; .05)</a:t>
            </a:r>
          </a:p>
        </p:txBody>
      </p:sp>
      <p:grpSp>
        <p:nvGrpSpPr>
          <p:cNvPr id="2110" name="Group 145"/>
          <p:cNvGrpSpPr>
            <a:grpSpLocks/>
          </p:cNvGrpSpPr>
          <p:nvPr/>
        </p:nvGrpSpPr>
        <p:grpSpPr bwMode="auto">
          <a:xfrm>
            <a:off x="34747200" y="31007050"/>
            <a:ext cx="2076450" cy="736600"/>
            <a:chOff x="21796" y="22782"/>
            <a:chExt cx="1308" cy="464"/>
          </a:xfrm>
        </p:grpSpPr>
        <p:sp>
          <p:nvSpPr>
            <p:cNvPr id="2119" name="Rectangle 104"/>
            <p:cNvSpPr>
              <a:spLocks noChangeArrowheads="1"/>
            </p:cNvSpPr>
            <p:nvPr/>
          </p:nvSpPr>
          <p:spPr bwMode="auto">
            <a:xfrm>
              <a:off x="21796" y="23016"/>
              <a:ext cx="1308" cy="5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/>
            </a:p>
          </p:txBody>
        </p:sp>
        <p:sp>
          <p:nvSpPr>
            <p:cNvPr id="2120" name="Rectangle 105" descr="Large confetti"/>
            <p:cNvSpPr>
              <a:spLocks noChangeArrowheads="1"/>
            </p:cNvSpPr>
            <p:nvPr/>
          </p:nvSpPr>
          <p:spPr bwMode="auto">
            <a:xfrm>
              <a:off x="22468" y="22782"/>
              <a:ext cx="431" cy="464"/>
            </a:xfrm>
            <a:prstGeom prst="rect">
              <a:avLst/>
            </a:prstGeom>
            <a:pattFill prst="lgConfetti">
              <a:fgClr>
                <a:schemeClr val="accent2"/>
              </a:fgClr>
              <a:bgClr>
                <a:schemeClr val="folHlink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r"/>
              <a:r>
                <a:rPr lang="en-US" sz="2600" b="1">
                  <a:solidFill>
                    <a:schemeClr val="bg1"/>
                  </a:solidFill>
                </a:rPr>
                <a:t>8</a:t>
              </a:r>
            </a:p>
          </p:txBody>
        </p:sp>
      </p:grpSp>
      <p:sp>
        <p:nvSpPr>
          <p:cNvPr id="26791" name="Text Box 167"/>
          <p:cNvSpPr txBox="1">
            <a:spLocks noChangeArrowheads="1"/>
          </p:cNvSpPr>
          <p:nvPr/>
        </p:nvSpPr>
        <p:spPr bwMode="auto">
          <a:xfrm>
            <a:off x="26860500" y="6765925"/>
            <a:ext cx="1013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96" charset="0"/>
                <a:ea typeface="+mn-ea"/>
              </a:rPr>
              <a:t>Results</a:t>
            </a:r>
            <a:endParaRPr lang="en-US" sz="10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96" charset="0"/>
              <a:ea typeface="+mn-ea"/>
            </a:endParaRPr>
          </a:p>
        </p:txBody>
      </p:sp>
      <p:grpSp>
        <p:nvGrpSpPr>
          <p:cNvPr id="2112" name="Group 194"/>
          <p:cNvGrpSpPr>
            <a:grpSpLocks/>
          </p:cNvGrpSpPr>
          <p:nvPr/>
        </p:nvGrpSpPr>
        <p:grpSpPr bwMode="auto">
          <a:xfrm>
            <a:off x="495300" y="4514850"/>
            <a:ext cx="37007800" cy="1374775"/>
            <a:chOff x="624" y="2208"/>
            <a:chExt cx="23312" cy="866"/>
          </a:xfrm>
        </p:grpSpPr>
        <p:sp>
          <p:nvSpPr>
            <p:cNvPr id="26788" name="Text Box 164"/>
            <p:cNvSpPr txBox="1">
              <a:spLocks noChangeArrowheads="1"/>
            </p:cNvSpPr>
            <p:nvPr/>
          </p:nvSpPr>
          <p:spPr bwMode="auto">
            <a:xfrm>
              <a:off x="16016" y="2208"/>
              <a:ext cx="7920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sz="7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Faculty Advisor </a:t>
              </a:r>
              <a:r>
                <a:rPr lang="en-US" sz="4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Ph.D.</a:t>
              </a:r>
              <a:endParaRPr lang="en-US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endParaRP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sz="48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Department</a:t>
              </a:r>
            </a:p>
          </p:txBody>
        </p:sp>
        <p:sp>
          <p:nvSpPr>
            <p:cNvPr id="26793" name="Text Box 169"/>
            <p:cNvSpPr txBox="1">
              <a:spLocks noChangeArrowheads="1"/>
            </p:cNvSpPr>
            <p:nvPr/>
          </p:nvSpPr>
          <p:spPr bwMode="auto">
            <a:xfrm>
              <a:off x="8320" y="2208"/>
              <a:ext cx="7920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sz="7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Author </a:t>
              </a:r>
              <a:r>
                <a:rPr lang="en-US" sz="4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Ph.D.</a:t>
              </a:r>
              <a:endParaRPr lang="en-US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endParaRP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sz="48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Department</a:t>
              </a:r>
            </a:p>
          </p:txBody>
        </p:sp>
        <p:sp>
          <p:nvSpPr>
            <p:cNvPr id="26794" name="Text Box 170"/>
            <p:cNvSpPr txBox="1">
              <a:spLocks noChangeArrowheads="1"/>
            </p:cNvSpPr>
            <p:nvPr/>
          </p:nvSpPr>
          <p:spPr bwMode="auto">
            <a:xfrm>
              <a:off x="624" y="2208"/>
              <a:ext cx="7920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sz="7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Author, </a:t>
              </a:r>
              <a:r>
                <a:rPr lang="en-US" sz="48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B.A.</a:t>
              </a:r>
              <a:endParaRPr lang="en-US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charset="0"/>
              </a:endParaRPr>
            </a:p>
            <a:p>
              <a:pPr algn="ctr" eaLnBrk="1" hangingPunct="1">
                <a:lnSpc>
                  <a:spcPct val="50000"/>
                </a:lnSpc>
                <a:spcBef>
                  <a:spcPct val="50000"/>
                </a:spcBef>
              </a:pPr>
              <a:r>
                <a:rPr lang="en-US" sz="48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charset="0"/>
                </a:rPr>
                <a:t>Department</a:t>
              </a:r>
            </a:p>
          </p:txBody>
        </p:sp>
      </p:grpSp>
      <p:sp>
        <p:nvSpPr>
          <p:cNvPr id="26792" name="Text Box 168"/>
          <p:cNvSpPr txBox="1">
            <a:spLocks noChangeArrowheads="1"/>
          </p:cNvSpPr>
          <p:nvPr/>
        </p:nvSpPr>
        <p:spPr bwMode="auto">
          <a:xfrm>
            <a:off x="39509700" y="6765925"/>
            <a:ext cx="10134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96" charset="0"/>
                <a:ea typeface="+mn-ea"/>
              </a:rPr>
              <a:t>Conclusions</a:t>
            </a:r>
            <a:endParaRPr lang="en-US" sz="100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96" charset="0"/>
              <a:ea typeface="+mn-ea"/>
            </a:endParaRPr>
          </a:p>
        </p:txBody>
      </p:sp>
      <p:sp>
        <p:nvSpPr>
          <p:cNvPr id="26838" name="Rectangle 214"/>
          <p:cNvSpPr>
            <a:spLocks noChangeArrowheads="1"/>
          </p:cNvSpPr>
          <p:nvPr/>
        </p:nvSpPr>
        <p:spPr bwMode="auto">
          <a:xfrm>
            <a:off x="25527000" y="33756600"/>
            <a:ext cx="1295400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This research is part of the blankty blah research project. </a:t>
            </a:r>
          </a:p>
          <a:p>
            <a:pPr algn="ctr" eaLnBrk="0" hangingPunct="0"/>
            <a:r>
              <a:rPr lang="en-US" sz="4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more information go to http://blank_blank.com</a:t>
            </a: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2200" y="3276600"/>
            <a:ext cx="4419600" cy="274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icepaper">
  <a:themeElements>
    <a:clrScheme name="Ricepaper 2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4"/>
      </a:accent6>
      <a:hlink>
        <a:srgbClr val="598BBD"/>
      </a:hlink>
      <a:folHlink>
        <a:srgbClr val="4D4D4D"/>
      </a:folHlink>
    </a:clrScheme>
    <a:fontScheme name="Ricepap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96" charset="0"/>
          </a:defRPr>
        </a:defPPr>
      </a:lstStyle>
    </a:lnDef>
  </a:objectDefaults>
  <a:extraClrSchemeLst>
    <a:extraClrScheme>
      <a:clrScheme name="Ricepape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cepape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cepape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Designs\Ricepaper.pot</Template>
  <TotalTime>1941</TotalTime>
  <Words>288</Words>
  <Application>Microsoft Macintosh PowerPoint</Application>
  <PresentationFormat>Custom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Ricepaper</vt:lpstr>
      <vt:lpstr>PowerPoint Presentation</vt:lpstr>
    </vt:vector>
  </TitlesOfParts>
  <Company>csun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Plunkett</dc:creator>
  <cp:lastModifiedBy>A lab</cp:lastModifiedBy>
  <cp:revision>58</cp:revision>
  <cp:lastPrinted>2003-03-22T02:20:44Z</cp:lastPrinted>
  <dcterms:created xsi:type="dcterms:W3CDTF">2001-12-12T21:39:21Z</dcterms:created>
  <dcterms:modified xsi:type="dcterms:W3CDTF">2016-01-25T22:18:05Z</dcterms:modified>
</cp:coreProperties>
</file>