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sldIdLst>
    <p:sldId id="256" r:id="rId2"/>
  </p:sldIdLst>
  <p:sldSz cx="51206400" cy="38404800"/>
  <p:notesSz cx="37585650" cy="4952365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0000"/>
    <a:srgbClr val="993333"/>
    <a:srgbClr val="E78C31"/>
    <a:srgbClr val="B55239"/>
    <a:srgbClr val="9999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6925"/>
  </p:normalViewPr>
  <p:slideViewPr>
    <p:cSldViewPr snapToGrid="0">
      <p:cViewPr>
        <p:scale>
          <a:sx n="43" d="100"/>
          <a:sy n="43" d="100"/>
        </p:scale>
        <p:origin x="1672" y="-400"/>
      </p:cViewPr>
      <p:guideLst>
        <p:guide orient="horz" pos="12096"/>
        <p:guide pos="161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5" d="100"/>
        <a:sy n="35"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75521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2560638" y="8961438"/>
            <a:ext cx="46085125" cy="253444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313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538288"/>
            <a:ext cx="11520488" cy="3276758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638" y="1538288"/>
            <a:ext cx="34412237" cy="3276758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6321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2560638" y="8961438"/>
            <a:ext cx="46085125" cy="25344437"/>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8469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44950" y="16278225"/>
            <a:ext cx="43526075" cy="840105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990591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2560638" y="8961438"/>
            <a:ext cx="22966362" cy="25344437"/>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5679400" y="8961438"/>
            <a:ext cx="22966363" cy="25344437"/>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28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2560638" y="8596313"/>
            <a:ext cx="22625050" cy="358298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12179300"/>
            <a:ext cx="22625050" cy="22126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775" y="8596313"/>
            <a:ext cx="22632988" cy="358298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12179300"/>
            <a:ext cx="22632988" cy="22126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578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1701970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598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20019963" y="1528763"/>
            <a:ext cx="28625800" cy="3277711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38" y="8035925"/>
            <a:ext cx="16846550" cy="262699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47756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36175" y="3432175"/>
            <a:ext cx="30724475" cy="23042563"/>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175" y="30057725"/>
            <a:ext cx="30724475" cy="450691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93198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806950" rtl="0" eaLnBrk="0" fontAlgn="base" hangingPunct="0">
        <a:lnSpc>
          <a:spcPct val="85000"/>
        </a:lnSpc>
        <a:spcBef>
          <a:spcPct val="0"/>
        </a:spcBef>
        <a:spcAft>
          <a:spcPct val="0"/>
        </a:spcAft>
        <a:defRPr sz="9600" b="1">
          <a:solidFill>
            <a:schemeClr val="tx2"/>
          </a:solidFill>
          <a:effectLst>
            <a:outerShdw blurRad="38100" dist="38100" dir="2700000" algn="tl">
              <a:srgbClr val="DDDDDD"/>
            </a:outerShdw>
          </a:effectLst>
          <a:latin typeface="+mj-lt"/>
          <a:ea typeface="ＭＳ Ｐゴシック" charset="-128"/>
          <a:cs typeface="ＭＳ Ｐゴシック" charset="-128"/>
        </a:defRPr>
      </a:lvl1pPr>
      <a:lvl2pPr algn="ctr" defTabSz="4806950" rtl="0" eaLnBrk="0" fontAlgn="base" hangingPunct="0">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ea typeface="ＭＳ Ｐゴシック" charset="-128"/>
          <a:cs typeface="ＭＳ Ｐゴシック" charset="-128"/>
        </a:defRPr>
      </a:lvl2pPr>
      <a:lvl3pPr algn="ctr" defTabSz="4806950" rtl="0" eaLnBrk="0" fontAlgn="base" hangingPunct="0">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ea typeface="ＭＳ Ｐゴシック" charset="-128"/>
          <a:cs typeface="ＭＳ Ｐゴシック" charset="-128"/>
        </a:defRPr>
      </a:lvl3pPr>
      <a:lvl4pPr algn="ctr" defTabSz="4806950" rtl="0" eaLnBrk="0" fontAlgn="base" hangingPunct="0">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ea typeface="ＭＳ Ｐゴシック" charset="-128"/>
          <a:cs typeface="ＭＳ Ｐゴシック" charset="-128"/>
        </a:defRPr>
      </a:lvl4pPr>
      <a:lvl5pPr algn="ctr" defTabSz="4806950" rtl="0" eaLnBrk="0" fontAlgn="base" hangingPunct="0">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ea typeface="ＭＳ Ｐゴシック" charset="-128"/>
          <a:cs typeface="ＭＳ Ｐゴシック" charset="-128"/>
        </a:defRPr>
      </a:lvl5pPr>
      <a:lvl6pPr marL="457200" algn="ctr" defTabSz="4806950" rtl="0" fontAlgn="base">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defRPr>
      </a:lvl6pPr>
      <a:lvl7pPr marL="914400" algn="ctr" defTabSz="4806950" rtl="0" fontAlgn="base">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defRPr>
      </a:lvl7pPr>
      <a:lvl8pPr marL="1371600" algn="ctr" defTabSz="4806950" rtl="0" fontAlgn="base">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defRPr>
      </a:lvl8pPr>
      <a:lvl9pPr marL="1828800" algn="ctr" defTabSz="4806950" rtl="0" fontAlgn="base">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defRPr>
      </a:lvl9pPr>
    </p:titleStyle>
    <p:bodyStyle>
      <a:lvl1pPr marL="355600" indent="-355600" algn="l" defTabSz="4806950" rtl="0" eaLnBrk="0" fontAlgn="base" hangingPunct="0">
        <a:spcBef>
          <a:spcPct val="20000"/>
        </a:spcBef>
        <a:spcAft>
          <a:spcPct val="0"/>
        </a:spcAft>
        <a:buClr>
          <a:srgbClr val="000000"/>
        </a:buClr>
        <a:buFont typeface="Wingdings" charset="0"/>
        <a:buChar char="v"/>
        <a:defRPr sz="3200" b="1">
          <a:solidFill>
            <a:schemeClr val="tx1"/>
          </a:solidFill>
          <a:latin typeface="+mn-lt"/>
          <a:ea typeface="ＭＳ Ｐゴシック" charset="-128"/>
          <a:cs typeface="ＭＳ Ｐゴシック" charset="-128"/>
        </a:defRPr>
      </a:lvl1pPr>
      <a:lvl2pPr marL="860425" indent="-390525" algn="l" defTabSz="4806950" rtl="0" eaLnBrk="0" fontAlgn="base" hangingPunct="0">
        <a:spcBef>
          <a:spcPct val="20000"/>
        </a:spcBef>
        <a:spcAft>
          <a:spcPct val="0"/>
        </a:spcAft>
        <a:buClr>
          <a:srgbClr val="000000"/>
        </a:buClr>
        <a:buFont typeface="Wingdings" charset="0"/>
        <a:buChar char="v"/>
        <a:defRPr sz="2800" b="1">
          <a:solidFill>
            <a:srgbClr val="000000"/>
          </a:solidFill>
          <a:latin typeface="+mn-lt"/>
          <a:ea typeface="ＭＳ Ｐゴシック" charset="-128"/>
        </a:defRPr>
      </a:lvl2pPr>
      <a:lvl3pPr marL="1371600" indent="-396875" algn="l" defTabSz="4806950" rtl="0" eaLnBrk="0" fontAlgn="base" hangingPunct="0">
        <a:spcBef>
          <a:spcPct val="20000"/>
        </a:spcBef>
        <a:spcAft>
          <a:spcPct val="0"/>
        </a:spcAft>
        <a:buClr>
          <a:srgbClr val="000000"/>
        </a:buClr>
        <a:buFont typeface="Wingdings" charset="0"/>
        <a:buChar char="v"/>
        <a:defRPr sz="2600" i="1">
          <a:solidFill>
            <a:srgbClr val="000000"/>
          </a:solidFill>
          <a:latin typeface="+mn-lt"/>
          <a:ea typeface="ＭＳ Ｐゴシック" charset="-128"/>
        </a:defRPr>
      </a:lvl3pPr>
      <a:lvl4pPr marL="1879600" indent="-393700" algn="l" defTabSz="4806950" rtl="0" eaLnBrk="0" fontAlgn="base" hangingPunct="0">
        <a:spcBef>
          <a:spcPct val="20000"/>
        </a:spcBef>
        <a:spcAft>
          <a:spcPct val="0"/>
        </a:spcAft>
        <a:buClr>
          <a:srgbClr val="000000"/>
        </a:buClr>
        <a:buFont typeface="Wingdings" charset="0"/>
        <a:buChar char="v"/>
        <a:defRPr sz="2200">
          <a:solidFill>
            <a:srgbClr val="000000"/>
          </a:solidFill>
          <a:latin typeface="+mn-lt"/>
          <a:ea typeface="ＭＳ Ｐゴシック" charset="-128"/>
        </a:defRPr>
      </a:lvl4pPr>
      <a:lvl5pPr marL="2286000" indent="-292100" algn="l" defTabSz="4806950" rtl="0" eaLnBrk="0" fontAlgn="base" hangingPunct="0">
        <a:spcBef>
          <a:spcPct val="20000"/>
        </a:spcBef>
        <a:spcAft>
          <a:spcPct val="0"/>
        </a:spcAft>
        <a:buClr>
          <a:srgbClr val="000000"/>
        </a:buClr>
        <a:buFont typeface="Wingdings" charset="0"/>
        <a:buChar char="v"/>
        <a:defRPr sz="2200">
          <a:solidFill>
            <a:srgbClr val="000000"/>
          </a:solidFill>
          <a:latin typeface="+mn-lt"/>
          <a:ea typeface="ＭＳ Ｐゴシック" charset="-128"/>
        </a:defRPr>
      </a:lvl5pPr>
      <a:lvl6pPr marL="2743200" indent="-292100" algn="l" defTabSz="4806950" rtl="0" fontAlgn="base">
        <a:spcBef>
          <a:spcPct val="20000"/>
        </a:spcBef>
        <a:spcAft>
          <a:spcPct val="0"/>
        </a:spcAft>
        <a:buClr>
          <a:srgbClr val="000000"/>
        </a:buClr>
        <a:buFont typeface="Wingdings" charset="2"/>
        <a:buChar char="v"/>
        <a:defRPr sz="2200">
          <a:solidFill>
            <a:srgbClr val="000000"/>
          </a:solidFill>
          <a:latin typeface="+mn-lt"/>
          <a:ea typeface="ＭＳ Ｐゴシック" charset="-128"/>
        </a:defRPr>
      </a:lvl6pPr>
      <a:lvl7pPr marL="3200400" indent="-292100" algn="l" defTabSz="4806950" rtl="0" fontAlgn="base">
        <a:spcBef>
          <a:spcPct val="20000"/>
        </a:spcBef>
        <a:spcAft>
          <a:spcPct val="0"/>
        </a:spcAft>
        <a:buClr>
          <a:srgbClr val="000000"/>
        </a:buClr>
        <a:buFont typeface="Wingdings" charset="2"/>
        <a:buChar char="v"/>
        <a:defRPr sz="2200">
          <a:solidFill>
            <a:srgbClr val="000000"/>
          </a:solidFill>
          <a:latin typeface="+mn-lt"/>
          <a:ea typeface="ＭＳ Ｐゴシック" charset="-128"/>
        </a:defRPr>
      </a:lvl7pPr>
      <a:lvl8pPr marL="3657600" indent="-292100" algn="l" defTabSz="4806950" rtl="0" fontAlgn="base">
        <a:spcBef>
          <a:spcPct val="20000"/>
        </a:spcBef>
        <a:spcAft>
          <a:spcPct val="0"/>
        </a:spcAft>
        <a:buClr>
          <a:srgbClr val="000000"/>
        </a:buClr>
        <a:buFont typeface="Wingdings" charset="2"/>
        <a:buChar char="v"/>
        <a:defRPr sz="2200">
          <a:solidFill>
            <a:srgbClr val="000000"/>
          </a:solidFill>
          <a:latin typeface="+mn-lt"/>
          <a:ea typeface="ＭＳ Ｐゴシック" charset="-128"/>
        </a:defRPr>
      </a:lvl8pPr>
      <a:lvl9pPr marL="4114800" indent="-292100" algn="l" defTabSz="4806950" rtl="0" fontAlgn="base">
        <a:spcBef>
          <a:spcPct val="20000"/>
        </a:spcBef>
        <a:spcAft>
          <a:spcPct val="0"/>
        </a:spcAft>
        <a:buClr>
          <a:srgbClr val="000000"/>
        </a:buClr>
        <a:buFont typeface="Wingdings" charset="2"/>
        <a:buChar char="v"/>
        <a:defRPr sz="22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rgbClr val="800000"/>
            </a:gs>
            <a:gs pos="52000">
              <a:schemeClr val="bg1"/>
            </a:gs>
            <a:gs pos="11000">
              <a:schemeClr val="bg1"/>
            </a:gs>
            <a:gs pos="0">
              <a:srgbClr val="800000"/>
            </a:gs>
          </a:gsLst>
          <a:lin ang="5400000" scaled="1"/>
        </a:gradFill>
        <a:effectLst/>
      </p:bgPr>
    </p:bg>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2D7CCD70-9287-434D-9019-4E2D9BF0DC97}"/>
              </a:ext>
            </a:extLst>
          </p:cNvPr>
          <p:cNvSpPr/>
          <p:nvPr/>
        </p:nvSpPr>
        <p:spPr bwMode="auto">
          <a:xfrm>
            <a:off x="681265" y="8098970"/>
            <a:ext cx="10617472" cy="29839097"/>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2352" name="Text Box 304"/>
          <p:cNvSpPr txBox="1">
            <a:spLocks noChangeArrowheads="1"/>
          </p:cNvSpPr>
          <p:nvPr/>
        </p:nvSpPr>
        <p:spPr bwMode="auto">
          <a:xfrm>
            <a:off x="844550" y="466725"/>
            <a:ext cx="49128363" cy="3785652"/>
          </a:xfrm>
          <a:prstGeom prst="rect">
            <a:avLst/>
          </a:prstGeom>
          <a:noFill/>
          <a:ln w="9525">
            <a:noFill/>
            <a:miter lim="800000"/>
            <a:headEnd/>
            <a:tailEnd/>
          </a:ln>
          <a:effectLst/>
        </p:spPr>
        <p:txBody>
          <a:bodyPr>
            <a:spAutoFit/>
          </a:bodyPr>
          <a:lstStyle>
            <a:lvl1pPr>
              <a:defRPr sz="2400">
                <a:solidFill>
                  <a:schemeClr val="tx1"/>
                </a:solidFill>
                <a:latin typeface="Times New Roman" charset="0"/>
                <a:ea typeface="ＭＳ Ｐゴシック" charset="0"/>
                <a:cs typeface="ＭＳ Ｐゴシック" charset="0"/>
              </a:defRPr>
            </a:lvl1pPr>
            <a:lvl2pPr marL="37931725" indent="-37474525">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12000" b="1" dirty="0">
                <a:solidFill>
                  <a:srgbClr val="000000"/>
                </a:solidFill>
                <a:effectLst>
                  <a:outerShdw blurRad="38100" dist="38100" dir="2700000" algn="tl">
                    <a:srgbClr val="DDDDDD"/>
                  </a:outerShdw>
                </a:effectLst>
                <a:latin typeface="Arial Black" charset="0"/>
              </a:rPr>
              <a:t>Put title right here. Your title should help market your interests by including your variables/sample.</a:t>
            </a:r>
          </a:p>
        </p:txBody>
      </p:sp>
      <p:sp>
        <p:nvSpPr>
          <p:cNvPr id="13316" name="Text Box 319"/>
          <p:cNvSpPr txBox="1">
            <a:spLocks noChangeArrowheads="1"/>
          </p:cNvSpPr>
          <p:nvPr/>
        </p:nvSpPr>
        <p:spPr bwMode="auto">
          <a:xfrm>
            <a:off x="6672857" y="5182616"/>
            <a:ext cx="3291286" cy="18312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37931725" indent="-37474525">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4400" b="1" dirty="0">
                <a:solidFill>
                  <a:srgbClr val="000000"/>
                </a:solidFill>
                <a:latin typeface="Arial" charset="0"/>
              </a:rPr>
              <a:t>Name Here </a:t>
            </a:r>
            <a:br>
              <a:rPr lang="en-US" sz="4400" b="1" dirty="0">
                <a:solidFill>
                  <a:srgbClr val="000000"/>
                </a:solidFill>
                <a:latin typeface="Arial" charset="0"/>
              </a:rPr>
            </a:br>
            <a:r>
              <a:rPr lang="en-US" sz="3600" i="1" dirty="0">
                <a:solidFill>
                  <a:srgbClr val="000000"/>
                </a:solidFill>
                <a:latin typeface="Arial" charset="0"/>
              </a:rPr>
              <a:t>Title</a:t>
            </a:r>
            <a:endParaRPr lang="en-US" sz="3200" i="1" dirty="0">
              <a:solidFill>
                <a:srgbClr val="000000"/>
              </a:solidFill>
              <a:latin typeface="Arial" charset="0"/>
            </a:endParaRPr>
          </a:p>
          <a:p>
            <a:pPr algn="ctr">
              <a:spcBef>
                <a:spcPct val="10000"/>
              </a:spcBef>
            </a:pPr>
            <a:r>
              <a:rPr lang="en-US" sz="3000" dirty="0">
                <a:solidFill>
                  <a:srgbClr val="000000"/>
                </a:solidFill>
                <a:latin typeface="Arial" charset="0"/>
              </a:rPr>
              <a:t>Department</a:t>
            </a:r>
          </a:p>
        </p:txBody>
      </p:sp>
      <p:sp>
        <p:nvSpPr>
          <p:cNvPr id="13320" name="Text Box 411"/>
          <p:cNvSpPr txBox="1">
            <a:spLocks noChangeArrowheads="1"/>
          </p:cNvSpPr>
          <p:nvPr/>
        </p:nvSpPr>
        <p:spPr bwMode="auto">
          <a:xfrm>
            <a:off x="16358195" y="5182616"/>
            <a:ext cx="3291286" cy="18312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37931725" indent="-37474525">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4400" b="1" dirty="0">
                <a:solidFill>
                  <a:srgbClr val="000000"/>
                </a:solidFill>
                <a:latin typeface="Arial" charset="0"/>
              </a:rPr>
              <a:t>Name Here </a:t>
            </a:r>
            <a:br>
              <a:rPr lang="en-US" sz="4400" b="1" dirty="0">
                <a:solidFill>
                  <a:srgbClr val="000000"/>
                </a:solidFill>
                <a:latin typeface="Arial" charset="0"/>
              </a:rPr>
            </a:br>
            <a:r>
              <a:rPr lang="en-US" sz="3600" i="1" dirty="0">
                <a:solidFill>
                  <a:srgbClr val="000000"/>
                </a:solidFill>
                <a:latin typeface="Arial" charset="0"/>
              </a:rPr>
              <a:t>Title</a:t>
            </a:r>
            <a:endParaRPr lang="en-US" sz="3200" i="1" dirty="0">
              <a:solidFill>
                <a:srgbClr val="000000"/>
              </a:solidFill>
              <a:latin typeface="Arial" charset="0"/>
            </a:endParaRPr>
          </a:p>
          <a:p>
            <a:pPr algn="ctr">
              <a:spcBef>
                <a:spcPct val="10000"/>
              </a:spcBef>
            </a:pPr>
            <a:r>
              <a:rPr lang="en-US" sz="3000" dirty="0">
                <a:solidFill>
                  <a:srgbClr val="000000"/>
                </a:solidFill>
                <a:latin typeface="Arial" charset="0"/>
              </a:rPr>
              <a:t>Department</a:t>
            </a:r>
          </a:p>
        </p:txBody>
      </p:sp>
      <p:sp>
        <p:nvSpPr>
          <p:cNvPr id="13321" name="Text Box 415"/>
          <p:cNvSpPr txBox="1">
            <a:spLocks noChangeArrowheads="1"/>
          </p:cNvSpPr>
          <p:nvPr/>
        </p:nvSpPr>
        <p:spPr bwMode="auto">
          <a:xfrm>
            <a:off x="26043532" y="5182616"/>
            <a:ext cx="3291286" cy="18312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37931725" indent="-37474525">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4400" b="1" dirty="0">
                <a:solidFill>
                  <a:srgbClr val="000000"/>
                </a:solidFill>
                <a:latin typeface="Arial" charset="0"/>
              </a:rPr>
              <a:t>Name Here </a:t>
            </a:r>
            <a:br>
              <a:rPr lang="en-US" sz="4400" b="1" dirty="0">
                <a:solidFill>
                  <a:srgbClr val="000000"/>
                </a:solidFill>
                <a:latin typeface="Arial" charset="0"/>
              </a:rPr>
            </a:br>
            <a:r>
              <a:rPr lang="en-US" sz="3600" i="1" dirty="0">
                <a:solidFill>
                  <a:srgbClr val="000000"/>
                </a:solidFill>
                <a:latin typeface="Arial" charset="0"/>
              </a:rPr>
              <a:t>Title</a:t>
            </a:r>
            <a:endParaRPr lang="en-US" sz="3200" i="1" dirty="0">
              <a:solidFill>
                <a:srgbClr val="000000"/>
              </a:solidFill>
              <a:latin typeface="Arial" charset="0"/>
            </a:endParaRPr>
          </a:p>
          <a:p>
            <a:pPr algn="ctr">
              <a:spcBef>
                <a:spcPct val="10000"/>
              </a:spcBef>
            </a:pPr>
            <a:r>
              <a:rPr lang="en-US" sz="3000" dirty="0">
                <a:solidFill>
                  <a:srgbClr val="000000"/>
                </a:solidFill>
                <a:latin typeface="Arial" charset="0"/>
              </a:rPr>
              <a:t>Department</a:t>
            </a:r>
          </a:p>
        </p:txBody>
      </p:sp>
      <p:sp>
        <p:nvSpPr>
          <p:cNvPr id="13322" name="Text Box 416"/>
          <p:cNvSpPr txBox="1">
            <a:spLocks noChangeArrowheads="1"/>
          </p:cNvSpPr>
          <p:nvPr/>
        </p:nvSpPr>
        <p:spPr bwMode="auto">
          <a:xfrm>
            <a:off x="36530557" y="5182616"/>
            <a:ext cx="3291286" cy="18312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37931725" indent="-37474525">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4400" b="1" dirty="0">
                <a:solidFill>
                  <a:srgbClr val="000000"/>
                </a:solidFill>
                <a:latin typeface="Arial" charset="0"/>
              </a:rPr>
              <a:t>Name Here </a:t>
            </a:r>
            <a:br>
              <a:rPr lang="en-US" sz="4400" b="1" dirty="0">
                <a:solidFill>
                  <a:srgbClr val="000000"/>
                </a:solidFill>
                <a:latin typeface="Arial" charset="0"/>
              </a:rPr>
            </a:br>
            <a:r>
              <a:rPr lang="en-US" sz="3600" i="1" dirty="0">
                <a:solidFill>
                  <a:srgbClr val="000000"/>
                </a:solidFill>
                <a:latin typeface="Arial" charset="0"/>
              </a:rPr>
              <a:t>Title</a:t>
            </a:r>
            <a:endParaRPr lang="en-US" sz="3200" i="1" dirty="0">
              <a:solidFill>
                <a:srgbClr val="000000"/>
              </a:solidFill>
              <a:latin typeface="Arial" charset="0"/>
            </a:endParaRPr>
          </a:p>
          <a:p>
            <a:pPr algn="ctr">
              <a:spcBef>
                <a:spcPct val="10000"/>
              </a:spcBef>
            </a:pPr>
            <a:r>
              <a:rPr lang="en-US" sz="3000" dirty="0">
                <a:solidFill>
                  <a:srgbClr val="000000"/>
                </a:solidFill>
                <a:latin typeface="Arial" charset="0"/>
              </a:rPr>
              <a:t>Department</a:t>
            </a:r>
          </a:p>
        </p:txBody>
      </p:sp>
      <p:sp>
        <p:nvSpPr>
          <p:cNvPr id="13324" name="Line 497"/>
          <p:cNvSpPr>
            <a:spLocks noChangeShapeType="1"/>
          </p:cNvSpPr>
          <p:nvPr/>
        </p:nvSpPr>
        <p:spPr bwMode="auto">
          <a:xfrm>
            <a:off x="1397000" y="7302500"/>
            <a:ext cx="48325088"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3327" name="Group 510"/>
          <p:cNvGrpSpPr>
            <a:grpSpLocks/>
          </p:cNvGrpSpPr>
          <p:nvPr/>
        </p:nvGrpSpPr>
        <p:grpSpPr bwMode="auto">
          <a:xfrm>
            <a:off x="1898220" y="8629650"/>
            <a:ext cx="8183563" cy="2020888"/>
            <a:chOff x="1515" y="13066"/>
            <a:chExt cx="5155" cy="1273"/>
          </a:xfrm>
        </p:grpSpPr>
        <p:sp>
          <p:nvSpPr>
            <p:cNvPr id="8703" name="Oval 511"/>
            <p:cNvSpPr>
              <a:spLocks noChangeArrowheads="1"/>
            </p:cNvSpPr>
            <p:nvPr/>
          </p:nvSpPr>
          <p:spPr bwMode="auto">
            <a:xfrm>
              <a:off x="2244" y="13066"/>
              <a:ext cx="4426" cy="1273"/>
            </a:xfrm>
            <a:prstGeom prst="ellipse">
              <a:avLst/>
            </a:prstGeom>
            <a:solidFill>
              <a:schemeClr val="folHlink"/>
            </a:solidFill>
            <a:ln w="9525">
              <a:noFill/>
              <a:round/>
              <a:headEnd/>
              <a:tailEnd/>
            </a:ln>
            <a:effectLst>
              <a:outerShdw blurRad="63500" dist="107763" dir="2700000" algn="ctr" rotWithShape="0">
                <a:schemeClr val="bg2">
                  <a:alpha val="50000"/>
                </a:schemeClr>
              </a:outerShdw>
            </a:effectLst>
          </p:spPr>
          <p:txBody>
            <a:bodyPr wrap="none" anchor="ctr"/>
            <a:lstStyle/>
            <a:p>
              <a:pPr algn="ctr"/>
              <a:r>
                <a:rPr lang="en-US" sz="6000" dirty="0">
                  <a:solidFill>
                    <a:schemeClr val="bg1"/>
                  </a:solidFill>
                  <a:effectLst>
                    <a:outerShdw blurRad="38100" dist="38100" dir="2700000" algn="tl">
                      <a:srgbClr val="000000"/>
                    </a:outerShdw>
                  </a:effectLst>
                  <a:latin typeface="Arial Black" charset="0"/>
                </a:rPr>
                <a:t>Background</a:t>
              </a:r>
            </a:p>
          </p:txBody>
        </p:sp>
        <p:sp>
          <p:nvSpPr>
            <p:cNvPr id="8704" name="AutoShape 512"/>
            <p:cNvSpPr>
              <a:spLocks noChangeArrowheads="1"/>
            </p:cNvSpPr>
            <p:nvPr/>
          </p:nvSpPr>
          <p:spPr bwMode="auto">
            <a:xfrm>
              <a:off x="1515" y="13233"/>
              <a:ext cx="940" cy="939"/>
            </a:xfrm>
            <a:prstGeom prst="moon">
              <a:avLst>
                <a:gd name="adj" fmla="val 50000"/>
              </a:avLst>
            </a:prstGeom>
            <a:solidFill>
              <a:schemeClr val="folHlink"/>
            </a:solidFill>
            <a:ln w="9525">
              <a:noFill/>
              <a:miter lim="800000"/>
              <a:headEnd/>
              <a:tailEnd/>
            </a:ln>
            <a:effectLst>
              <a:outerShdw blurRad="63500" dist="107763" dir="2700000" algn="ctr" rotWithShape="0">
                <a:schemeClr val="bg2">
                  <a:alpha val="50000"/>
                </a:schemeClr>
              </a:outerShdw>
            </a:effectLst>
          </p:spPr>
          <p:txBody>
            <a:bodyPr wrap="none" anchor="ctr"/>
            <a:lstStyle/>
            <a:p>
              <a:endParaRPr lang="en-US"/>
            </a:p>
          </p:txBody>
        </p:sp>
      </p:grpSp>
      <p:grpSp>
        <p:nvGrpSpPr>
          <p:cNvPr id="13328" name="Group 513"/>
          <p:cNvGrpSpPr>
            <a:grpSpLocks/>
          </p:cNvGrpSpPr>
          <p:nvPr/>
        </p:nvGrpSpPr>
        <p:grpSpPr bwMode="auto">
          <a:xfrm>
            <a:off x="1397000" y="19740563"/>
            <a:ext cx="8183563" cy="2020888"/>
            <a:chOff x="1515" y="13066"/>
            <a:chExt cx="5155" cy="1273"/>
          </a:xfrm>
        </p:grpSpPr>
        <p:sp>
          <p:nvSpPr>
            <p:cNvPr id="8706" name="Oval 514"/>
            <p:cNvSpPr>
              <a:spLocks noChangeArrowheads="1"/>
            </p:cNvSpPr>
            <p:nvPr/>
          </p:nvSpPr>
          <p:spPr bwMode="auto">
            <a:xfrm>
              <a:off x="2244" y="13066"/>
              <a:ext cx="4426" cy="1273"/>
            </a:xfrm>
            <a:prstGeom prst="ellipse">
              <a:avLst/>
            </a:prstGeom>
            <a:solidFill>
              <a:schemeClr val="folHlink"/>
            </a:solidFill>
            <a:ln w="9525">
              <a:noFill/>
              <a:round/>
              <a:headEnd/>
              <a:tailEnd/>
            </a:ln>
            <a:effectLst>
              <a:outerShdw blurRad="63500" dist="107763" dir="2700000" algn="ctr" rotWithShape="0">
                <a:schemeClr val="bg2">
                  <a:alpha val="50000"/>
                </a:schemeClr>
              </a:outerShdw>
            </a:effectLst>
          </p:spPr>
          <p:txBody>
            <a:bodyPr wrap="none" anchor="ctr"/>
            <a:lstStyle/>
            <a:p>
              <a:pPr algn="ctr"/>
              <a:r>
                <a:rPr lang="en-US" sz="6000" dirty="0">
                  <a:solidFill>
                    <a:schemeClr val="bg1"/>
                  </a:solidFill>
                  <a:effectLst>
                    <a:outerShdw blurRad="38100" dist="38100" dir="2700000" algn="tl">
                      <a:srgbClr val="000000"/>
                    </a:outerShdw>
                  </a:effectLst>
                  <a:latin typeface="Arial Black" charset="0"/>
                </a:rPr>
                <a:t>Methods</a:t>
              </a:r>
            </a:p>
          </p:txBody>
        </p:sp>
        <p:sp>
          <p:nvSpPr>
            <p:cNvPr id="8707" name="AutoShape 515"/>
            <p:cNvSpPr>
              <a:spLocks noChangeArrowheads="1"/>
            </p:cNvSpPr>
            <p:nvPr/>
          </p:nvSpPr>
          <p:spPr bwMode="auto">
            <a:xfrm>
              <a:off x="1515" y="13233"/>
              <a:ext cx="940" cy="939"/>
            </a:xfrm>
            <a:prstGeom prst="moon">
              <a:avLst>
                <a:gd name="adj" fmla="val 50000"/>
              </a:avLst>
            </a:prstGeom>
            <a:solidFill>
              <a:schemeClr val="folHlink"/>
            </a:solidFill>
            <a:ln w="9525">
              <a:noFill/>
              <a:miter lim="800000"/>
              <a:headEnd/>
              <a:tailEnd/>
            </a:ln>
            <a:effectLst>
              <a:outerShdw blurRad="63500" dist="107763" dir="2700000" algn="ctr" rotWithShape="0">
                <a:schemeClr val="bg2">
                  <a:alpha val="50000"/>
                </a:schemeClr>
              </a:outerShdw>
            </a:effectLst>
          </p:spPr>
          <p:txBody>
            <a:bodyPr wrap="none" anchor="ctr"/>
            <a:lstStyle/>
            <a:p>
              <a:endParaRPr lang="en-US"/>
            </a:p>
          </p:txBody>
        </p:sp>
      </p:grpSp>
      <p:pic>
        <p:nvPicPr>
          <p:cNvPr id="3" name="Picture 2" descr="new_logo_vertical_186-black.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56548" y="2934009"/>
            <a:ext cx="4662784" cy="3733199"/>
          </a:xfrm>
          <a:prstGeom prst="rect">
            <a:avLst/>
          </a:prstGeom>
        </p:spPr>
      </p:pic>
      <p:sp>
        <p:nvSpPr>
          <p:cNvPr id="66" name="Text Box 407"/>
          <p:cNvSpPr txBox="1">
            <a:spLocks noChangeArrowheads="1"/>
          </p:cNvSpPr>
          <p:nvPr/>
        </p:nvSpPr>
        <p:spPr bwMode="auto">
          <a:xfrm>
            <a:off x="1197432" y="10950478"/>
            <a:ext cx="9800172" cy="43042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279400" indent="-279400">
              <a:defRPr sz="2400">
                <a:solidFill>
                  <a:schemeClr val="tx1"/>
                </a:solidFill>
                <a:latin typeface="Times New Roman" charset="0"/>
                <a:ea typeface="ＭＳ Ｐゴシック" charset="0"/>
                <a:cs typeface="ＭＳ Ｐゴシック" charset="0"/>
              </a:defRPr>
            </a:lvl1pPr>
            <a:lvl2pPr>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marL="407988" indent="-407988">
              <a:spcBef>
                <a:spcPts val="900"/>
              </a:spcBef>
              <a:buClr>
                <a:schemeClr val="folHlink"/>
              </a:buClr>
              <a:buFont typeface="Wingdings" charset="0"/>
              <a:buChar char="v"/>
            </a:pPr>
            <a:r>
              <a:rPr lang="en-US" sz="3200" dirty="0">
                <a:solidFill>
                  <a:srgbClr val="000000"/>
                </a:solidFill>
              </a:rPr>
              <a:t>Summarize some of the literature here</a:t>
            </a:r>
            <a:endParaRPr lang="en-GB" sz="1400" dirty="0">
              <a:solidFill>
                <a:srgbClr val="000000"/>
              </a:solidFill>
            </a:endParaRPr>
          </a:p>
          <a:p>
            <a:pPr marL="407988" indent="-407988">
              <a:spcBef>
                <a:spcPts val="900"/>
              </a:spcBef>
              <a:buClr>
                <a:schemeClr val="folHlink"/>
              </a:buClr>
              <a:buFont typeface="Wingdings" charset="0"/>
              <a:buChar char="v"/>
            </a:pPr>
            <a:r>
              <a:rPr lang="en-US" sz="3200" dirty="0">
                <a:solidFill>
                  <a:srgbClr val="000000"/>
                </a:solidFill>
              </a:rPr>
              <a:t>Summarize more literature here</a:t>
            </a:r>
            <a:endParaRPr lang="en-GB" sz="1400" dirty="0">
              <a:solidFill>
                <a:srgbClr val="000000"/>
              </a:solidFill>
            </a:endParaRPr>
          </a:p>
          <a:p>
            <a:pPr marL="407988" indent="-407988">
              <a:spcBef>
                <a:spcPts val="900"/>
              </a:spcBef>
              <a:buClr>
                <a:schemeClr val="folHlink"/>
              </a:buClr>
              <a:buFont typeface="Wingdings" charset="0"/>
              <a:buChar char="v"/>
            </a:pPr>
            <a:r>
              <a:rPr lang="en-GB" sz="3200" dirty="0">
                <a:solidFill>
                  <a:srgbClr val="000000"/>
                </a:solidFill>
              </a:rPr>
              <a:t>Summarize more literature here </a:t>
            </a:r>
            <a:endParaRPr lang="en-GB" dirty="0">
              <a:solidFill>
                <a:srgbClr val="000000"/>
              </a:solidFill>
            </a:endParaRPr>
          </a:p>
          <a:p>
            <a:pPr marL="635000" lvl="1" indent="-177800">
              <a:spcBef>
                <a:spcPct val="10000"/>
              </a:spcBef>
              <a:buClr>
                <a:schemeClr val="folHlink"/>
              </a:buClr>
              <a:buFont typeface="Arial" panose="020B0604020202020204" pitchFamily="34" charset="0"/>
              <a:buChar char="•"/>
            </a:pPr>
            <a:r>
              <a:rPr lang="en-GB" sz="2800" dirty="0" err="1">
                <a:solidFill>
                  <a:srgbClr val="000000"/>
                </a:solidFill>
              </a:rPr>
              <a:t>Subpoint</a:t>
            </a:r>
            <a:endParaRPr lang="en-GB" sz="2800" dirty="0">
              <a:solidFill>
                <a:srgbClr val="000000"/>
              </a:solidFill>
            </a:endParaRPr>
          </a:p>
          <a:p>
            <a:pPr marL="635000" lvl="1" indent="-177800">
              <a:spcBef>
                <a:spcPct val="10000"/>
              </a:spcBef>
              <a:buClr>
                <a:schemeClr val="folHlink"/>
              </a:buClr>
              <a:buFont typeface="Arial" panose="020B0604020202020204" pitchFamily="34" charset="0"/>
              <a:buChar char="•"/>
            </a:pPr>
            <a:r>
              <a:rPr lang="en-GB" sz="2800" dirty="0">
                <a:solidFill>
                  <a:srgbClr val="000000"/>
                </a:solidFill>
              </a:rPr>
              <a:t>Another </a:t>
            </a:r>
            <a:r>
              <a:rPr lang="en-GB" sz="2800" dirty="0" err="1">
                <a:solidFill>
                  <a:srgbClr val="000000"/>
                </a:solidFill>
              </a:rPr>
              <a:t>subpoint</a:t>
            </a:r>
            <a:endParaRPr lang="en-GB" sz="1400" dirty="0">
              <a:solidFill>
                <a:srgbClr val="000000"/>
              </a:solidFill>
            </a:endParaRPr>
          </a:p>
          <a:p>
            <a:pPr marL="407988" indent="-407988">
              <a:spcBef>
                <a:spcPts val="900"/>
              </a:spcBef>
              <a:buClr>
                <a:schemeClr val="folHlink"/>
              </a:buClr>
              <a:buFont typeface="Wingdings" charset="0"/>
              <a:buChar char="v"/>
            </a:pPr>
            <a:r>
              <a:rPr lang="en-US" sz="3200" dirty="0">
                <a:solidFill>
                  <a:srgbClr val="000000"/>
                </a:solidFill>
              </a:rPr>
              <a:t>Summarize more literature here</a:t>
            </a:r>
            <a:endParaRPr lang="en-GB" dirty="0">
              <a:solidFill>
                <a:srgbClr val="000000"/>
              </a:solidFill>
            </a:endParaRPr>
          </a:p>
          <a:p>
            <a:pPr marL="635000" lvl="1" indent="-177800">
              <a:spcBef>
                <a:spcPct val="10000"/>
              </a:spcBef>
              <a:buClr>
                <a:schemeClr val="folHlink"/>
              </a:buClr>
              <a:buFont typeface="Arial" panose="020B0604020202020204" pitchFamily="34" charset="0"/>
              <a:buChar char="•"/>
            </a:pPr>
            <a:r>
              <a:rPr lang="en-GB" sz="2800" dirty="0">
                <a:solidFill>
                  <a:srgbClr val="000000"/>
                </a:solidFill>
              </a:rPr>
              <a:t>Subpoint</a:t>
            </a:r>
          </a:p>
          <a:p>
            <a:pPr marL="635000" lvl="1" indent="-177800">
              <a:spcBef>
                <a:spcPct val="10000"/>
              </a:spcBef>
              <a:buClr>
                <a:schemeClr val="folHlink"/>
              </a:buClr>
              <a:buFont typeface="Arial" panose="020B0604020202020204" pitchFamily="34" charset="0"/>
              <a:buChar char="•"/>
            </a:pPr>
            <a:r>
              <a:rPr lang="en-GB" sz="2800" dirty="0">
                <a:solidFill>
                  <a:srgbClr val="000000"/>
                </a:solidFill>
              </a:rPr>
              <a:t>Another subpoint</a:t>
            </a:r>
            <a:endParaRPr lang="en-GB" sz="1400" dirty="0">
              <a:solidFill>
                <a:srgbClr val="000000"/>
              </a:solidFill>
            </a:endParaRPr>
          </a:p>
        </p:txBody>
      </p:sp>
      <p:sp>
        <p:nvSpPr>
          <p:cNvPr id="67" name="Text Box 407">
            <a:extLst>
              <a:ext uri="{FF2B5EF4-FFF2-40B4-BE49-F238E27FC236}">
                <a16:creationId xmlns:a16="http://schemas.microsoft.com/office/drawing/2014/main" id="{F6431226-4CD8-A04C-A74C-E597E808AAA5}"/>
              </a:ext>
            </a:extLst>
          </p:cNvPr>
          <p:cNvSpPr txBox="1">
            <a:spLocks noChangeArrowheads="1"/>
          </p:cNvSpPr>
          <p:nvPr/>
        </p:nvSpPr>
        <p:spPr bwMode="auto">
          <a:xfrm>
            <a:off x="1055154" y="22497817"/>
            <a:ext cx="9800172" cy="1449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279400" indent="-279400">
              <a:defRPr sz="2400">
                <a:solidFill>
                  <a:schemeClr val="tx1"/>
                </a:solidFill>
                <a:latin typeface="Times New Roman" charset="0"/>
                <a:ea typeface="ＭＳ Ｐゴシック" charset="0"/>
                <a:cs typeface="ＭＳ Ｐゴシック" charset="0"/>
              </a:defRPr>
            </a:lvl1pPr>
            <a:lvl2pPr>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marL="0" indent="0" algn="ctr">
              <a:spcBef>
                <a:spcPct val="10000"/>
              </a:spcBef>
              <a:buClr>
                <a:schemeClr val="folHlink"/>
              </a:buClr>
            </a:pPr>
            <a:r>
              <a:rPr lang="en-US" sz="4800" b="1" dirty="0">
                <a:solidFill>
                  <a:srgbClr val="000000"/>
                </a:solidFill>
              </a:rPr>
              <a:t>Participants</a:t>
            </a:r>
          </a:p>
          <a:p>
            <a:pPr marL="407988" indent="-407988">
              <a:spcBef>
                <a:spcPts val="900"/>
              </a:spcBef>
              <a:buClr>
                <a:schemeClr val="folHlink"/>
              </a:buClr>
              <a:buFont typeface="Wingdings" charset="0"/>
              <a:buChar char="v"/>
            </a:pPr>
            <a:r>
              <a:rPr lang="en-US" sz="3200" dirty="0">
                <a:solidFill>
                  <a:srgbClr val="000000"/>
                </a:solidFill>
              </a:rPr>
              <a:t>Very brief bullet points that explain how the data were collected</a:t>
            </a:r>
          </a:p>
          <a:p>
            <a:pPr marL="407988" indent="-407988">
              <a:spcBef>
                <a:spcPts val="900"/>
              </a:spcBef>
              <a:buClr>
                <a:schemeClr val="folHlink"/>
              </a:buClr>
              <a:buFont typeface="Wingdings" charset="0"/>
              <a:buChar char="v"/>
            </a:pPr>
            <a:r>
              <a:rPr lang="en-US" sz="3200" dirty="0">
                <a:solidFill>
                  <a:srgbClr val="000000"/>
                </a:solidFill>
              </a:rPr>
              <a:t>Another point here</a:t>
            </a:r>
          </a:p>
          <a:p>
            <a:pPr marL="407988" indent="-407988">
              <a:spcBef>
                <a:spcPts val="900"/>
              </a:spcBef>
              <a:buClr>
                <a:schemeClr val="folHlink"/>
              </a:buClr>
              <a:buFont typeface="Wingdings" charset="0"/>
              <a:buChar char="v"/>
            </a:pPr>
            <a:r>
              <a:rPr lang="en-US" sz="3200" dirty="0">
                <a:solidFill>
                  <a:srgbClr val="000000"/>
                </a:solidFill>
              </a:rPr>
              <a:t>And another one</a:t>
            </a:r>
          </a:p>
          <a:p>
            <a:pPr>
              <a:spcBef>
                <a:spcPct val="10000"/>
              </a:spcBef>
              <a:buClr>
                <a:schemeClr val="folHlink"/>
              </a:buClr>
              <a:buFont typeface="Wingdings" charset="0"/>
              <a:buChar char="v"/>
            </a:pPr>
            <a:endParaRPr lang="en-US" sz="3200" dirty="0">
              <a:solidFill>
                <a:srgbClr val="000000"/>
              </a:solidFill>
            </a:endParaRPr>
          </a:p>
          <a:p>
            <a:pPr marL="0" indent="0" algn="ctr">
              <a:spcBef>
                <a:spcPct val="10000"/>
              </a:spcBef>
              <a:buClr>
                <a:schemeClr val="folHlink"/>
              </a:buClr>
            </a:pPr>
            <a:r>
              <a:rPr lang="en-US" sz="4800" b="1" dirty="0">
                <a:solidFill>
                  <a:srgbClr val="000000"/>
                </a:solidFill>
              </a:rPr>
              <a:t>Sample</a:t>
            </a:r>
          </a:p>
          <a:p>
            <a:pPr marL="407988" indent="-407988">
              <a:spcBef>
                <a:spcPts val="900"/>
              </a:spcBef>
              <a:buClr>
                <a:schemeClr val="folHlink"/>
              </a:buClr>
              <a:buFont typeface="Wingdings" charset="0"/>
              <a:buChar char="v"/>
            </a:pPr>
            <a:r>
              <a:rPr lang="en-US" sz="3200" dirty="0">
                <a:solidFill>
                  <a:srgbClr val="000000"/>
                </a:solidFill>
              </a:rPr>
              <a:t>#-# years (M = #.#) </a:t>
            </a:r>
          </a:p>
          <a:p>
            <a:pPr marL="407988" indent="-407988">
              <a:spcBef>
                <a:spcPts val="900"/>
              </a:spcBef>
              <a:buClr>
                <a:schemeClr val="folHlink"/>
              </a:buClr>
              <a:buFont typeface="Wingdings" charset="0"/>
              <a:buChar char="v"/>
            </a:pPr>
            <a:r>
              <a:rPr lang="en-US" sz="3200" dirty="0">
                <a:solidFill>
                  <a:srgbClr val="000000"/>
                </a:solidFill>
              </a:rPr>
              <a:t>#.#% freshmen, #.#% sophomores, #.#% juniors, #.#% seniors</a:t>
            </a:r>
          </a:p>
          <a:p>
            <a:pPr marL="407988" indent="-407988">
              <a:spcBef>
                <a:spcPts val="900"/>
              </a:spcBef>
              <a:buClr>
                <a:schemeClr val="folHlink"/>
              </a:buClr>
              <a:buFont typeface="Wingdings" charset="0"/>
              <a:buChar char="v"/>
            </a:pPr>
            <a:r>
              <a:rPr lang="en-US" sz="3200" dirty="0">
                <a:solidFill>
                  <a:srgbClr val="000000"/>
                </a:solidFill>
              </a:rPr>
              <a:t>#.#% male, #.#% female, #.# other gender identity</a:t>
            </a:r>
          </a:p>
          <a:p>
            <a:pPr marL="407988" indent="-407988">
              <a:spcBef>
                <a:spcPts val="900"/>
              </a:spcBef>
              <a:buClr>
                <a:schemeClr val="folHlink"/>
              </a:buClr>
              <a:buFont typeface="Wingdings" charset="0"/>
              <a:buChar char="v"/>
            </a:pPr>
            <a:r>
              <a:rPr lang="en-US" sz="3200" dirty="0">
                <a:solidFill>
                  <a:srgbClr val="000000"/>
                </a:solidFill>
              </a:rPr>
              <a:t>#.#% first generation, #.#% second generation, #.#% third generation</a:t>
            </a:r>
          </a:p>
          <a:p>
            <a:pPr marL="407988" indent="-407988">
              <a:spcBef>
                <a:spcPts val="900"/>
              </a:spcBef>
              <a:buClr>
                <a:schemeClr val="folHlink"/>
              </a:buClr>
              <a:buFont typeface="Wingdings" charset="0"/>
              <a:buChar char="v"/>
            </a:pPr>
            <a:r>
              <a:rPr lang="en-US" sz="3200" dirty="0">
                <a:solidFill>
                  <a:srgbClr val="000000"/>
                </a:solidFill>
              </a:rPr>
              <a:t>Birth country: #.#% USA, #.#% Mexico #.#% El Salvador, #.#% other </a:t>
            </a:r>
          </a:p>
          <a:p>
            <a:pPr>
              <a:spcBef>
                <a:spcPct val="10000"/>
              </a:spcBef>
              <a:buClr>
                <a:schemeClr val="folHlink"/>
              </a:buClr>
              <a:buFont typeface="Wingdings" charset="0"/>
              <a:buChar char="v"/>
            </a:pPr>
            <a:endParaRPr lang="en-US" sz="3200" dirty="0">
              <a:solidFill>
                <a:srgbClr val="000000"/>
              </a:solidFill>
            </a:endParaRPr>
          </a:p>
          <a:p>
            <a:pPr marL="0" indent="0" algn="ctr">
              <a:spcBef>
                <a:spcPct val="10000"/>
              </a:spcBef>
              <a:buClr>
                <a:schemeClr val="folHlink"/>
              </a:buClr>
            </a:pPr>
            <a:r>
              <a:rPr lang="en-US" sz="4800" b="1" dirty="0">
                <a:solidFill>
                  <a:srgbClr val="000000"/>
                </a:solidFill>
              </a:rPr>
              <a:t>Measures</a:t>
            </a:r>
          </a:p>
          <a:p>
            <a:pPr marL="407988" indent="-407988">
              <a:spcBef>
                <a:spcPts val="900"/>
              </a:spcBef>
              <a:buClr>
                <a:schemeClr val="folHlink"/>
              </a:buClr>
              <a:buFont typeface="Wingdings" charset="0"/>
              <a:buChar char="v"/>
            </a:pPr>
            <a:r>
              <a:rPr lang="en-US" sz="3200" dirty="0">
                <a:solidFill>
                  <a:srgbClr val="000000"/>
                </a:solidFill>
              </a:rPr>
              <a:t>#-item scale (citation, year)</a:t>
            </a:r>
          </a:p>
          <a:p>
            <a:pPr marL="407988" indent="-407988">
              <a:spcBef>
                <a:spcPts val="900"/>
              </a:spcBef>
              <a:buClr>
                <a:schemeClr val="folHlink"/>
              </a:buClr>
              <a:buFont typeface="Wingdings" charset="0"/>
              <a:buChar char="v"/>
            </a:pPr>
            <a:r>
              <a:rPr lang="en-US" sz="3200" dirty="0">
                <a:solidFill>
                  <a:srgbClr val="000000"/>
                </a:solidFill>
              </a:rPr>
              <a:t>#-item scale (citation, year)</a:t>
            </a:r>
          </a:p>
          <a:p>
            <a:pPr marL="407988" indent="-407988">
              <a:spcBef>
                <a:spcPts val="900"/>
              </a:spcBef>
              <a:buClr>
                <a:schemeClr val="folHlink"/>
              </a:buClr>
              <a:buFont typeface="Wingdings" charset="0"/>
              <a:buChar char="v"/>
            </a:pPr>
            <a:r>
              <a:rPr lang="en-US" sz="3200" dirty="0">
                <a:solidFill>
                  <a:srgbClr val="000000"/>
                </a:solidFill>
              </a:rPr>
              <a:t>#-item scale (citation, year)</a:t>
            </a:r>
          </a:p>
          <a:p>
            <a:pPr marL="407988" indent="-407988">
              <a:spcBef>
                <a:spcPts val="900"/>
              </a:spcBef>
              <a:buClr>
                <a:schemeClr val="folHlink"/>
              </a:buClr>
              <a:buFont typeface="Wingdings" charset="0"/>
              <a:buChar char="v"/>
            </a:pPr>
            <a:r>
              <a:rPr lang="en-US" sz="3200" dirty="0">
                <a:solidFill>
                  <a:srgbClr val="000000"/>
                </a:solidFill>
              </a:rPr>
              <a:t>#-item scale (citation, year)</a:t>
            </a:r>
          </a:p>
          <a:p>
            <a:pPr marL="407988" indent="-407988">
              <a:spcBef>
                <a:spcPts val="900"/>
              </a:spcBef>
              <a:buClr>
                <a:schemeClr val="folHlink"/>
              </a:buClr>
              <a:buFont typeface="Wingdings" charset="0"/>
              <a:buChar char="v"/>
            </a:pPr>
            <a:r>
              <a:rPr lang="en-US" sz="3200" dirty="0">
                <a:solidFill>
                  <a:srgbClr val="000000"/>
                </a:solidFill>
              </a:rPr>
              <a:t>#-item scale (citation, year)</a:t>
            </a:r>
          </a:p>
          <a:p>
            <a:pPr>
              <a:spcBef>
                <a:spcPct val="10000"/>
              </a:spcBef>
              <a:buClr>
                <a:schemeClr val="folHlink"/>
              </a:buClr>
              <a:buFont typeface="Wingdings" charset="0"/>
              <a:buChar char="v"/>
            </a:pPr>
            <a:endParaRPr lang="en-US" sz="3200" dirty="0">
              <a:solidFill>
                <a:srgbClr val="000000"/>
              </a:solidFill>
            </a:endParaRPr>
          </a:p>
          <a:p>
            <a:pPr>
              <a:spcBef>
                <a:spcPct val="10000"/>
              </a:spcBef>
              <a:buClr>
                <a:schemeClr val="folHlink"/>
              </a:buClr>
              <a:buFont typeface="Wingdings" charset="0"/>
              <a:buChar char="v"/>
            </a:pPr>
            <a:endParaRPr lang="en-US" sz="3200" dirty="0">
              <a:solidFill>
                <a:srgbClr val="000000"/>
              </a:solidFill>
            </a:endParaRPr>
          </a:p>
        </p:txBody>
      </p:sp>
      <p:sp>
        <p:nvSpPr>
          <p:cNvPr id="68" name="Rounded Rectangle 67">
            <a:extLst>
              <a:ext uri="{FF2B5EF4-FFF2-40B4-BE49-F238E27FC236}">
                <a16:creationId xmlns:a16="http://schemas.microsoft.com/office/drawing/2014/main" id="{BD04B926-071F-A24F-8D2B-5EFB35AB209D}"/>
              </a:ext>
            </a:extLst>
          </p:cNvPr>
          <p:cNvSpPr/>
          <p:nvPr/>
        </p:nvSpPr>
        <p:spPr bwMode="auto">
          <a:xfrm>
            <a:off x="39763974" y="8098970"/>
            <a:ext cx="10617472" cy="29839097"/>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grpSp>
        <p:nvGrpSpPr>
          <p:cNvPr id="13329" name="Group 516"/>
          <p:cNvGrpSpPr>
            <a:grpSpLocks/>
          </p:cNvGrpSpPr>
          <p:nvPr/>
        </p:nvGrpSpPr>
        <p:grpSpPr bwMode="auto">
          <a:xfrm>
            <a:off x="40949245" y="8629650"/>
            <a:ext cx="8183563" cy="2020888"/>
            <a:chOff x="1515" y="13066"/>
            <a:chExt cx="5155" cy="1273"/>
          </a:xfrm>
        </p:grpSpPr>
        <p:sp>
          <p:nvSpPr>
            <p:cNvPr id="8709" name="Oval 517"/>
            <p:cNvSpPr>
              <a:spLocks noChangeArrowheads="1"/>
            </p:cNvSpPr>
            <p:nvPr/>
          </p:nvSpPr>
          <p:spPr bwMode="auto">
            <a:xfrm>
              <a:off x="2244" y="13066"/>
              <a:ext cx="4426" cy="1273"/>
            </a:xfrm>
            <a:prstGeom prst="ellipse">
              <a:avLst/>
            </a:prstGeom>
            <a:solidFill>
              <a:schemeClr val="folHlink"/>
            </a:solidFill>
            <a:ln w="9525">
              <a:noFill/>
              <a:round/>
              <a:headEnd/>
              <a:tailEnd/>
            </a:ln>
            <a:effectLst>
              <a:outerShdw blurRad="63500" dist="107763" dir="2700000" algn="ctr" rotWithShape="0">
                <a:schemeClr val="bg2">
                  <a:alpha val="50000"/>
                </a:schemeClr>
              </a:outerShdw>
            </a:effectLst>
          </p:spPr>
          <p:txBody>
            <a:bodyPr wrap="none" anchor="ctr"/>
            <a:lstStyle/>
            <a:p>
              <a:pPr algn="ctr"/>
              <a:r>
                <a:rPr lang="en-US" sz="6000" dirty="0">
                  <a:solidFill>
                    <a:schemeClr val="bg1"/>
                  </a:solidFill>
                  <a:effectLst>
                    <a:outerShdw blurRad="38100" dist="38100" dir="2700000" algn="tl">
                      <a:srgbClr val="000000"/>
                    </a:outerShdw>
                  </a:effectLst>
                  <a:latin typeface="Arial Black" charset="0"/>
                </a:rPr>
                <a:t>Conclusions</a:t>
              </a:r>
            </a:p>
          </p:txBody>
        </p:sp>
        <p:sp>
          <p:nvSpPr>
            <p:cNvPr id="8710" name="AutoShape 518"/>
            <p:cNvSpPr>
              <a:spLocks noChangeArrowheads="1"/>
            </p:cNvSpPr>
            <p:nvPr/>
          </p:nvSpPr>
          <p:spPr bwMode="auto">
            <a:xfrm>
              <a:off x="1515" y="13233"/>
              <a:ext cx="940" cy="939"/>
            </a:xfrm>
            <a:prstGeom prst="moon">
              <a:avLst>
                <a:gd name="adj" fmla="val 50000"/>
              </a:avLst>
            </a:prstGeom>
            <a:solidFill>
              <a:schemeClr val="folHlink"/>
            </a:solidFill>
            <a:ln w="9525">
              <a:noFill/>
              <a:miter lim="800000"/>
              <a:headEnd/>
              <a:tailEnd/>
            </a:ln>
            <a:effectLst>
              <a:outerShdw blurRad="63500" dist="107763" dir="2700000" algn="ctr" rotWithShape="0">
                <a:schemeClr val="bg2">
                  <a:alpha val="50000"/>
                </a:schemeClr>
              </a:outerShdw>
            </a:effectLst>
          </p:spPr>
          <p:txBody>
            <a:bodyPr wrap="none" anchor="ctr"/>
            <a:lstStyle/>
            <a:p>
              <a:endParaRPr lang="en-US"/>
            </a:p>
          </p:txBody>
        </p:sp>
      </p:grpSp>
      <p:sp>
        <p:nvSpPr>
          <p:cNvPr id="69" name="Text Box 407">
            <a:extLst>
              <a:ext uri="{FF2B5EF4-FFF2-40B4-BE49-F238E27FC236}">
                <a16:creationId xmlns:a16="http://schemas.microsoft.com/office/drawing/2014/main" id="{2DB42691-FE00-C241-A704-8810D7CFA93A}"/>
              </a:ext>
            </a:extLst>
          </p:cNvPr>
          <p:cNvSpPr txBox="1">
            <a:spLocks noChangeArrowheads="1"/>
          </p:cNvSpPr>
          <p:nvPr/>
        </p:nvSpPr>
        <p:spPr bwMode="auto">
          <a:xfrm>
            <a:off x="40269789" y="11342324"/>
            <a:ext cx="9800172" cy="117185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279400" indent="-279400">
              <a:defRPr sz="2400">
                <a:solidFill>
                  <a:schemeClr val="tx1"/>
                </a:solidFill>
                <a:latin typeface="Times New Roman" charset="0"/>
                <a:ea typeface="ＭＳ Ｐゴシック" charset="0"/>
                <a:cs typeface="ＭＳ Ｐゴシック" charset="0"/>
              </a:defRPr>
            </a:lvl1pPr>
            <a:lvl2pPr>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marL="0" indent="0" algn="ctr">
              <a:spcBef>
                <a:spcPct val="10000"/>
              </a:spcBef>
              <a:buClr>
                <a:schemeClr val="folHlink"/>
              </a:buClr>
            </a:pPr>
            <a:r>
              <a:rPr lang="en-US" sz="4800" b="1" dirty="0">
                <a:solidFill>
                  <a:srgbClr val="000000"/>
                </a:solidFill>
              </a:rPr>
              <a:t>Discussion</a:t>
            </a:r>
          </a:p>
          <a:p>
            <a:pPr marL="407988" indent="-407988">
              <a:spcBef>
                <a:spcPts val="900"/>
              </a:spcBef>
              <a:buClr>
                <a:schemeClr val="folHlink"/>
              </a:buClr>
              <a:buFont typeface="Wingdings" charset="0"/>
              <a:buChar char="v"/>
            </a:pPr>
            <a:r>
              <a:rPr lang="en-US" sz="3200" dirty="0">
                <a:solidFill>
                  <a:srgbClr val="000000"/>
                </a:solidFill>
              </a:rPr>
              <a:t>Very brief bullet points that explain why you think you found your results</a:t>
            </a:r>
          </a:p>
          <a:p>
            <a:pPr marL="407988" indent="-407988">
              <a:spcBef>
                <a:spcPts val="900"/>
              </a:spcBef>
              <a:buClr>
                <a:schemeClr val="folHlink"/>
              </a:buClr>
              <a:buFont typeface="Wingdings" charset="0"/>
              <a:buChar char="v"/>
            </a:pPr>
            <a:r>
              <a:rPr lang="en-US" sz="3200" dirty="0">
                <a:solidFill>
                  <a:srgbClr val="000000"/>
                </a:solidFill>
              </a:rPr>
              <a:t>Another point here</a:t>
            </a:r>
          </a:p>
          <a:p>
            <a:pPr marL="407988" indent="-407988">
              <a:spcBef>
                <a:spcPts val="900"/>
              </a:spcBef>
              <a:buClr>
                <a:schemeClr val="folHlink"/>
              </a:buClr>
              <a:buFont typeface="Wingdings" charset="0"/>
              <a:buChar char="v"/>
            </a:pPr>
            <a:r>
              <a:rPr lang="en-US" sz="3200" dirty="0">
                <a:solidFill>
                  <a:srgbClr val="000000"/>
                </a:solidFill>
              </a:rPr>
              <a:t>And another one</a:t>
            </a:r>
          </a:p>
          <a:p>
            <a:pPr>
              <a:spcBef>
                <a:spcPct val="10000"/>
              </a:spcBef>
              <a:buClr>
                <a:schemeClr val="folHlink"/>
              </a:buClr>
              <a:buFont typeface="Wingdings" charset="0"/>
              <a:buChar char="v"/>
            </a:pPr>
            <a:endParaRPr lang="en-US" sz="3200" dirty="0">
              <a:solidFill>
                <a:srgbClr val="000000"/>
              </a:solidFill>
            </a:endParaRPr>
          </a:p>
          <a:p>
            <a:pPr marL="0" indent="0" algn="ctr">
              <a:spcBef>
                <a:spcPct val="10000"/>
              </a:spcBef>
              <a:buClr>
                <a:schemeClr val="folHlink"/>
              </a:buClr>
            </a:pPr>
            <a:r>
              <a:rPr lang="en-US" sz="4800" b="1" dirty="0">
                <a:solidFill>
                  <a:srgbClr val="000000"/>
                </a:solidFill>
              </a:rPr>
              <a:t>Limitations &amp; Research Implications</a:t>
            </a:r>
          </a:p>
          <a:p>
            <a:pPr marL="407988" indent="-407988">
              <a:spcBef>
                <a:spcPts val="900"/>
              </a:spcBef>
              <a:buClr>
                <a:schemeClr val="folHlink"/>
              </a:buClr>
              <a:buFont typeface="Wingdings" charset="0"/>
              <a:buChar char="v"/>
            </a:pPr>
            <a:r>
              <a:rPr lang="en-US" sz="3200" dirty="0">
                <a:solidFill>
                  <a:srgbClr val="000000"/>
                </a:solidFill>
              </a:rPr>
              <a:t>Brief bulleted points about potential issues in your study along with possible implications for future research</a:t>
            </a:r>
          </a:p>
          <a:p>
            <a:pPr marL="407988" indent="-407988">
              <a:spcBef>
                <a:spcPts val="900"/>
              </a:spcBef>
              <a:buClr>
                <a:schemeClr val="folHlink"/>
              </a:buClr>
              <a:buFont typeface="Wingdings" charset="0"/>
              <a:buChar char="v"/>
            </a:pPr>
            <a:r>
              <a:rPr lang="en-US" sz="3200" dirty="0">
                <a:solidFill>
                  <a:srgbClr val="000000"/>
                </a:solidFill>
              </a:rPr>
              <a:t>Another one here</a:t>
            </a:r>
          </a:p>
          <a:p>
            <a:pPr marL="407988" indent="-407988">
              <a:spcBef>
                <a:spcPts val="900"/>
              </a:spcBef>
              <a:buClr>
                <a:schemeClr val="folHlink"/>
              </a:buClr>
              <a:buFont typeface="Wingdings" charset="0"/>
              <a:buChar char="v"/>
            </a:pPr>
            <a:r>
              <a:rPr lang="en-US" sz="3200" dirty="0">
                <a:solidFill>
                  <a:srgbClr val="000000"/>
                </a:solidFill>
              </a:rPr>
              <a:t>And another one</a:t>
            </a:r>
          </a:p>
          <a:p>
            <a:pPr>
              <a:spcBef>
                <a:spcPct val="10000"/>
              </a:spcBef>
              <a:buClr>
                <a:schemeClr val="folHlink"/>
              </a:buClr>
              <a:buFont typeface="Wingdings" charset="0"/>
              <a:buChar char="v"/>
            </a:pPr>
            <a:endParaRPr lang="en-US" sz="3200" dirty="0">
              <a:solidFill>
                <a:srgbClr val="000000"/>
              </a:solidFill>
            </a:endParaRPr>
          </a:p>
          <a:p>
            <a:pPr marL="0" indent="0" algn="ctr">
              <a:spcBef>
                <a:spcPct val="10000"/>
              </a:spcBef>
              <a:buClr>
                <a:schemeClr val="folHlink"/>
              </a:buClr>
            </a:pPr>
            <a:r>
              <a:rPr lang="en-US" sz="4800" b="1" dirty="0">
                <a:solidFill>
                  <a:srgbClr val="000000"/>
                </a:solidFill>
              </a:rPr>
              <a:t>Practice Implications</a:t>
            </a:r>
          </a:p>
          <a:p>
            <a:pPr marL="407988" indent="-407988">
              <a:spcBef>
                <a:spcPts val="900"/>
              </a:spcBef>
              <a:buClr>
                <a:schemeClr val="folHlink"/>
              </a:buClr>
              <a:buFont typeface="Wingdings" charset="0"/>
              <a:buChar char="v"/>
            </a:pPr>
            <a:r>
              <a:rPr lang="en-US" sz="3200" dirty="0">
                <a:solidFill>
                  <a:srgbClr val="000000"/>
                </a:solidFill>
              </a:rPr>
              <a:t>How can your results benefit mental health practitioners, family life educators, policy makers, educators, and/or lay public</a:t>
            </a:r>
          </a:p>
          <a:p>
            <a:pPr marL="407988" indent="-407988">
              <a:spcBef>
                <a:spcPts val="900"/>
              </a:spcBef>
              <a:buClr>
                <a:schemeClr val="folHlink"/>
              </a:buClr>
              <a:buFont typeface="Wingdings" charset="0"/>
              <a:buChar char="v"/>
            </a:pPr>
            <a:r>
              <a:rPr lang="en-US" sz="3200" dirty="0">
                <a:solidFill>
                  <a:srgbClr val="000000"/>
                </a:solidFill>
              </a:rPr>
              <a:t>Add another one here</a:t>
            </a:r>
          </a:p>
          <a:p>
            <a:pPr marL="407988" indent="-407988">
              <a:spcBef>
                <a:spcPts val="900"/>
              </a:spcBef>
              <a:buClr>
                <a:schemeClr val="folHlink"/>
              </a:buClr>
              <a:buFont typeface="Wingdings" charset="0"/>
              <a:buChar char="v"/>
            </a:pPr>
            <a:r>
              <a:rPr lang="en-US" sz="3200" dirty="0">
                <a:solidFill>
                  <a:srgbClr val="000000"/>
                </a:solidFill>
              </a:rPr>
              <a:t>And another one</a:t>
            </a:r>
          </a:p>
        </p:txBody>
      </p:sp>
      <p:sp>
        <p:nvSpPr>
          <p:cNvPr id="70" name="Rounded Rectangle 69">
            <a:extLst>
              <a:ext uri="{FF2B5EF4-FFF2-40B4-BE49-F238E27FC236}">
                <a16:creationId xmlns:a16="http://schemas.microsoft.com/office/drawing/2014/main" id="{6C9962EC-44A7-3047-93FA-D73616880378}"/>
              </a:ext>
            </a:extLst>
          </p:cNvPr>
          <p:cNvSpPr/>
          <p:nvPr/>
        </p:nvSpPr>
        <p:spPr bwMode="auto">
          <a:xfrm>
            <a:off x="12051847" y="27127200"/>
            <a:ext cx="26959018" cy="10810867"/>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grpSp>
        <p:nvGrpSpPr>
          <p:cNvPr id="13358" name="Group 524"/>
          <p:cNvGrpSpPr>
            <a:grpSpLocks/>
          </p:cNvGrpSpPr>
          <p:nvPr/>
        </p:nvGrpSpPr>
        <p:grpSpPr bwMode="auto">
          <a:xfrm>
            <a:off x="30696535" y="28975650"/>
            <a:ext cx="7123113" cy="2020888"/>
            <a:chOff x="10338" y="21100"/>
            <a:chExt cx="4487" cy="1273"/>
          </a:xfrm>
        </p:grpSpPr>
        <p:grpSp>
          <p:nvGrpSpPr>
            <p:cNvPr id="13364" name="Group 522"/>
            <p:cNvGrpSpPr>
              <a:grpSpLocks/>
            </p:cNvGrpSpPr>
            <p:nvPr/>
          </p:nvGrpSpPr>
          <p:grpSpPr bwMode="auto">
            <a:xfrm>
              <a:off x="10338" y="21100"/>
              <a:ext cx="4487" cy="1273"/>
              <a:chOff x="9550" y="21160"/>
              <a:chExt cx="5275" cy="1273"/>
            </a:xfrm>
          </p:grpSpPr>
          <p:sp>
            <p:nvSpPr>
              <p:cNvPr id="13366" name="Oval 519"/>
              <p:cNvSpPr>
                <a:spLocks noChangeArrowheads="1"/>
              </p:cNvSpPr>
              <p:nvPr/>
            </p:nvSpPr>
            <p:spPr bwMode="auto">
              <a:xfrm>
                <a:off x="9550" y="21191"/>
                <a:ext cx="5275" cy="1061"/>
              </a:xfrm>
              <a:prstGeom prst="ellipse">
                <a:avLst/>
              </a:prstGeom>
              <a:noFill/>
              <a:ln w="76200">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67" name="AutoShape 520"/>
              <p:cNvSpPr>
                <a:spLocks noChangeArrowheads="1"/>
              </p:cNvSpPr>
              <p:nvPr/>
            </p:nvSpPr>
            <p:spPr bwMode="auto">
              <a:xfrm>
                <a:off x="9914" y="21160"/>
                <a:ext cx="3848" cy="1273"/>
              </a:xfrm>
              <a:prstGeom prst="parallelogram">
                <a:avLst>
                  <a:gd name="adj" fmla="val 106357"/>
                </a:avLst>
              </a:prstGeom>
              <a:solidFill>
                <a:srgbClr val="FFFFFF"/>
              </a:solidFill>
              <a:ln w="76200">
                <a:solidFill>
                  <a:schemeClr val="bg1"/>
                </a:solidFill>
                <a:miter lim="800000"/>
                <a:headEnd/>
                <a:tailEnd/>
              </a:ln>
            </p:spPr>
            <p:txBody>
              <a:bodyPr wrap="none" anchor="ctr"/>
              <a:lstStyle/>
              <a:p>
                <a:pPr algn="ctr"/>
                <a:endParaRPr lang="en-US"/>
              </a:p>
            </p:txBody>
          </p:sp>
        </p:grpSp>
        <p:sp>
          <p:nvSpPr>
            <p:cNvPr id="13365" name="Text Box 523"/>
            <p:cNvSpPr txBox="1">
              <a:spLocks noChangeArrowheads="1"/>
            </p:cNvSpPr>
            <p:nvPr/>
          </p:nvSpPr>
          <p:spPr bwMode="auto">
            <a:xfrm>
              <a:off x="10549" y="21404"/>
              <a:ext cx="3913" cy="4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37931725" indent="-37474525">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4500" dirty="0">
                  <a:solidFill>
                    <a:schemeClr val="folHlink"/>
                  </a:solidFill>
                  <a:latin typeface="Arial Black" charset="0"/>
                </a:rPr>
                <a:t>Table/Figure</a:t>
              </a:r>
            </a:p>
          </p:txBody>
        </p:sp>
      </p:grpSp>
      <p:grpSp>
        <p:nvGrpSpPr>
          <p:cNvPr id="13359" name="Group 525"/>
          <p:cNvGrpSpPr>
            <a:grpSpLocks/>
          </p:cNvGrpSpPr>
          <p:nvPr/>
        </p:nvGrpSpPr>
        <p:grpSpPr bwMode="auto">
          <a:xfrm>
            <a:off x="13222288" y="28975650"/>
            <a:ext cx="7123112" cy="2020888"/>
            <a:chOff x="10338" y="21100"/>
            <a:chExt cx="4487" cy="1273"/>
          </a:xfrm>
        </p:grpSpPr>
        <p:grpSp>
          <p:nvGrpSpPr>
            <p:cNvPr id="13360" name="Group 526"/>
            <p:cNvGrpSpPr>
              <a:grpSpLocks/>
            </p:cNvGrpSpPr>
            <p:nvPr/>
          </p:nvGrpSpPr>
          <p:grpSpPr bwMode="auto">
            <a:xfrm>
              <a:off x="10338" y="21100"/>
              <a:ext cx="4487" cy="1273"/>
              <a:chOff x="9550" y="21160"/>
              <a:chExt cx="5275" cy="1273"/>
            </a:xfrm>
          </p:grpSpPr>
          <p:sp>
            <p:nvSpPr>
              <p:cNvPr id="13362" name="Oval 527"/>
              <p:cNvSpPr>
                <a:spLocks noChangeArrowheads="1"/>
              </p:cNvSpPr>
              <p:nvPr/>
            </p:nvSpPr>
            <p:spPr bwMode="auto">
              <a:xfrm>
                <a:off x="9550" y="21191"/>
                <a:ext cx="5275" cy="1061"/>
              </a:xfrm>
              <a:prstGeom prst="ellipse">
                <a:avLst/>
              </a:prstGeom>
              <a:noFill/>
              <a:ln w="76200">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63" name="AutoShape 528"/>
              <p:cNvSpPr>
                <a:spLocks noChangeArrowheads="1"/>
              </p:cNvSpPr>
              <p:nvPr/>
            </p:nvSpPr>
            <p:spPr bwMode="auto">
              <a:xfrm>
                <a:off x="9914" y="21160"/>
                <a:ext cx="3848" cy="1273"/>
              </a:xfrm>
              <a:prstGeom prst="parallelogram">
                <a:avLst>
                  <a:gd name="adj" fmla="val 106357"/>
                </a:avLst>
              </a:prstGeom>
              <a:solidFill>
                <a:srgbClr val="FFFFFF"/>
              </a:solidFill>
              <a:ln w="76200">
                <a:solidFill>
                  <a:schemeClr val="bg1"/>
                </a:solidFill>
                <a:miter lim="800000"/>
                <a:headEnd/>
                <a:tailEnd/>
              </a:ln>
            </p:spPr>
            <p:txBody>
              <a:bodyPr wrap="none" anchor="ctr"/>
              <a:lstStyle/>
              <a:p>
                <a:pPr algn="ctr"/>
                <a:endParaRPr lang="en-US"/>
              </a:p>
            </p:txBody>
          </p:sp>
        </p:grpSp>
        <p:sp>
          <p:nvSpPr>
            <p:cNvPr id="13361" name="Text Box 529"/>
            <p:cNvSpPr txBox="1">
              <a:spLocks noChangeArrowheads="1"/>
            </p:cNvSpPr>
            <p:nvPr/>
          </p:nvSpPr>
          <p:spPr bwMode="auto">
            <a:xfrm>
              <a:off x="10549" y="21404"/>
              <a:ext cx="3913" cy="4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37931725" indent="-37474525">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4500" dirty="0">
                  <a:solidFill>
                    <a:schemeClr val="folHlink"/>
                  </a:solidFill>
                  <a:latin typeface="Arial Black" charset="0"/>
                </a:rPr>
                <a:t>Table/Figure</a:t>
              </a:r>
            </a:p>
          </p:txBody>
        </p:sp>
      </p:grpSp>
      <p:grpSp>
        <p:nvGrpSpPr>
          <p:cNvPr id="13326" name="Group 507"/>
          <p:cNvGrpSpPr>
            <a:grpSpLocks/>
          </p:cNvGrpSpPr>
          <p:nvPr/>
        </p:nvGrpSpPr>
        <p:grpSpPr bwMode="auto">
          <a:xfrm>
            <a:off x="21439575" y="27638186"/>
            <a:ext cx="8183563" cy="2020888"/>
            <a:chOff x="1515" y="13066"/>
            <a:chExt cx="5155" cy="1273"/>
          </a:xfrm>
        </p:grpSpPr>
        <p:sp>
          <p:nvSpPr>
            <p:cNvPr id="8700" name="Oval 508"/>
            <p:cNvSpPr>
              <a:spLocks noChangeArrowheads="1"/>
            </p:cNvSpPr>
            <p:nvPr/>
          </p:nvSpPr>
          <p:spPr bwMode="auto">
            <a:xfrm>
              <a:off x="2244" y="13066"/>
              <a:ext cx="4426" cy="1273"/>
            </a:xfrm>
            <a:prstGeom prst="ellipse">
              <a:avLst/>
            </a:prstGeom>
            <a:solidFill>
              <a:schemeClr val="folHlink"/>
            </a:solidFill>
            <a:ln w="9525">
              <a:noFill/>
              <a:round/>
              <a:headEnd/>
              <a:tailEnd/>
            </a:ln>
            <a:effectLst>
              <a:outerShdw blurRad="63500" dist="107763" dir="2700000" algn="ctr" rotWithShape="0">
                <a:schemeClr val="bg2">
                  <a:alpha val="50000"/>
                </a:schemeClr>
              </a:outerShdw>
            </a:effectLst>
          </p:spPr>
          <p:txBody>
            <a:bodyPr wrap="none" anchor="ctr"/>
            <a:lstStyle/>
            <a:p>
              <a:pPr algn="ctr"/>
              <a:r>
                <a:rPr lang="en-US" sz="6000">
                  <a:solidFill>
                    <a:schemeClr val="bg1"/>
                  </a:solidFill>
                  <a:effectLst>
                    <a:outerShdw blurRad="38100" dist="38100" dir="2700000" algn="tl">
                      <a:srgbClr val="000000"/>
                    </a:outerShdw>
                  </a:effectLst>
                  <a:latin typeface="Arial Black" charset="0"/>
                </a:rPr>
                <a:t>Results</a:t>
              </a:r>
            </a:p>
          </p:txBody>
        </p:sp>
        <p:sp>
          <p:nvSpPr>
            <p:cNvPr id="8701" name="AutoShape 509"/>
            <p:cNvSpPr>
              <a:spLocks noChangeArrowheads="1"/>
            </p:cNvSpPr>
            <p:nvPr/>
          </p:nvSpPr>
          <p:spPr bwMode="auto">
            <a:xfrm>
              <a:off x="1515" y="13233"/>
              <a:ext cx="940" cy="939"/>
            </a:xfrm>
            <a:prstGeom prst="moon">
              <a:avLst>
                <a:gd name="adj" fmla="val 50000"/>
              </a:avLst>
            </a:prstGeom>
            <a:solidFill>
              <a:schemeClr val="folHlink"/>
            </a:solidFill>
            <a:ln w="9525">
              <a:noFill/>
              <a:miter lim="800000"/>
              <a:headEnd/>
              <a:tailEnd/>
            </a:ln>
            <a:effectLst>
              <a:outerShdw blurRad="63500" dist="107763" dir="2700000" algn="ctr" rotWithShape="0">
                <a:schemeClr val="bg2">
                  <a:alpha val="50000"/>
                </a:schemeClr>
              </a:outerShdw>
            </a:effectLst>
          </p:spPr>
          <p:txBody>
            <a:bodyPr wrap="none" anchor="ctr"/>
            <a:lstStyle/>
            <a:p>
              <a:endParaRPr lang="en-US"/>
            </a:p>
          </p:txBody>
        </p:sp>
      </p:grpSp>
      <p:sp>
        <p:nvSpPr>
          <p:cNvPr id="71" name="Text Box 304">
            <a:extLst>
              <a:ext uri="{FF2B5EF4-FFF2-40B4-BE49-F238E27FC236}">
                <a16:creationId xmlns:a16="http://schemas.microsoft.com/office/drawing/2014/main" id="{4676C314-6F7D-FD4D-9E36-3435785A4B0F}"/>
              </a:ext>
            </a:extLst>
          </p:cNvPr>
          <p:cNvSpPr txBox="1">
            <a:spLocks noChangeArrowheads="1"/>
          </p:cNvSpPr>
          <p:nvPr/>
        </p:nvSpPr>
        <p:spPr bwMode="auto">
          <a:xfrm>
            <a:off x="12051846" y="11963055"/>
            <a:ext cx="26796306" cy="9787295"/>
          </a:xfrm>
          <a:prstGeom prst="rect">
            <a:avLst/>
          </a:prstGeom>
          <a:noFill/>
          <a:ln w="9525">
            <a:noFill/>
            <a:miter lim="800000"/>
            <a:headEnd/>
            <a:tailEnd/>
          </a:ln>
          <a:effectLst/>
        </p:spPr>
        <p:txBody>
          <a:bodyPr wrap="square" anchor="ctr" anchorCtr="0">
            <a:spAutoFit/>
          </a:bodyPr>
          <a:lstStyle>
            <a:lvl1pPr>
              <a:defRPr sz="2400">
                <a:solidFill>
                  <a:schemeClr val="tx1"/>
                </a:solidFill>
                <a:latin typeface="Times New Roman" charset="0"/>
                <a:ea typeface="ＭＳ Ｐゴシック" charset="0"/>
                <a:cs typeface="ＭＳ Ｐゴシック" charset="0"/>
              </a:defRPr>
            </a:lvl1pPr>
            <a:lvl2pPr marL="37931725" indent="-37474525">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9000" b="1" dirty="0">
                <a:solidFill>
                  <a:srgbClr val="000000"/>
                </a:solidFill>
                <a:effectLst>
                  <a:outerShdw blurRad="38100" dist="38100" dir="2700000" algn="tl">
                    <a:srgbClr val="DDDDDD"/>
                  </a:outerShdw>
                </a:effectLst>
                <a:latin typeface="Arial Black" charset="0"/>
              </a:rPr>
              <a:t>What is the takeaway message you want readers to get from this poster? Just include it right here. Maybe type the key finding and include the most important implication from your study. Just typing in random stuff now to fill in some of this space so you can see what it looks like.</a:t>
            </a:r>
          </a:p>
        </p:txBody>
      </p:sp>
      <p:sp>
        <p:nvSpPr>
          <p:cNvPr id="74" name="Rectangle 74">
            <a:extLst>
              <a:ext uri="{FF2B5EF4-FFF2-40B4-BE49-F238E27FC236}">
                <a16:creationId xmlns:a16="http://schemas.microsoft.com/office/drawing/2014/main" id="{27519570-EBAE-DB45-9C82-3FCFB0A6008B}"/>
              </a:ext>
            </a:extLst>
          </p:cNvPr>
          <p:cNvSpPr>
            <a:spLocks/>
          </p:cNvSpPr>
          <p:nvPr/>
        </p:nvSpPr>
        <p:spPr bwMode="auto">
          <a:xfrm>
            <a:off x="40269789" y="35274903"/>
            <a:ext cx="7069266" cy="13696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000000"/>
                </a:solidFill>
                <a:miter lim="800000"/>
                <a:headEnd type="none" w="med" len="med"/>
                <a:tailEnd type="none" w="med" len="med"/>
              </a14:hiddenLine>
            </a:ext>
          </a:extLst>
        </p:spPr>
        <p:txBody>
          <a:bodyPr wrap="square" lIns="38100" tIns="38100" rIns="38100" bIns="38100">
            <a:spAutoFit/>
          </a:bodyPr>
          <a:lstStyle/>
          <a:p>
            <a:pPr algn="r">
              <a:defRPr/>
            </a:pPr>
            <a:r>
              <a:rPr lang="en-US" sz="4200" b="1" dirty="0">
                <a:solidFill>
                  <a:srgbClr val="000000"/>
                </a:solidFill>
                <a:latin typeface="Arial Narrow"/>
                <a:ea typeface="ＭＳ Ｐゴシック" charset="0"/>
                <a:cs typeface="Arial Narrow"/>
                <a:sym typeface="Times New Roman" charset="0"/>
              </a:rPr>
              <a:t>Scan the QR code for more information about this research</a:t>
            </a:r>
          </a:p>
        </p:txBody>
      </p:sp>
      <p:pic>
        <p:nvPicPr>
          <p:cNvPr id="75" name="Picture 84">
            <a:extLst>
              <a:ext uri="{FF2B5EF4-FFF2-40B4-BE49-F238E27FC236}">
                <a16:creationId xmlns:a16="http://schemas.microsoft.com/office/drawing/2014/main" id="{DAA70A9B-FD79-E14B-B4D4-A67B563524D5}"/>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48493" y="34926858"/>
            <a:ext cx="2282998" cy="20656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Tree>
  </p:cSld>
  <p:clrMapOvr>
    <a:masterClrMapping/>
  </p:clrMapOvr>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Monotype Corsiv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{7A602D93-A8F7-F04D-A356-F889675CD2D7}tf10001072</Template>
  <TotalTime>5736</TotalTime>
  <Words>330</Words>
  <Application>Microsoft Macintosh PowerPoint</Application>
  <PresentationFormat>Custom</PresentationFormat>
  <Paragraphs>57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Arial Narrow</vt:lpstr>
      <vt:lpstr>Monotype Corsiva</vt:lpstr>
      <vt:lpstr>Times New Roman</vt:lpstr>
      <vt:lpstr>Wingdings</vt:lpstr>
      <vt:lpstr>Straight Edge</vt:lpstr>
      <vt:lpstr>PowerPoint Presentation</vt:lpstr>
    </vt:vector>
  </TitlesOfParts>
  <Manager/>
  <Company>California State University Northridge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Scott Plunkett</dc:creator>
  <cp:keywords/>
  <dc:description/>
  <cp:lastModifiedBy>Plunkett, Scott W</cp:lastModifiedBy>
  <cp:revision>79</cp:revision>
  <cp:lastPrinted>2019-12-01T17:17:32Z</cp:lastPrinted>
  <dcterms:created xsi:type="dcterms:W3CDTF">2002-04-16T15:43:57Z</dcterms:created>
  <dcterms:modified xsi:type="dcterms:W3CDTF">2019-12-01T17:26:27Z</dcterms:modified>
  <cp:category/>
</cp:coreProperties>
</file>