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sldIdLst>
    <p:sldId id="257" r:id="rId2"/>
  </p:sldIdLst>
  <p:sldSz cx="51206400" cy="38404800"/>
  <p:notesSz cx="32918400" cy="4389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1392" y="-80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31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3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288"/>
            <a:ext cx="11520488" cy="327675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538288"/>
            <a:ext cx="34412237" cy="32767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6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864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438"/>
            <a:ext cx="22966362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61438"/>
            <a:ext cx="22966363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4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6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1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647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1233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473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ltGray">
          <a:xfrm>
            <a:off x="2562225" y="1762125"/>
            <a:ext cx="2454275" cy="26574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11980" tIns="255989" rIns="511980" bIns="255989" anchor="ctr"/>
          <a:lstStyle/>
          <a:p>
            <a:pPr algn="ctr" defTabSz="5121275" eaLnBrk="1" hangingPunct="1">
              <a:defRPr/>
            </a:pPr>
            <a:endParaRPr kumimoji="1" lang="en-US" sz="13400"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ltGray">
          <a:xfrm>
            <a:off x="4705350" y="1762125"/>
            <a:ext cx="1841500" cy="26574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511980" tIns="255989" rIns="511980" bIns="255989" anchor="ctr"/>
          <a:lstStyle/>
          <a:p>
            <a:pPr algn="ctr" defTabSz="5121275" eaLnBrk="1" hangingPunct="1">
              <a:defRPr/>
            </a:pPr>
            <a:endParaRPr kumimoji="1" lang="en-US" sz="13400"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3257550" y="4124325"/>
            <a:ext cx="2365375" cy="26606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11980" tIns="255989" rIns="511980" bIns="255989" anchor="ctr"/>
          <a:lstStyle/>
          <a:p>
            <a:pPr algn="ctr" defTabSz="5121275" eaLnBrk="1" hangingPunct="1">
              <a:defRPr/>
            </a:pPr>
            <a:endParaRPr kumimoji="1" lang="en-US" sz="13400"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5327650" y="4124325"/>
            <a:ext cx="2063750" cy="266065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511980" tIns="255989" rIns="511980" bIns="255989" anchor="ctr"/>
          <a:lstStyle/>
          <a:p>
            <a:pPr algn="ctr" defTabSz="5121275" eaLnBrk="1" hangingPunct="1">
              <a:defRPr/>
            </a:pPr>
            <a:endParaRPr kumimoji="1" lang="en-US" sz="13400"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ltGray">
          <a:xfrm>
            <a:off x="936625" y="3717925"/>
            <a:ext cx="3136900" cy="2362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tx2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511980" tIns="255989" rIns="511980" bIns="255989" anchor="ctr"/>
          <a:lstStyle/>
          <a:p>
            <a:pPr algn="ctr" defTabSz="5121275" eaLnBrk="1" hangingPunct="1">
              <a:defRPr/>
            </a:pPr>
            <a:endParaRPr kumimoji="1" lang="en-US" sz="13400"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gray">
          <a:xfrm>
            <a:off x="4492625" y="1155700"/>
            <a:ext cx="177800" cy="58959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11980" tIns="255989" rIns="511980" bIns="255989" anchor="ctr"/>
          <a:lstStyle/>
          <a:p>
            <a:pPr algn="ctr" defTabSz="5121275" eaLnBrk="1" hangingPunct="1">
              <a:defRPr/>
            </a:pPr>
            <a:endParaRPr kumimoji="1" lang="en-US" sz="13400"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gray">
          <a:xfrm flipV="1">
            <a:off x="2578100" y="5849938"/>
            <a:ext cx="48628300" cy="258762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lIns="511980" tIns="255989" rIns="511980" bIns="255989" anchor="ctr"/>
          <a:lstStyle/>
          <a:p>
            <a:pPr algn="ctr" defTabSz="5121275" eaLnBrk="1" hangingPunct="1">
              <a:defRPr/>
            </a:pPr>
            <a:endParaRPr kumimoji="1" lang="en-US" sz="13400">
              <a:latin typeface="Arial" charset="0"/>
              <a:ea typeface="ＭＳ Ｐゴシック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5121275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2"/>
          </a:solidFill>
          <a:latin typeface="+mj-lt"/>
          <a:ea typeface="ＭＳ Ｐゴシック" charset="-128"/>
          <a:cs typeface="ＭＳ Ｐゴシック" charset="0"/>
        </a:defRPr>
      </a:lvl1pPr>
      <a:lvl2pPr algn="l" defTabSz="5121275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2pPr>
      <a:lvl3pPr algn="l" defTabSz="5121275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3pPr>
      <a:lvl4pPr algn="l" defTabSz="5121275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4pPr>
      <a:lvl5pPr algn="l" defTabSz="5121275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defTabSz="5121275" rtl="0" fontAlgn="base">
        <a:spcBef>
          <a:spcPct val="0"/>
        </a:spcBef>
        <a:spcAft>
          <a:spcPct val="0"/>
        </a:spcAft>
        <a:defRPr sz="24600">
          <a:solidFill>
            <a:schemeClr val="tx2"/>
          </a:solidFill>
          <a:latin typeface="Arial" charset="0"/>
        </a:defRPr>
      </a:lvl6pPr>
      <a:lvl7pPr marL="914400" algn="l" defTabSz="5121275" rtl="0" fontAlgn="base">
        <a:spcBef>
          <a:spcPct val="0"/>
        </a:spcBef>
        <a:spcAft>
          <a:spcPct val="0"/>
        </a:spcAft>
        <a:defRPr sz="24600">
          <a:solidFill>
            <a:schemeClr val="tx2"/>
          </a:solidFill>
          <a:latin typeface="Arial" charset="0"/>
        </a:defRPr>
      </a:lvl7pPr>
      <a:lvl8pPr marL="1371600" algn="l" defTabSz="5121275" rtl="0" fontAlgn="base">
        <a:spcBef>
          <a:spcPct val="0"/>
        </a:spcBef>
        <a:spcAft>
          <a:spcPct val="0"/>
        </a:spcAft>
        <a:defRPr sz="24600">
          <a:solidFill>
            <a:schemeClr val="tx2"/>
          </a:solidFill>
          <a:latin typeface="Arial" charset="0"/>
        </a:defRPr>
      </a:lvl8pPr>
      <a:lvl9pPr marL="1828800" algn="l" defTabSz="5121275" rtl="0" fontAlgn="base">
        <a:spcBef>
          <a:spcPct val="0"/>
        </a:spcBef>
        <a:spcAft>
          <a:spcPct val="0"/>
        </a:spcAft>
        <a:defRPr sz="24600">
          <a:solidFill>
            <a:schemeClr val="tx2"/>
          </a:solidFill>
          <a:latin typeface="Arial" charset="0"/>
        </a:defRPr>
      </a:lvl9pPr>
    </p:titleStyle>
    <p:bodyStyle>
      <a:lvl1pPr marL="1920875" indent="-1920875" algn="l" defTabSz="5121275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180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4159250" indent="-1600200" algn="l" defTabSz="5121275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15600">
          <a:solidFill>
            <a:schemeClr val="tx1"/>
          </a:solidFill>
          <a:latin typeface="+mn-lt"/>
          <a:ea typeface="ＭＳ Ｐゴシック" charset="-128"/>
        </a:defRPr>
      </a:lvl2pPr>
      <a:lvl3pPr marL="6400800" indent="-1279525" algn="l" defTabSz="5121275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13400">
          <a:solidFill>
            <a:schemeClr val="tx1"/>
          </a:solidFill>
          <a:latin typeface="+mn-lt"/>
          <a:ea typeface="ＭＳ Ｐゴシック" charset="-128"/>
        </a:defRPr>
      </a:lvl3pPr>
      <a:lvl4pPr marL="8958263" indent="-1277938" algn="l" defTabSz="5121275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11200">
          <a:solidFill>
            <a:schemeClr val="tx1"/>
          </a:solidFill>
          <a:latin typeface="+mn-lt"/>
          <a:ea typeface="ＭＳ Ｐゴシック" charset="-128"/>
        </a:defRPr>
      </a:lvl4pPr>
      <a:lvl5pPr marL="11518900" indent="-1279525" algn="l" defTabSz="5121275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1200">
          <a:solidFill>
            <a:schemeClr val="tx1"/>
          </a:solidFill>
          <a:latin typeface="+mn-lt"/>
          <a:ea typeface="ＭＳ Ｐゴシック" charset="-128"/>
        </a:defRPr>
      </a:lvl5pPr>
      <a:lvl6pPr marL="11976100" indent="-1279525" algn="l" defTabSz="5121275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11200">
          <a:solidFill>
            <a:schemeClr val="tx1"/>
          </a:solidFill>
          <a:latin typeface="+mn-lt"/>
          <a:ea typeface="ＭＳ Ｐゴシック" charset="-128"/>
        </a:defRPr>
      </a:lvl6pPr>
      <a:lvl7pPr marL="12433300" indent="-1279525" algn="l" defTabSz="5121275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11200">
          <a:solidFill>
            <a:schemeClr val="tx1"/>
          </a:solidFill>
          <a:latin typeface="+mn-lt"/>
          <a:ea typeface="ＭＳ Ｐゴシック" charset="-128"/>
        </a:defRPr>
      </a:lvl7pPr>
      <a:lvl8pPr marL="12890500" indent="-1279525" algn="l" defTabSz="5121275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11200">
          <a:solidFill>
            <a:schemeClr val="tx1"/>
          </a:solidFill>
          <a:latin typeface="+mn-lt"/>
          <a:ea typeface="ＭＳ Ｐゴシック" charset="-128"/>
        </a:defRPr>
      </a:lvl8pPr>
      <a:lvl9pPr marL="13347700" indent="-1279525" algn="l" defTabSz="5121275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1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956300" y="1263650"/>
            <a:ext cx="44005500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6662" tIns="53331" rIns="106662" bIns="53331">
            <a:spAutoFit/>
          </a:bodyPr>
          <a:lstStyle>
            <a:lvl1pPr defTabSz="10668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668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668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668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668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0" b="1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</a:rPr>
              <a:t>Add your title here blah blah blah blah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448463" y="3752850"/>
            <a:ext cx="4089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662" tIns="53331" rIns="106662" bIns="53331">
            <a:spAutoFit/>
          </a:bodyPr>
          <a:lstStyle/>
          <a:p>
            <a:pPr algn="ctr" defTabSz="10668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 sz="7000" b="1"/>
              <a:t>Author #2</a:t>
            </a:r>
          </a:p>
          <a:p>
            <a:pPr algn="ctr" defTabSz="10668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 sz="5600" i="1"/>
              <a:t>Department</a:t>
            </a:r>
            <a:endParaRPr lang="en-US" sz="560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9603700" y="3575050"/>
            <a:ext cx="8113713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662" tIns="53331" rIns="106662" bIns="53331">
            <a:spAutoFit/>
          </a:bodyPr>
          <a:lstStyle/>
          <a:p>
            <a:pPr algn="ctr" defTabSz="1066800">
              <a:lnSpc>
                <a:spcPct val="80000"/>
              </a:lnSpc>
              <a:spcBef>
                <a:spcPct val="50000"/>
              </a:spcBef>
            </a:pPr>
            <a:r>
              <a:rPr lang="en-US" sz="5600" b="1"/>
              <a:t>Advisor</a:t>
            </a:r>
            <a:r>
              <a:rPr lang="ja-JP" altLang="en-US" sz="5600" b="1"/>
              <a:t>’</a:t>
            </a:r>
            <a:r>
              <a:rPr lang="en-US" sz="5600" b="1"/>
              <a:t>s Name, </a:t>
            </a:r>
            <a:r>
              <a:rPr lang="en-US" sz="4700" b="1"/>
              <a:t>Ph.D.</a:t>
            </a:r>
            <a:endParaRPr lang="en-US" sz="4700"/>
          </a:p>
          <a:p>
            <a:pPr algn="ctr" defTabSz="1066800">
              <a:lnSpc>
                <a:spcPct val="50000"/>
              </a:lnSpc>
              <a:spcBef>
                <a:spcPct val="50000"/>
              </a:spcBef>
            </a:pPr>
            <a:r>
              <a:rPr lang="en-US" sz="4700" b="1" i="1"/>
              <a:t>Faculty Advisor</a:t>
            </a:r>
          </a:p>
          <a:p>
            <a:pPr algn="ctr" defTabSz="1066800">
              <a:lnSpc>
                <a:spcPct val="50000"/>
              </a:lnSpc>
              <a:spcBef>
                <a:spcPct val="50000"/>
              </a:spcBef>
            </a:pPr>
            <a:r>
              <a:rPr lang="en-US" sz="4700" i="1"/>
              <a:t>Department</a:t>
            </a:r>
            <a:endParaRPr lang="en-US" sz="4700" i="1">
              <a:solidFill>
                <a:schemeClr val="hlink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501063" y="3752850"/>
            <a:ext cx="4089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662" tIns="53331" rIns="106662" bIns="53331">
            <a:spAutoFit/>
          </a:bodyPr>
          <a:lstStyle/>
          <a:p>
            <a:pPr algn="ctr" defTabSz="10668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 sz="7000" b="1"/>
              <a:t>Author #1</a:t>
            </a:r>
          </a:p>
          <a:p>
            <a:pPr algn="ctr" defTabSz="10668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 sz="5600" i="1"/>
              <a:t>Department</a:t>
            </a:r>
            <a:endParaRPr lang="en-US" sz="5600"/>
          </a:p>
        </p:txBody>
      </p:sp>
      <p:grpSp>
        <p:nvGrpSpPr>
          <p:cNvPr id="2055" name="Group 236"/>
          <p:cNvGrpSpPr>
            <a:grpSpLocks/>
          </p:cNvGrpSpPr>
          <p:nvPr/>
        </p:nvGrpSpPr>
        <p:grpSpPr bwMode="auto">
          <a:xfrm>
            <a:off x="2895600" y="9753600"/>
            <a:ext cx="9017000" cy="3871913"/>
            <a:chOff x="672" y="8880"/>
            <a:chExt cx="5680" cy="2439"/>
          </a:xfrm>
        </p:grpSpPr>
        <p:grpSp>
          <p:nvGrpSpPr>
            <p:cNvPr id="2205" name="Group 237"/>
            <p:cNvGrpSpPr>
              <a:grpSpLocks/>
            </p:cNvGrpSpPr>
            <p:nvPr/>
          </p:nvGrpSpPr>
          <p:grpSpPr bwMode="auto">
            <a:xfrm>
              <a:off x="672" y="8880"/>
              <a:ext cx="5680" cy="663"/>
              <a:chOff x="672" y="5472"/>
              <a:chExt cx="5680" cy="663"/>
            </a:xfrm>
          </p:grpSpPr>
          <p:sp>
            <p:nvSpPr>
              <p:cNvPr id="2207" name="Rectangle 238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08" name="Rectangle 239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09" name="Rectangle 240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10" name="Rectangle 241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11" name="Rectangle 242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12" name="Rectangle 243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13" name="Rectangle 244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14" name="Text Box 245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Background</a:t>
                </a:r>
              </a:p>
            </p:txBody>
          </p:sp>
        </p:grpSp>
        <p:sp>
          <p:nvSpPr>
            <p:cNvPr id="2206" name="Rectangle 246"/>
            <p:cNvSpPr>
              <a:spLocks noChangeArrowheads="1"/>
            </p:cNvSpPr>
            <p:nvPr/>
          </p:nvSpPr>
          <p:spPr bwMode="auto">
            <a:xfrm>
              <a:off x="1104" y="9552"/>
              <a:ext cx="3888" cy="1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79400" indent="-279400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Why do we need to do this study?</a:t>
              </a:r>
              <a:endParaRPr lang="en-US" b="1" i="1"/>
            </a:p>
            <a:p>
              <a:pPr marL="698500" lvl="1" indent="-228600" eaLnBrk="1" hangingPunct="1">
                <a:lnSpc>
                  <a:spcPct val="12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i="1"/>
                <a:t>Sub bullet if needed</a:t>
              </a:r>
              <a:endParaRPr lang="en-US" b="1" i="1"/>
            </a:p>
            <a:p>
              <a:pPr marL="1143000" lvl="2" indent="-228600" eaLnBrk="1" hangingPunct="1">
                <a:lnSpc>
                  <a:spcPct val="110000"/>
                </a:lnSpc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charset="0"/>
                <a:buChar char="n"/>
              </a:pPr>
              <a:r>
                <a:rPr lang="en-US" sz="2000"/>
                <a:t>sub sub bullet if needed</a:t>
              </a:r>
            </a:p>
            <a:p>
              <a:pPr marL="1143000" lvl="2" indent="-228600" eaLnBrk="1" hangingPunct="1">
                <a:lnSpc>
                  <a:spcPct val="110000"/>
                </a:lnSpc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charset="0"/>
                <a:buChar char="n"/>
              </a:pPr>
              <a:r>
                <a:rPr lang="en-US" sz="2000"/>
                <a:t>Authoritarian parenting</a:t>
              </a:r>
              <a:endParaRPr lang="en-US" b="1"/>
            </a:p>
            <a:p>
              <a:pPr marL="279400" indent="-279400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Next point</a:t>
              </a:r>
              <a:endParaRPr lang="en-US" sz="2800" b="1"/>
            </a:p>
          </p:txBody>
        </p:sp>
      </p:grpSp>
      <p:grpSp>
        <p:nvGrpSpPr>
          <p:cNvPr id="2056" name="Group 247"/>
          <p:cNvGrpSpPr>
            <a:grpSpLocks/>
          </p:cNvGrpSpPr>
          <p:nvPr/>
        </p:nvGrpSpPr>
        <p:grpSpPr bwMode="auto">
          <a:xfrm>
            <a:off x="2895600" y="18975388"/>
            <a:ext cx="9017000" cy="2132012"/>
            <a:chOff x="720" y="12672"/>
            <a:chExt cx="5680" cy="1343"/>
          </a:xfrm>
        </p:grpSpPr>
        <p:grpSp>
          <p:nvGrpSpPr>
            <p:cNvPr id="2195" name="Group 248"/>
            <p:cNvGrpSpPr>
              <a:grpSpLocks/>
            </p:cNvGrpSpPr>
            <p:nvPr/>
          </p:nvGrpSpPr>
          <p:grpSpPr bwMode="auto">
            <a:xfrm>
              <a:off x="720" y="12672"/>
              <a:ext cx="5680" cy="663"/>
              <a:chOff x="672" y="5472"/>
              <a:chExt cx="5680" cy="663"/>
            </a:xfrm>
          </p:grpSpPr>
          <p:sp>
            <p:nvSpPr>
              <p:cNvPr id="2197" name="Rectangle 249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98" name="Rectangle 250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99" name="Rectangle 251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00" name="Rectangle 252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01" name="Rectangle 253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02" name="Rectangle 254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03" name="Rectangle 255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204" name="Text Box 256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Purpose of Study</a:t>
                </a:r>
              </a:p>
            </p:txBody>
          </p:sp>
        </p:grpSp>
        <p:sp>
          <p:nvSpPr>
            <p:cNvPr id="2196" name="Rectangle 257"/>
            <p:cNvSpPr>
              <a:spLocks noChangeArrowheads="1"/>
            </p:cNvSpPr>
            <p:nvPr/>
          </p:nvSpPr>
          <p:spPr bwMode="auto">
            <a:xfrm>
              <a:off x="1152" y="13344"/>
              <a:ext cx="3888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To…</a:t>
              </a:r>
            </a:p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To… </a:t>
              </a:r>
              <a:endParaRPr lang="en-US" i="1"/>
            </a:p>
          </p:txBody>
        </p:sp>
      </p:grpSp>
      <p:grpSp>
        <p:nvGrpSpPr>
          <p:cNvPr id="2057" name="Group 258"/>
          <p:cNvGrpSpPr>
            <a:grpSpLocks/>
          </p:cNvGrpSpPr>
          <p:nvPr/>
        </p:nvGrpSpPr>
        <p:grpSpPr bwMode="auto">
          <a:xfrm>
            <a:off x="2895600" y="28498800"/>
            <a:ext cx="9017000" cy="1597025"/>
            <a:chOff x="768" y="16560"/>
            <a:chExt cx="5680" cy="1006"/>
          </a:xfrm>
        </p:grpSpPr>
        <p:grpSp>
          <p:nvGrpSpPr>
            <p:cNvPr id="2185" name="Group 259"/>
            <p:cNvGrpSpPr>
              <a:grpSpLocks/>
            </p:cNvGrpSpPr>
            <p:nvPr/>
          </p:nvGrpSpPr>
          <p:grpSpPr bwMode="auto">
            <a:xfrm>
              <a:off x="768" y="16560"/>
              <a:ext cx="5680" cy="663"/>
              <a:chOff x="672" y="5472"/>
              <a:chExt cx="5680" cy="663"/>
            </a:xfrm>
          </p:grpSpPr>
          <p:sp>
            <p:nvSpPr>
              <p:cNvPr id="2187" name="Rectangle 260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88" name="Rectangle 261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89" name="Rectangle 262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90" name="Rectangle 263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91" name="Rectangle 264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92" name="Rectangle 265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93" name="Rectangle 266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16651" name="Text Box 267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4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Black" charset="0"/>
                    <a:ea typeface="ＭＳ Ｐゴシック" charset="-128"/>
                    <a:cs typeface="+mn-cs"/>
                  </a:rPr>
                  <a:t>Hypotheses</a:t>
                </a:r>
                <a:endParaRPr lang="en-US" sz="4000" dirty="0">
                  <a:solidFill>
                    <a:schemeClr val="tx2"/>
                  </a:solidFill>
                  <a:latin typeface="Arial Black" charset="0"/>
                  <a:ea typeface="ＭＳ Ｐゴシック" charset="-128"/>
                  <a:cs typeface="+mn-cs"/>
                </a:endParaRPr>
              </a:p>
            </p:txBody>
          </p:sp>
        </p:grpSp>
        <p:sp>
          <p:nvSpPr>
            <p:cNvPr id="16652" name="Rectangle 268"/>
            <p:cNvSpPr>
              <a:spLocks noChangeArrowheads="1"/>
            </p:cNvSpPr>
            <p:nvPr/>
          </p:nvSpPr>
          <p:spPr bwMode="auto">
            <a:xfrm>
              <a:off x="1200" y="17232"/>
              <a:ext cx="3888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2"/>
                <a:buChar char="n"/>
                <a:defRPr/>
              </a:pPr>
              <a:r>
                <a:rPr lang="en-US" sz="3200" b="1">
                  <a:ea typeface="ＭＳ Ｐゴシック" charset="-128"/>
                  <a:cs typeface="+mn-cs"/>
                </a:rPr>
                <a:t>State here</a:t>
              </a:r>
              <a:endParaRPr lang="en-US" sz="3200" i="1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  <a:cs typeface="+mn-cs"/>
              </a:endParaRPr>
            </a:p>
          </p:txBody>
        </p:sp>
      </p:grpSp>
      <p:sp>
        <p:nvSpPr>
          <p:cNvPr id="2058" name="Rectangle 357"/>
          <p:cNvSpPr>
            <a:spLocks noChangeArrowheads="1"/>
          </p:cNvSpPr>
          <p:nvPr/>
        </p:nvSpPr>
        <p:spPr bwMode="auto">
          <a:xfrm>
            <a:off x="2895600" y="8001000"/>
            <a:ext cx="7620000" cy="10668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6000" b="1">
                <a:latin typeface="Arial Black" charset="0"/>
              </a:rPr>
              <a:t>Introduction</a:t>
            </a:r>
            <a:endParaRPr lang="en-US" sz="6000">
              <a:latin typeface="Arial Black" charset="0"/>
            </a:endParaRPr>
          </a:p>
        </p:txBody>
      </p:sp>
      <p:grpSp>
        <p:nvGrpSpPr>
          <p:cNvPr id="2059" name="Group 313"/>
          <p:cNvGrpSpPr>
            <a:grpSpLocks/>
          </p:cNvGrpSpPr>
          <p:nvPr/>
        </p:nvGrpSpPr>
        <p:grpSpPr bwMode="auto">
          <a:xfrm>
            <a:off x="15179675" y="9677400"/>
            <a:ext cx="9017000" cy="6216650"/>
            <a:chOff x="624" y="4608"/>
            <a:chExt cx="5680" cy="3916"/>
          </a:xfrm>
        </p:grpSpPr>
        <p:grpSp>
          <p:nvGrpSpPr>
            <p:cNvPr id="2175" name="Group 314"/>
            <p:cNvGrpSpPr>
              <a:grpSpLocks/>
            </p:cNvGrpSpPr>
            <p:nvPr/>
          </p:nvGrpSpPr>
          <p:grpSpPr bwMode="auto">
            <a:xfrm>
              <a:off x="624" y="4608"/>
              <a:ext cx="5680" cy="663"/>
              <a:chOff x="672" y="5472"/>
              <a:chExt cx="5680" cy="663"/>
            </a:xfrm>
          </p:grpSpPr>
          <p:sp>
            <p:nvSpPr>
              <p:cNvPr id="2177" name="Rectangle 315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78" name="Rectangle 316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79" name="Rectangle 317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80" name="Rectangle 318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81" name="Rectangle 319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82" name="Rectangle 320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83" name="Rectangle 321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84" name="Text Box 322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Procedures</a:t>
                </a:r>
                <a:endParaRPr lang="en-US" sz="4000" b="1">
                  <a:solidFill>
                    <a:schemeClr val="tx2"/>
                  </a:solidFill>
                  <a:latin typeface="Arial Black" charset="0"/>
                </a:endParaRPr>
              </a:p>
            </p:txBody>
          </p:sp>
        </p:grpSp>
        <p:sp>
          <p:nvSpPr>
            <p:cNvPr id="2176" name="Rectangle 323"/>
            <p:cNvSpPr>
              <a:spLocks noChangeArrowheads="1"/>
            </p:cNvSpPr>
            <p:nvPr/>
          </p:nvSpPr>
          <p:spPr bwMode="auto">
            <a:xfrm>
              <a:off x="1056" y="5280"/>
              <a:ext cx="3888" cy="3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7338" indent="-287338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Obtained permission from school officials</a:t>
              </a:r>
            </a:p>
            <a:p>
              <a:pPr marL="287338" indent="-287338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Self-report data were collected from 2 high schools in Los Angeles </a:t>
              </a:r>
            </a:p>
            <a:p>
              <a:pPr marL="685800" lvl="1" indent="-228600" eaLnBrk="1" hangingPunct="1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sz="2800" i="1"/>
                <a:t>Health Sciences classes</a:t>
              </a:r>
            </a:p>
            <a:p>
              <a:pPr marL="685800" lvl="1" indent="-228600" eaLnBrk="1" hangingPunct="1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sz="2800" i="1"/>
                <a:t>Educational and Career Planning classes</a:t>
              </a:r>
              <a:endParaRPr lang="en-US" i="1"/>
            </a:p>
            <a:p>
              <a:pPr marL="287338" indent="-287338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Adolescent and parental consent required</a:t>
              </a:r>
              <a:endParaRPr lang="en-US" sz="2800" b="1"/>
            </a:p>
          </p:txBody>
        </p:sp>
      </p:grpSp>
      <p:grpSp>
        <p:nvGrpSpPr>
          <p:cNvPr id="2060" name="Group 324"/>
          <p:cNvGrpSpPr>
            <a:grpSpLocks/>
          </p:cNvGrpSpPr>
          <p:nvPr/>
        </p:nvGrpSpPr>
        <p:grpSpPr bwMode="auto">
          <a:xfrm>
            <a:off x="15179675" y="17089438"/>
            <a:ext cx="9017000" cy="2493962"/>
            <a:chOff x="672" y="8880"/>
            <a:chExt cx="5680" cy="1571"/>
          </a:xfrm>
        </p:grpSpPr>
        <p:grpSp>
          <p:nvGrpSpPr>
            <p:cNvPr id="2165" name="Group 325"/>
            <p:cNvGrpSpPr>
              <a:grpSpLocks/>
            </p:cNvGrpSpPr>
            <p:nvPr/>
          </p:nvGrpSpPr>
          <p:grpSpPr bwMode="auto">
            <a:xfrm>
              <a:off x="672" y="8880"/>
              <a:ext cx="5680" cy="663"/>
              <a:chOff x="672" y="5472"/>
              <a:chExt cx="5680" cy="663"/>
            </a:xfrm>
          </p:grpSpPr>
          <p:sp>
            <p:nvSpPr>
              <p:cNvPr id="2167" name="Rectangle 326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68" name="Rectangle 327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69" name="Rectangle 328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70" name="Rectangle 329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71" name="Rectangle 330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72" name="Rectangle 331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73" name="Rectangle 332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74" name="Text Box 333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Sample Characteristics</a:t>
                </a:r>
              </a:p>
            </p:txBody>
          </p:sp>
        </p:grpSp>
        <p:sp>
          <p:nvSpPr>
            <p:cNvPr id="2166" name="Rectangle 334"/>
            <p:cNvSpPr>
              <a:spLocks noChangeArrowheads="1"/>
            </p:cNvSpPr>
            <p:nvPr/>
          </p:nvSpPr>
          <p:spPr bwMode="auto">
            <a:xfrm>
              <a:off x="1104" y="9552"/>
              <a:ext cx="3888" cy="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7338" indent="-287338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# adolescents</a:t>
              </a:r>
              <a:endParaRPr lang="en-US" sz="2800" b="1"/>
            </a:p>
            <a:p>
              <a:pPr marL="685800" lvl="1" indent="-228600" eaLnBrk="1" hangingPunct="1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sz="2800" i="1"/>
                <a:t>Description</a:t>
              </a:r>
            </a:p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endParaRPr lang="en-US" sz="2000" i="1"/>
            </a:p>
          </p:txBody>
        </p:sp>
      </p:grpSp>
      <p:grpSp>
        <p:nvGrpSpPr>
          <p:cNvPr id="2061" name="Group 335"/>
          <p:cNvGrpSpPr>
            <a:grpSpLocks/>
          </p:cNvGrpSpPr>
          <p:nvPr/>
        </p:nvGrpSpPr>
        <p:grpSpPr bwMode="auto">
          <a:xfrm>
            <a:off x="15179675" y="23804563"/>
            <a:ext cx="9017000" cy="4360862"/>
            <a:chOff x="720" y="12672"/>
            <a:chExt cx="5680" cy="2747"/>
          </a:xfrm>
        </p:grpSpPr>
        <p:grpSp>
          <p:nvGrpSpPr>
            <p:cNvPr id="2155" name="Group 336"/>
            <p:cNvGrpSpPr>
              <a:grpSpLocks/>
            </p:cNvGrpSpPr>
            <p:nvPr/>
          </p:nvGrpSpPr>
          <p:grpSpPr bwMode="auto">
            <a:xfrm>
              <a:off x="720" y="12672"/>
              <a:ext cx="5680" cy="663"/>
              <a:chOff x="672" y="5472"/>
              <a:chExt cx="5680" cy="663"/>
            </a:xfrm>
          </p:grpSpPr>
          <p:sp>
            <p:nvSpPr>
              <p:cNvPr id="2157" name="Rectangle 337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58" name="Rectangle 338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59" name="Rectangle 339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60" name="Rectangle 340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61" name="Rectangle 341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62" name="Rectangle 342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63" name="Rectangle 343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64" name="Text Box 344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Variables &amp; Measures</a:t>
                </a:r>
                <a:endParaRPr lang="en-US" sz="4000">
                  <a:solidFill>
                    <a:schemeClr val="tx2"/>
                  </a:solidFill>
                  <a:latin typeface="Arial Black" charset="0"/>
                </a:endParaRPr>
              </a:p>
            </p:txBody>
          </p:sp>
        </p:grpSp>
        <p:sp>
          <p:nvSpPr>
            <p:cNvPr id="2156" name="Rectangle 345"/>
            <p:cNvSpPr>
              <a:spLocks noChangeArrowheads="1"/>
            </p:cNvSpPr>
            <p:nvPr/>
          </p:nvSpPr>
          <p:spPr bwMode="auto">
            <a:xfrm>
              <a:off x="1152" y="13344"/>
              <a:ext cx="3888" cy="2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Variable</a:t>
              </a:r>
              <a:endParaRPr lang="en-US" sz="2800" b="1"/>
            </a:p>
            <a:p>
              <a:pPr marL="685800" lvl="1" indent="-228600" eaLnBrk="1" hangingPunct="1">
                <a:lnSpc>
                  <a:spcPct val="12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b="1" i="1"/>
                <a:t> </a:t>
              </a:r>
              <a:r>
                <a:rPr lang="en-US" sz="2800" i="1"/>
                <a:t>Measure</a:t>
              </a:r>
              <a:r>
                <a:rPr lang="en-US" i="1"/>
                <a:t> </a:t>
              </a:r>
            </a:p>
            <a:p>
              <a:pPr marL="1143000" lvl="2" indent="-228600" eaLnBrk="1" hangingPunct="1">
                <a:lnSpc>
                  <a:spcPct val="110000"/>
                </a:lnSpc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charset="0"/>
                <a:buChar char="n"/>
              </a:pPr>
              <a:r>
                <a:rPr lang="en-US" sz="2600"/>
                <a:t>Reliability</a:t>
              </a:r>
              <a:endParaRPr lang="en-US" sz="2000"/>
            </a:p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Variable</a:t>
              </a:r>
              <a:endParaRPr lang="en-US" sz="2800" b="1"/>
            </a:p>
            <a:p>
              <a:pPr marL="685800" lvl="1" indent="-228600" eaLnBrk="1" hangingPunct="1">
                <a:lnSpc>
                  <a:spcPct val="12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b="1" i="1"/>
                <a:t> </a:t>
              </a:r>
              <a:r>
                <a:rPr lang="en-US" sz="2800" i="1"/>
                <a:t>Measure</a:t>
              </a:r>
              <a:r>
                <a:rPr lang="en-US" i="1"/>
                <a:t> </a:t>
              </a:r>
            </a:p>
            <a:p>
              <a:pPr marL="1143000" lvl="2" indent="-228600" eaLnBrk="1" hangingPunct="1">
                <a:lnSpc>
                  <a:spcPct val="110000"/>
                </a:lnSpc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charset="0"/>
                <a:buChar char="n"/>
              </a:pPr>
              <a:r>
                <a:rPr lang="en-US" sz="2600"/>
                <a:t>Reliability</a:t>
              </a:r>
            </a:p>
          </p:txBody>
        </p:sp>
      </p:grpSp>
      <p:grpSp>
        <p:nvGrpSpPr>
          <p:cNvPr id="2062" name="Group 346"/>
          <p:cNvGrpSpPr>
            <a:grpSpLocks/>
          </p:cNvGrpSpPr>
          <p:nvPr/>
        </p:nvGrpSpPr>
        <p:grpSpPr bwMode="auto">
          <a:xfrm>
            <a:off x="15179675" y="30262513"/>
            <a:ext cx="9017000" cy="2579687"/>
            <a:chOff x="768" y="16560"/>
            <a:chExt cx="5680" cy="1625"/>
          </a:xfrm>
        </p:grpSpPr>
        <p:grpSp>
          <p:nvGrpSpPr>
            <p:cNvPr id="2145" name="Group 347"/>
            <p:cNvGrpSpPr>
              <a:grpSpLocks/>
            </p:cNvGrpSpPr>
            <p:nvPr/>
          </p:nvGrpSpPr>
          <p:grpSpPr bwMode="auto">
            <a:xfrm>
              <a:off x="768" y="16560"/>
              <a:ext cx="5680" cy="663"/>
              <a:chOff x="672" y="5472"/>
              <a:chExt cx="5680" cy="663"/>
            </a:xfrm>
          </p:grpSpPr>
          <p:sp>
            <p:nvSpPr>
              <p:cNvPr id="2147" name="Rectangle 348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48" name="Rectangle 349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49" name="Rectangle 350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50" name="Rectangle 351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51" name="Rectangle 352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52" name="Rectangle 353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53" name="Rectangle 354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54" name="Text Box 355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Statistical Analyses</a:t>
                </a:r>
              </a:p>
            </p:txBody>
          </p:sp>
        </p:grpSp>
        <p:sp>
          <p:nvSpPr>
            <p:cNvPr id="2146" name="Rectangle 356"/>
            <p:cNvSpPr>
              <a:spLocks noChangeArrowheads="1"/>
            </p:cNvSpPr>
            <p:nvPr/>
          </p:nvSpPr>
          <p:spPr bwMode="auto">
            <a:xfrm>
              <a:off x="1200" y="17232"/>
              <a:ext cx="3888" cy="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7338" indent="-287338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Analyses</a:t>
              </a:r>
              <a:endParaRPr lang="en-US" sz="2800" b="1"/>
            </a:p>
            <a:p>
              <a:pPr marL="685800" lvl="1" indent="-228600" eaLnBrk="1" hangingPunct="1">
                <a:lnSpc>
                  <a:spcPct val="12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sz="2800" i="1"/>
                <a:t>Explain here</a:t>
              </a:r>
            </a:p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endParaRPr lang="en-US" sz="2000" i="1"/>
            </a:p>
          </p:txBody>
        </p:sp>
      </p:grpSp>
      <p:sp>
        <p:nvSpPr>
          <p:cNvPr id="2063" name="Rectangle 358"/>
          <p:cNvSpPr>
            <a:spLocks noChangeArrowheads="1"/>
          </p:cNvSpPr>
          <p:nvPr/>
        </p:nvSpPr>
        <p:spPr bwMode="auto">
          <a:xfrm>
            <a:off x="15179675" y="8001000"/>
            <a:ext cx="7620000" cy="10668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6000" b="1">
                <a:latin typeface="Arial Black" charset="0"/>
              </a:rPr>
              <a:t>Methodology</a:t>
            </a:r>
            <a:endParaRPr lang="en-US" sz="6000">
              <a:latin typeface="Arial Black" charset="0"/>
            </a:endParaRPr>
          </a:p>
        </p:txBody>
      </p:sp>
      <p:grpSp>
        <p:nvGrpSpPr>
          <p:cNvPr id="2064" name="Group 363"/>
          <p:cNvGrpSpPr>
            <a:grpSpLocks/>
          </p:cNvGrpSpPr>
          <p:nvPr/>
        </p:nvGrpSpPr>
        <p:grpSpPr bwMode="auto">
          <a:xfrm>
            <a:off x="39751000" y="8001000"/>
            <a:ext cx="9017000" cy="19543713"/>
            <a:chOff x="23424" y="5040"/>
            <a:chExt cx="5680" cy="12311"/>
          </a:xfrm>
        </p:grpSpPr>
        <p:grpSp>
          <p:nvGrpSpPr>
            <p:cNvPr id="2111" name="Group 192"/>
            <p:cNvGrpSpPr>
              <a:grpSpLocks/>
            </p:cNvGrpSpPr>
            <p:nvPr/>
          </p:nvGrpSpPr>
          <p:grpSpPr bwMode="auto">
            <a:xfrm>
              <a:off x="23424" y="6096"/>
              <a:ext cx="5680" cy="2051"/>
              <a:chOff x="624" y="4608"/>
              <a:chExt cx="5680" cy="2051"/>
            </a:xfrm>
          </p:grpSpPr>
          <p:grpSp>
            <p:nvGrpSpPr>
              <p:cNvPr id="2135" name="Group 193"/>
              <p:cNvGrpSpPr>
                <a:grpSpLocks/>
              </p:cNvGrpSpPr>
              <p:nvPr/>
            </p:nvGrpSpPr>
            <p:grpSpPr bwMode="auto">
              <a:xfrm>
                <a:off x="624" y="4608"/>
                <a:ext cx="5680" cy="663"/>
                <a:chOff x="672" y="5472"/>
                <a:chExt cx="5680" cy="663"/>
              </a:xfrm>
            </p:grpSpPr>
            <p:sp>
              <p:nvSpPr>
                <p:cNvPr id="2137" name="Rectangle 194"/>
                <p:cNvSpPr>
                  <a:spLocks noChangeArrowheads="1"/>
                </p:cNvSpPr>
                <p:nvPr/>
              </p:nvSpPr>
              <p:spPr bwMode="ltGray">
                <a:xfrm>
                  <a:off x="855" y="5540"/>
                  <a:ext cx="276" cy="29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38" name="Rectangle 195"/>
                <p:cNvSpPr>
                  <a:spLocks noChangeArrowheads="1"/>
                </p:cNvSpPr>
                <p:nvPr/>
              </p:nvSpPr>
              <p:spPr bwMode="ltGray">
                <a:xfrm>
                  <a:off x="1096" y="5540"/>
                  <a:ext cx="207" cy="2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39" name="Rectangle 196"/>
                <p:cNvSpPr>
                  <a:spLocks noChangeArrowheads="1"/>
                </p:cNvSpPr>
                <p:nvPr/>
              </p:nvSpPr>
              <p:spPr bwMode="ltGray">
                <a:xfrm>
                  <a:off x="933" y="5806"/>
                  <a:ext cx="266" cy="29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40" name="Rectangle 197"/>
                <p:cNvSpPr>
                  <a:spLocks noChangeArrowheads="1"/>
                </p:cNvSpPr>
                <p:nvPr/>
              </p:nvSpPr>
              <p:spPr bwMode="ltGray">
                <a:xfrm>
                  <a:off x="1166" y="5806"/>
                  <a:ext cx="232" cy="2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41" name="Rectangle 198"/>
                <p:cNvSpPr>
                  <a:spLocks noChangeArrowheads="1"/>
                </p:cNvSpPr>
                <p:nvPr/>
              </p:nvSpPr>
              <p:spPr bwMode="ltGray">
                <a:xfrm>
                  <a:off x="672" y="5760"/>
                  <a:ext cx="353" cy="26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tx2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42" name="Rectangle 199"/>
                <p:cNvSpPr>
                  <a:spLocks noChangeArrowheads="1"/>
                </p:cNvSpPr>
                <p:nvPr/>
              </p:nvSpPr>
              <p:spPr bwMode="gray">
                <a:xfrm>
                  <a:off x="1072" y="5472"/>
                  <a:ext cx="20" cy="663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43" name="Rectangle 200"/>
                <p:cNvSpPr>
                  <a:spLocks noChangeArrowheads="1"/>
                </p:cNvSpPr>
                <p:nvPr/>
              </p:nvSpPr>
              <p:spPr bwMode="gray">
                <a:xfrm flipV="1">
                  <a:off x="882" y="6000"/>
                  <a:ext cx="5470" cy="2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44" name="Text Box 201"/>
                <p:cNvSpPr txBox="1">
                  <a:spLocks noChangeArrowheads="1"/>
                </p:cNvSpPr>
                <p:nvPr/>
              </p:nvSpPr>
              <p:spPr bwMode="auto">
                <a:xfrm>
                  <a:off x="1392" y="5568"/>
                  <a:ext cx="480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4400">
                      <a:solidFill>
                        <a:schemeClr val="tx2"/>
                      </a:solidFill>
                      <a:latin typeface="Arial Black" charset="0"/>
                    </a:rPr>
                    <a:t>Discussion</a:t>
                  </a:r>
                  <a:endParaRPr lang="en-US" sz="4000">
                    <a:solidFill>
                      <a:schemeClr val="tx2"/>
                    </a:solidFill>
                    <a:latin typeface="Arial Black" charset="0"/>
                  </a:endParaRPr>
                </a:p>
              </p:txBody>
            </p:sp>
          </p:grpSp>
          <p:sp>
            <p:nvSpPr>
              <p:cNvPr id="2136" name="Rectangle 202"/>
              <p:cNvSpPr>
                <a:spLocks noChangeArrowheads="1"/>
              </p:cNvSpPr>
              <p:nvPr/>
            </p:nvSpPr>
            <p:spPr bwMode="auto">
              <a:xfrm>
                <a:off x="1056" y="5280"/>
                <a:ext cx="3888" cy="1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287338" indent="-287338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charset="0"/>
                  <a:buChar char="n"/>
                </a:pPr>
                <a:r>
                  <a:rPr lang="en-US" sz="3200" b="1"/>
                  <a:t>Why did you find these results?</a:t>
                </a:r>
                <a:endParaRPr lang="en-US" sz="2500" b="1"/>
              </a:p>
              <a:p>
                <a:pPr marL="685800" lvl="1" indent="-228600" eaLnBrk="1" hangingPunct="1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charset="0"/>
                  <a:buChar char="n"/>
                </a:pPr>
                <a:r>
                  <a:rPr lang="en-US" sz="2800" i="1"/>
                  <a:t>Sub points</a:t>
                </a:r>
              </a:p>
              <a:p>
                <a:pPr marL="287338" indent="-287338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charset="0"/>
                  <a:buChar char="n"/>
                </a:pPr>
                <a:r>
                  <a:rPr lang="en-US" sz="3200" b="1"/>
                  <a:t>Why did you find these results?</a:t>
                </a:r>
                <a:endParaRPr lang="en-US" sz="2500" b="1"/>
              </a:p>
              <a:p>
                <a:pPr marL="685800" lvl="1" indent="-228600" eaLnBrk="1" hangingPunct="1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charset="0"/>
                  <a:buChar char="n"/>
                </a:pPr>
                <a:r>
                  <a:rPr lang="en-US" sz="2800" i="1"/>
                  <a:t>Sub points</a:t>
                </a:r>
              </a:p>
            </p:txBody>
          </p:sp>
        </p:grpSp>
        <p:grpSp>
          <p:nvGrpSpPr>
            <p:cNvPr id="2112" name="Group 203"/>
            <p:cNvGrpSpPr>
              <a:grpSpLocks/>
            </p:cNvGrpSpPr>
            <p:nvPr/>
          </p:nvGrpSpPr>
          <p:grpSpPr bwMode="auto">
            <a:xfrm>
              <a:off x="23424" y="11136"/>
              <a:ext cx="5680" cy="972"/>
              <a:chOff x="720" y="12672"/>
              <a:chExt cx="5680" cy="972"/>
            </a:xfrm>
          </p:grpSpPr>
          <p:grpSp>
            <p:nvGrpSpPr>
              <p:cNvPr id="2125" name="Group 204"/>
              <p:cNvGrpSpPr>
                <a:grpSpLocks/>
              </p:cNvGrpSpPr>
              <p:nvPr/>
            </p:nvGrpSpPr>
            <p:grpSpPr bwMode="auto">
              <a:xfrm>
                <a:off x="720" y="12672"/>
                <a:ext cx="5680" cy="663"/>
                <a:chOff x="672" y="5472"/>
                <a:chExt cx="5680" cy="663"/>
              </a:xfrm>
            </p:grpSpPr>
            <p:sp>
              <p:nvSpPr>
                <p:cNvPr id="2127" name="Rectangle 205"/>
                <p:cNvSpPr>
                  <a:spLocks noChangeArrowheads="1"/>
                </p:cNvSpPr>
                <p:nvPr/>
              </p:nvSpPr>
              <p:spPr bwMode="ltGray">
                <a:xfrm>
                  <a:off x="855" y="5540"/>
                  <a:ext cx="276" cy="29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28" name="Rectangle 206"/>
                <p:cNvSpPr>
                  <a:spLocks noChangeArrowheads="1"/>
                </p:cNvSpPr>
                <p:nvPr/>
              </p:nvSpPr>
              <p:spPr bwMode="ltGray">
                <a:xfrm>
                  <a:off x="1096" y="5540"/>
                  <a:ext cx="207" cy="2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29" name="Rectangle 207"/>
                <p:cNvSpPr>
                  <a:spLocks noChangeArrowheads="1"/>
                </p:cNvSpPr>
                <p:nvPr/>
              </p:nvSpPr>
              <p:spPr bwMode="ltGray">
                <a:xfrm>
                  <a:off x="933" y="5806"/>
                  <a:ext cx="266" cy="29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30" name="Rectangle 208"/>
                <p:cNvSpPr>
                  <a:spLocks noChangeArrowheads="1"/>
                </p:cNvSpPr>
                <p:nvPr/>
              </p:nvSpPr>
              <p:spPr bwMode="ltGray">
                <a:xfrm>
                  <a:off x="1166" y="5806"/>
                  <a:ext cx="232" cy="2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31" name="Rectangle 209"/>
                <p:cNvSpPr>
                  <a:spLocks noChangeArrowheads="1"/>
                </p:cNvSpPr>
                <p:nvPr/>
              </p:nvSpPr>
              <p:spPr bwMode="ltGray">
                <a:xfrm>
                  <a:off x="672" y="5760"/>
                  <a:ext cx="353" cy="26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tx2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32" name="Rectangle 210"/>
                <p:cNvSpPr>
                  <a:spLocks noChangeArrowheads="1"/>
                </p:cNvSpPr>
                <p:nvPr/>
              </p:nvSpPr>
              <p:spPr bwMode="gray">
                <a:xfrm>
                  <a:off x="1072" y="5472"/>
                  <a:ext cx="20" cy="663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33" name="Rectangle 211"/>
                <p:cNvSpPr>
                  <a:spLocks noChangeArrowheads="1"/>
                </p:cNvSpPr>
                <p:nvPr/>
              </p:nvSpPr>
              <p:spPr bwMode="gray">
                <a:xfrm flipV="1">
                  <a:off x="882" y="6000"/>
                  <a:ext cx="5470" cy="2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16596" name="Text Box 212"/>
                <p:cNvSpPr txBox="1">
                  <a:spLocks noChangeArrowheads="1"/>
                </p:cNvSpPr>
                <p:nvPr/>
              </p:nvSpPr>
              <p:spPr bwMode="auto">
                <a:xfrm>
                  <a:off x="1392" y="5568"/>
                  <a:ext cx="480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440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 Black" charset="0"/>
                      <a:ea typeface="ＭＳ Ｐゴシック" charset="-128"/>
                      <a:cs typeface="+mn-cs"/>
                    </a:rPr>
                    <a:t>Limitations</a:t>
                  </a:r>
                  <a:endParaRPr lang="en-US" sz="3200">
                    <a:solidFill>
                      <a:schemeClr val="tx2"/>
                    </a:solidFill>
                    <a:latin typeface="Arial Black" charset="0"/>
                    <a:ea typeface="ＭＳ Ｐゴシック" charset="-128"/>
                    <a:cs typeface="+mn-cs"/>
                  </a:endParaRPr>
                </a:p>
              </p:txBody>
            </p:sp>
          </p:grpSp>
          <p:sp>
            <p:nvSpPr>
              <p:cNvPr id="2126" name="Rectangle 213"/>
              <p:cNvSpPr>
                <a:spLocks noChangeArrowheads="1"/>
              </p:cNvSpPr>
              <p:nvPr/>
            </p:nvSpPr>
            <p:spPr bwMode="auto">
              <a:xfrm>
                <a:off x="1152" y="13344"/>
                <a:ext cx="3888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287338" indent="-287338"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charset="0"/>
                  <a:buChar char="n"/>
                </a:pPr>
                <a:r>
                  <a:rPr lang="en-US" sz="2800" b="1"/>
                  <a:t>List here</a:t>
                </a:r>
                <a:endParaRPr lang="en-US" sz="2800"/>
              </a:p>
            </p:txBody>
          </p:sp>
        </p:grpSp>
        <p:grpSp>
          <p:nvGrpSpPr>
            <p:cNvPr id="2113" name="Group 214"/>
            <p:cNvGrpSpPr>
              <a:grpSpLocks/>
            </p:cNvGrpSpPr>
            <p:nvPr/>
          </p:nvGrpSpPr>
          <p:grpSpPr bwMode="auto">
            <a:xfrm>
              <a:off x="23424" y="15456"/>
              <a:ext cx="5680" cy="1895"/>
              <a:chOff x="768" y="16560"/>
              <a:chExt cx="5680" cy="1895"/>
            </a:xfrm>
          </p:grpSpPr>
          <p:grpSp>
            <p:nvGrpSpPr>
              <p:cNvPr id="2115" name="Group 215"/>
              <p:cNvGrpSpPr>
                <a:grpSpLocks/>
              </p:cNvGrpSpPr>
              <p:nvPr/>
            </p:nvGrpSpPr>
            <p:grpSpPr bwMode="auto">
              <a:xfrm>
                <a:off x="768" y="16560"/>
                <a:ext cx="5680" cy="663"/>
                <a:chOff x="672" y="5472"/>
                <a:chExt cx="5680" cy="663"/>
              </a:xfrm>
            </p:grpSpPr>
            <p:sp>
              <p:nvSpPr>
                <p:cNvPr id="2117" name="Rectangle 216"/>
                <p:cNvSpPr>
                  <a:spLocks noChangeArrowheads="1"/>
                </p:cNvSpPr>
                <p:nvPr/>
              </p:nvSpPr>
              <p:spPr bwMode="ltGray">
                <a:xfrm>
                  <a:off x="855" y="5540"/>
                  <a:ext cx="276" cy="29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18" name="Rectangle 217"/>
                <p:cNvSpPr>
                  <a:spLocks noChangeArrowheads="1"/>
                </p:cNvSpPr>
                <p:nvPr/>
              </p:nvSpPr>
              <p:spPr bwMode="ltGray">
                <a:xfrm>
                  <a:off x="1096" y="5540"/>
                  <a:ext cx="207" cy="2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19" name="Rectangle 218"/>
                <p:cNvSpPr>
                  <a:spLocks noChangeArrowheads="1"/>
                </p:cNvSpPr>
                <p:nvPr/>
              </p:nvSpPr>
              <p:spPr bwMode="ltGray">
                <a:xfrm>
                  <a:off x="933" y="5806"/>
                  <a:ext cx="266" cy="29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20" name="Rectangle 219"/>
                <p:cNvSpPr>
                  <a:spLocks noChangeArrowheads="1"/>
                </p:cNvSpPr>
                <p:nvPr/>
              </p:nvSpPr>
              <p:spPr bwMode="ltGray">
                <a:xfrm>
                  <a:off x="1166" y="5806"/>
                  <a:ext cx="232" cy="2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21" name="Rectangle 220"/>
                <p:cNvSpPr>
                  <a:spLocks noChangeArrowheads="1"/>
                </p:cNvSpPr>
                <p:nvPr/>
              </p:nvSpPr>
              <p:spPr bwMode="ltGray">
                <a:xfrm>
                  <a:off x="672" y="5760"/>
                  <a:ext cx="353" cy="26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tx2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22" name="Rectangle 221"/>
                <p:cNvSpPr>
                  <a:spLocks noChangeArrowheads="1"/>
                </p:cNvSpPr>
                <p:nvPr/>
              </p:nvSpPr>
              <p:spPr bwMode="gray">
                <a:xfrm>
                  <a:off x="1072" y="5472"/>
                  <a:ext cx="20" cy="663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23" name="Rectangle 222"/>
                <p:cNvSpPr>
                  <a:spLocks noChangeArrowheads="1"/>
                </p:cNvSpPr>
                <p:nvPr/>
              </p:nvSpPr>
              <p:spPr bwMode="gray">
                <a:xfrm flipV="1">
                  <a:off x="882" y="6000"/>
                  <a:ext cx="5470" cy="2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 wrap="none" anchor="ctr"/>
                <a:lstStyle/>
                <a:p>
                  <a:pPr algn="ctr" eaLnBrk="1" hangingPunct="1"/>
                  <a:endParaRPr kumimoji="1" lang="en-US">
                    <a:latin typeface="Arial" charset="0"/>
                  </a:endParaRPr>
                </a:p>
              </p:txBody>
            </p:sp>
            <p:sp>
              <p:nvSpPr>
                <p:cNvPr id="2124" name="Text Box 223"/>
                <p:cNvSpPr txBox="1">
                  <a:spLocks noChangeArrowheads="1"/>
                </p:cNvSpPr>
                <p:nvPr/>
              </p:nvSpPr>
              <p:spPr bwMode="auto">
                <a:xfrm>
                  <a:off x="1392" y="5568"/>
                  <a:ext cx="480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4400">
                      <a:solidFill>
                        <a:schemeClr val="tx2"/>
                      </a:solidFill>
                      <a:latin typeface="Arial Black" charset="0"/>
                    </a:rPr>
                    <a:t>Implications</a:t>
                  </a:r>
                </a:p>
              </p:txBody>
            </p:sp>
          </p:grpSp>
          <p:sp>
            <p:nvSpPr>
              <p:cNvPr id="2116" name="Rectangle 224"/>
              <p:cNvSpPr>
                <a:spLocks noChangeArrowheads="1"/>
              </p:cNvSpPr>
              <p:nvPr/>
            </p:nvSpPr>
            <p:spPr bwMode="auto">
              <a:xfrm>
                <a:off x="1200" y="17232"/>
                <a:ext cx="3888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287338" indent="-287338"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charset="0"/>
                  <a:buChar char="n"/>
                </a:pPr>
                <a:r>
                  <a:rPr lang="en-US" sz="3200" b="1"/>
                  <a:t>Researchers, theorists, and practitioners should blah blah</a:t>
                </a:r>
              </a:p>
              <a:p>
                <a:pPr marL="287338" indent="-287338"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charset="0"/>
                  <a:buChar char="n"/>
                </a:pPr>
                <a:r>
                  <a:rPr lang="en-US" sz="3200" b="1"/>
                  <a:t>More research needs to be done to blah blah</a:t>
                </a:r>
                <a:endParaRPr lang="en-US" sz="2800" b="1"/>
              </a:p>
            </p:txBody>
          </p:sp>
        </p:grpSp>
        <p:sp>
          <p:nvSpPr>
            <p:cNvPr id="2114" name="Rectangle 359"/>
            <p:cNvSpPr>
              <a:spLocks noChangeArrowheads="1"/>
            </p:cNvSpPr>
            <p:nvPr/>
          </p:nvSpPr>
          <p:spPr bwMode="auto">
            <a:xfrm>
              <a:off x="23424" y="5040"/>
              <a:ext cx="4800" cy="67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6000" b="1">
                  <a:latin typeface="Arial Black" charset="0"/>
                </a:rPr>
                <a:t>Conclusions</a:t>
              </a:r>
              <a:endParaRPr lang="en-US" sz="6000">
                <a:latin typeface="Arial Black" charset="0"/>
              </a:endParaRPr>
            </a:p>
          </p:txBody>
        </p:sp>
      </p:grpSp>
      <p:grpSp>
        <p:nvGrpSpPr>
          <p:cNvPr id="2065" name="Group 269"/>
          <p:cNvGrpSpPr>
            <a:grpSpLocks/>
          </p:cNvGrpSpPr>
          <p:nvPr/>
        </p:nvGrpSpPr>
        <p:grpSpPr bwMode="auto">
          <a:xfrm>
            <a:off x="27465338" y="9677400"/>
            <a:ext cx="9017000" cy="2644775"/>
            <a:chOff x="624" y="4608"/>
            <a:chExt cx="5680" cy="1666"/>
          </a:xfrm>
        </p:grpSpPr>
        <p:grpSp>
          <p:nvGrpSpPr>
            <p:cNvPr id="2101" name="Group 270"/>
            <p:cNvGrpSpPr>
              <a:grpSpLocks/>
            </p:cNvGrpSpPr>
            <p:nvPr/>
          </p:nvGrpSpPr>
          <p:grpSpPr bwMode="auto">
            <a:xfrm>
              <a:off x="624" y="4608"/>
              <a:ext cx="5680" cy="663"/>
              <a:chOff x="672" y="5472"/>
              <a:chExt cx="5680" cy="663"/>
            </a:xfrm>
          </p:grpSpPr>
          <p:sp>
            <p:nvSpPr>
              <p:cNvPr id="2103" name="Rectangle 271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04" name="Rectangle 272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05" name="Rectangle 273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06" name="Rectangle 274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07" name="Rectangle 275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08" name="Rectangle 276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09" name="Rectangle 277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10" name="Text Box 278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Analyses/Model</a:t>
                </a:r>
              </a:p>
            </p:txBody>
          </p:sp>
        </p:grpSp>
        <p:sp>
          <p:nvSpPr>
            <p:cNvPr id="2102" name="Rectangle 279"/>
            <p:cNvSpPr>
              <a:spLocks noChangeArrowheads="1"/>
            </p:cNvSpPr>
            <p:nvPr/>
          </p:nvSpPr>
          <p:spPr bwMode="auto">
            <a:xfrm>
              <a:off x="1056" y="5280"/>
              <a:ext cx="3888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Finding #1</a:t>
              </a:r>
            </a:p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Finding #2</a:t>
              </a:r>
              <a:r>
                <a:rPr lang="en-US" sz="3200"/>
                <a:t> </a:t>
              </a:r>
              <a:r>
                <a:rPr lang="en-US"/>
                <a:t>(</a:t>
              </a:r>
              <a:r>
                <a:rPr lang="en-US" i="1"/>
                <a:t>F </a:t>
              </a:r>
              <a:r>
                <a:rPr lang="en-US"/>
                <a:t>= 2.41; </a:t>
              </a:r>
              <a:r>
                <a:rPr lang="en-US" i="1"/>
                <a:t>p </a:t>
              </a:r>
              <a:r>
                <a:rPr lang="en-US"/>
                <a:t>= .05)</a:t>
              </a:r>
              <a:endParaRPr lang="en-US" sz="2800" b="1"/>
            </a:p>
            <a:p>
              <a:pPr marL="685800" lvl="1" indent="-228600" eaLnBrk="1" hangingPunct="1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sz="2800" i="1"/>
                <a:t>sub point (F= 6.62; p= .05)</a:t>
              </a:r>
              <a:endParaRPr lang="en-US" b="1" i="1"/>
            </a:p>
          </p:txBody>
        </p:sp>
      </p:grpSp>
      <p:grpSp>
        <p:nvGrpSpPr>
          <p:cNvPr id="2066" name="Group 280"/>
          <p:cNvGrpSpPr>
            <a:grpSpLocks/>
          </p:cNvGrpSpPr>
          <p:nvPr/>
        </p:nvGrpSpPr>
        <p:grpSpPr bwMode="auto">
          <a:xfrm>
            <a:off x="27465338" y="15125700"/>
            <a:ext cx="9017000" cy="2644775"/>
            <a:chOff x="672" y="8880"/>
            <a:chExt cx="5680" cy="1666"/>
          </a:xfrm>
        </p:grpSpPr>
        <p:grpSp>
          <p:nvGrpSpPr>
            <p:cNvPr id="2091" name="Group 281"/>
            <p:cNvGrpSpPr>
              <a:grpSpLocks/>
            </p:cNvGrpSpPr>
            <p:nvPr/>
          </p:nvGrpSpPr>
          <p:grpSpPr bwMode="auto">
            <a:xfrm>
              <a:off x="672" y="8880"/>
              <a:ext cx="5680" cy="663"/>
              <a:chOff x="672" y="5472"/>
              <a:chExt cx="5680" cy="663"/>
            </a:xfrm>
          </p:grpSpPr>
          <p:sp>
            <p:nvSpPr>
              <p:cNvPr id="2093" name="Rectangle 282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94" name="Rectangle 283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95" name="Rectangle 284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96" name="Rectangle 285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97" name="Rectangle 286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98" name="Rectangle 287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99" name="Rectangle 288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100" name="Text Box 289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Analyses/Model</a:t>
                </a:r>
              </a:p>
            </p:txBody>
          </p:sp>
        </p:grpSp>
        <p:sp>
          <p:nvSpPr>
            <p:cNvPr id="2092" name="Rectangle 290"/>
            <p:cNvSpPr>
              <a:spLocks noChangeArrowheads="1"/>
            </p:cNvSpPr>
            <p:nvPr/>
          </p:nvSpPr>
          <p:spPr bwMode="auto">
            <a:xfrm>
              <a:off x="1104" y="9552"/>
              <a:ext cx="3888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Finding #1</a:t>
              </a:r>
            </a:p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Finding #2</a:t>
              </a:r>
              <a:r>
                <a:rPr lang="en-US" sz="3200"/>
                <a:t> </a:t>
              </a:r>
              <a:r>
                <a:rPr lang="en-US"/>
                <a:t>(</a:t>
              </a:r>
              <a:r>
                <a:rPr lang="en-US" i="1"/>
                <a:t>F </a:t>
              </a:r>
              <a:r>
                <a:rPr lang="en-US"/>
                <a:t>= 2.41; </a:t>
              </a:r>
              <a:r>
                <a:rPr lang="en-US" i="1"/>
                <a:t>p </a:t>
              </a:r>
              <a:r>
                <a:rPr lang="en-US"/>
                <a:t>= .05)</a:t>
              </a:r>
              <a:endParaRPr lang="en-US" sz="2800" b="1"/>
            </a:p>
            <a:p>
              <a:pPr marL="685800" lvl="1" indent="-228600" eaLnBrk="1" hangingPunct="1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sz="2800" i="1"/>
                <a:t>sub point (F= 6.62; p= .05)</a:t>
              </a:r>
            </a:p>
          </p:txBody>
        </p:sp>
      </p:grpSp>
      <p:grpSp>
        <p:nvGrpSpPr>
          <p:cNvPr id="2067" name="Group 291"/>
          <p:cNvGrpSpPr>
            <a:grpSpLocks/>
          </p:cNvGrpSpPr>
          <p:nvPr/>
        </p:nvGrpSpPr>
        <p:grpSpPr bwMode="auto">
          <a:xfrm>
            <a:off x="27465338" y="20520025"/>
            <a:ext cx="9017000" cy="2644775"/>
            <a:chOff x="720" y="12672"/>
            <a:chExt cx="5680" cy="1666"/>
          </a:xfrm>
        </p:grpSpPr>
        <p:grpSp>
          <p:nvGrpSpPr>
            <p:cNvPr id="2081" name="Group 292"/>
            <p:cNvGrpSpPr>
              <a:grpSpLocks/>
            </p:cNvGrpSpPr>
            <p:nvPr/>
          </p:nvGrpSpPr>
          <p:grpSpPr bwMode="auto">
            <a:xfrm>
              <a:off x="720" y="12672"/>
              <a:ext cx="5680" cy="663"/>
              <a:chOff x="672" y="5472"/>
              <a:chExt cx="5680" cy="663"/>
            </a:xfrm>
          </p:grpSpPr>
          <p:sp>
            <p:nvSpPr>
              <p:cNvPr id="2083" name="Rectangle 293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84" name="Rectangle 294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85" name="Rectangle 295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86" name="Rectangle 296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87" name="Rectangle 297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88" name="Rectangle 298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89" name="Rectangle 299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90" name="Text Box 300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Analyses/Model</a:t>
                </a:r>
              </a:p>
            </p:txBody>
          </p:sp>
        </p:grpSp>
        <p:sp>
          <p:nvSpPr>
            <p:cNvPr id="2082" name="Rectangle 301"/>
            <p:cNvSpPr>
              <a:spLocks noChangeArrowheads="1"/>
            </p:cNvSpPr>
            <p:nvPr/>
          </p:nvSpPr>
          <p:spPr bwMode="auto">
            <a:xfrm>
              <a:off x="1152" y="13344"/>
              <a:ext cx="3888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Finding #1</a:t>
              </a:r>
            </a:p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3200" b="1"/>
                <a:t>Finding #2</a:t>
              </a:r>
              <a:r>
                <a:rPr lang="en-US" sz="3200"/>
                <a:t> </a:t>
              </a:r>
              <a:r>
                <a:rPr lang="en-US"/>
                <a:t>(</a:t>
              </a:r>
              <a:r>
                <a:rPr lang="en-US" i="1"/>
                <a:t>F </a:t>
              </a:r>
              <a:r>
                <a:rPr lang="en-US"/>
                <a:t>= 2.41; </a:t>
              </a:r>
              <a:r>
                <a:rPr lang="en-US" i="1"/>
                <a:t>p </a:t>
              </a:r>
              <a:r>
                <a:rPr lang="en-US"/>
                <a:t>= .05)</a:t>
              </a:r>
              <a:endParaRPr lang="en-US" sz="2800" b="1"/>
            </a:p>
            <a:p>
              <a:pPr marL="685800" lvl="1" indent="-228600" eaLnBrk="1" hangingPunct="1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sz="2800" i="1"/>
                <a:t>sub point (F= 6.62; p= .05)</a:t>
              </a:r>
            </a:p>
          </p:txBody>
        </p:sp>
      </p:grpSp>
      <p:grpSp>
        <p:nvGrpSpPr>
          <p:cNvPr id="2068" name="Group 302"/>
          <p:cNvGrpSpPr>
            <a:grpSpLocks/>
          </p:cNvGrpSpPr>
          <p:nvPr/>
        </p:nvGrpSpPr>
        <p:grpSpPr bwMode="auto">
          <a:xfrm>
            <a:off x="27465338" y="26898600"/>
            <a:ext cx="9017000" cy="2451100"/>
            <a:chOff x="768" y="16560"/>
            <a:chExt cx="5680" cy="1544"/>
          </a:xfrm>
        </p:grpSpPr>
        <p:grpSp>
          <p:nvGrpSpPr>
            <p:cNvPr id="2071" name="Group 303"/>
            <p:cNvGrpSpPr>
              <a:grpSpLocks/>
            </p:cNvGrpSpPr>
            <p:nvPr/>
          </p:nvGrpSpPr>
          <p:grpSpPr bwMode="auto">
            <a:xfrm>
              <a:off x="768" y="16560"/>
              <a:ext cx="5680" cy="663"/>
              <a:chOff x="672" y="5472"/>
              <a:chExt cx="5680" cy="663"/>
            </a:xfrm>
          </p:grpSpPr>
          <p:sp>
            <p:nvSpPr>
              <p:cNvPr id="2073" name="Rectangle 304"/>
              <p:cNvSpPr>
                <a:spLocks noChangeArrowheads="1"/>
              </p:cNvSpPr>
              <p:nvPr/>
            </p:nvSpPr>
            <p:spPr bwMode="ltGray">
              <a:xfrm>
                <a:off x="855" y="5540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74" name="Rectangle 305"/>
              <p:cNvSpPr>
                <a:spLocks noChangeArrowheads="1"/>
              </p:cNvSpPr>
              <p:nvPr/>
            </p:nvSpPr>
            <p:spPr bwMode="ltGray">
              <a:xfrm>
                <a:off x="1096" y="5540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75" name="Rectangle 306"/>
              <p:cNvSpPr>
                <a:spLocks noChangeArrowheads="1"/>
              </p:cNvSpPr>
              <p:nvPr/>
            </p:nvSpPr>
            <p:spPr bwMode="ltGray">
              <a:xfrm>
                <a:off x="933" y="5806"/>
                <a:ext cx="266" cy="2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76" name="Rectangle 307"/>
              <p:cNvSpPr>
                <a:spLocks noChangeArrowheads="1"/>
              </p:cNvSpPr>
              <p:nvPr/>
            </p:nvSpPr>
            <p:spPr bwMode="ltGray">
              <a:xfrm>
                <a:off x="1166" y="5806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77" name="Rectangle 308"/>
              <p:cNvSpPr>
                <a:spLocks noChangeArrowheads="1"/>
              </p:cNvSpPr>
              <p:nvPr/>
            </p:nvSpPr>
            <p:spPr bwMode="ltGray">
              <a:xfrm>
                <a:off x="672" y="5760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78" name="Rectangle 309"/>
              <p:cNvSpPr>
                <a:spLocks noChangeArrowheads="1"/>
              </p:cNvSpPr>
              <p:nvPr/>
            </p:nvSpPr>
            <p:spPr bwMode="gray">
              <a:xfrm>
                <a:off x="1072" y="5472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79" name="Rectangle 310"/>
              <p:cNvSpPr>
                <a:spLocks noChangeArrowheads="1"/>
              </p:cNvSpPr>
              <p:nvPr/>
            </p:nvSpPr>
            <p:spPr bwMode="gray">
              <a:xfrm flipV="1">
                <a:off x="882" y="6000"/>
                <a:ext cx="5470" cy="29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algn="ctr" eaLnBrk="1" hangingPunct="1"/>
                <a:endParaRPr kumimoji="1" lang="en-US">
                  <a:latin typeface="Arial" charset="0"/>
                </a:endParaRPr>
              </a:p>
            </p:txBody>
          </p:sp>
          <p:sp>
            <p:nvSpPr>
              <p:cNvPr id="2080" name="Text Box 311"/>
              <p:cNvSpPr txBox="1">
                <a:spLocks noChangeArrowheads="1"/>
              </p:cNvSpPr>
              <p:nvPr/>
            </p:nvSpPr>
            <p:spPr bwMode="auto">
              <a:xfrm>
                <a:off x="1392" y="5568"/>
                <a:ext cx="480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chemeClr val="tx2"/>
                    </a:solidFill>
                    <a:latin typeface="Arial Black" charset="0"/>
                  </a:rPr>
                  <a:t>Analyses or a table</a:t>
                </a:r>
                <a:endParaRPr lang="en-US" sz="3200">
                  <a:solidFill>
                    <a:schemeClr val="tx2"/>
                  </a:solidFill>
                  <a:latin typeface="Arial Black" charset="0"/>
                </a:endParaRPr>
              </a:p>
            </p:txBody>
          </p:sp>
        </p:grpSp>
        <p:sp>
          <p:nvSpPr>
            <p:cNvPr id="2072" name="Rectangle 312"/>
            <p:cNvSpPr>
              <a:spLocks noChangeArrowheads="1"/>
            </p:cNvSpPr>
            <p:nvPr/>
          </p:nvSpPr>
          <p:spPr bwMode="auto">
            <a:xfrm>
              <a:off x="1200" y="17232"/>
              <a:ext cx="3888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2800" b="1"/>
                <a:t>Finding #1</a:t>
              </a:r>
            </a:p>
            <a:p>
              <a:pPr marL="287338" indent="-287338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Char char="n"/>
              </a:pPr>
              <a:r>
                <a:rPr lang="en-US" sz="2800" b="1"/>
                <a:t>Finding #2</a:t>
              </a:r>
              <a:r>
                <a:rPr lang="en-US" sz="2800"/>
                <a:t> </a:t>
              </a:r>
              <a:r>
                <a:rPr lang="en-US"/>
                <a:t>(</a:t>
              </a:r>
              <a:r>
                <a:rPr lang="en-US" i="1"/>
                <a:t>F </a:t>
              </a:r>
              <a:r>
                <a:rPr lang="en-US"/>
                <a:t>= 2.41; </a:t>
              </a:r>
              <a:r>
                <a:rPr lang="en-US" i="1"/>
                <a:t>p </a:t>
              </a:r>
              <a:r>
                <a:rPr lang="en-US"/>
                <a:t>= .05)</a:t>
              </a:r>
              <a:endParaRPr lang="en-US" sz="2800" b="1"/>
            </a:p>
            <a:p>
              <a:pPr marL="685800" lvl="1" indent="-228600" eaLnBrk="1" hangingPunct="1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charset="0"/>
                <a:buChar char="n"/>
              </a:pPr>
              <a:r>
                <a:rPr lang="en-US" i="1"/>
                <a:t>sub point (F= 6.62; p= .05)</a:t>
              </a:r>
            </a:p>
          </p:txBody>
        </p:sp>
      </p:grpSp>
      <p:sp>
        <p:nvSpPr>
          <p:cNvPr id="2069" name="Rectangle 360"/>
          <p:cNvSpPr>
            <a:spLocks noChangeArrowheads="1"/>
          </p:cNvSpPr>
          <p:nvPr/>
        </p:nvSpPr>
        <p:spPr bwMode="auto">
          <a:xfrm>
            <a:off x="27465338" y="8001000"/>
            <a:ext cx="7620000" cy="10668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6000" b="1">
                <a:latin typeface="Arial Black" charset="0"/>
              </a:rPr>
              <a:t>Results</a:t>
            </a:r>
            <a:endParaRPr lang="en-US" sz="6000">
              <a:latin typeface="Arial Black" charset="0"/>
            </a:endParaRPr>
          </a:p>
        </p:txBody>
      </p:sp>
      <p:sp>
        <p:nvSpPr>
          <p:cNvPr id="16745" name="Rectangle 361"/>
          <p:cNvSpPr>
            <a:spLocks noChangeArrowheads="1"/>
          </p:cNvSpPr>
          <p:nvPr/>
        </p:nvSpPr>
        <p:spPr bwMode="auto">
          <a:xfrm>
            <a:off x="22707600" y="34747200"/>
            <a:ext cx="26441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2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This research is part of the blankety blank research project.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2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For more information go to http://blank.blank.com</a:t>
            </a:r>
          </a:p>
        </p:txBody>
      </p: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2200" y="2438400"/>
            <a:ext cx="3352799" cy="304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 Plunk:Applications:Microsoft Office 2001:Templates:Presentations:Designs:Blends</Template>
  <TotalTime>2055</TotalTime>
  <Words>301</Words>
  <Application>Microsoft Macintosh PowerPoint</Application>
  <PresentationFormat>Custom</PresentationFormat>
  <Paragraphs>70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Blends</vt:lpstr>
      <vt:lpstr>PowerPoint Presentation</vt:lpstr>
    </vt:vector>
  </TitlesOfParts>
  <Company>CSUN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W. Plunkett</dc:creator>
  <cp:lastModifiedBy>Scott Plunkett</cp:lastModifiedBy>
  <cp:revision>36</cp:revision>
  <cp:lastPrinted>2002-04-04T21:01:30Z</cp:lastPrinted>
  <dcterms:created xsi:type="dcterms:W3CDTF">2002-03-19T04:57:52Z</dcterms:created>
  <dcterms:modified xsi:type="dcterms:W3CDTF">2016-01-25T20:37:41Z</dcterms:modified>
</cp:coreProperties>
</file>