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
  </p:notesMasterIdLst>
  <p:handoutMasterIdLst>
    <p:handoutMasterId r:id="rId4"/>
  </p:handoutMasterIdLst>
  <p:sldIdLst>
    <p:sldId id="257" r:id="rId2"/>
  </p:sldIdLst>
  <p:sldSz cx="51206400" cy="38404800"/>
  <p:notesSz cx="32099250" cy="49523650"/>
  <p:defaultTextStyle>
    <a:defPPr>
      <a:defRPr lang="en-US"/>
    </a:defPPr>
    <a:lvl1pPr algn="l" rtl="0" eaLnBrk="0" fontAlgn="base" hangingPunct="0">
      <a:spcBef>
        <a:spcPct val="0"/>
      </a:spcBef>
      <a:spcAft>
        <a:spcPct val="0"/>
      </a:spcAft>
      <a:defRPr sz="2400" kern="1200">
        <a:solidFill>
          <a:schemeClr val="tx1"/>
        </a:solidFill>
        <a:latin typeface="Arial Black"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Black"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Black"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Black"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Black"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Black"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Black"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Black"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Black"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0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467"/>
    <p:restoredTop sz="94715"/>
  </p:normalViewPr>
  <p:slideViewPr>
    <p:cSldViewPr snapToGrid="0" snapToObjects="1">
      <p:cViewPr varScale="1">
        <p:scale>
          <a:sx n="39" d="100"/>
          <a:sy n="39" d="100"/>
        </p:scale>
        <p:origin x="1176" y="208"/>
      </p:cViewPr>
      <p:guideLst>
        <p:guide orient="horz" pos="12096"/>
        <p:guide pos="1612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2D5560B-CD05-6541-B065-673F05F49175}"/>
              </a:ext>
            </a:extLst>
          </p:cNvPr>
          <p:cNvSpPr>
            <a:spLocks noGrp="1" noChangeArrowheads="1"/>
          </p:cNvSpPr>
          <p:nvPr>
            <p:ph type="hdr" sz="quarter"/>
          </p:nvPr>
        </p:nvSpPr>
        <p:spPr bwMode="auto">
          <a:xfrm>
            <a:off x="0" y="0"/>
            <a:ext cx="13909675" cy="2476500"/>
          </a:xfrm>
          <a:prstGeom prst="rect">
            <a:avLst/>
          </a:prstGeom>
          <a:noFill/>
          <a:ln>
            <a:noFill/>
          </a:ln>
          <a:effectLst/>
        </p:spPr>
        <p:txBody>
          <a:bodyPr vert="horz" wrap="square" lIns="497763" tIns="248881" rIns="497763" bIns="248881" numCol="1" anchor="t" anchorCtr="0" compatLnSpc="1">
            <a:prstTxWarp prst="textNoShape">
              <a:avLst/>
            </a:prstTxWarp>
          </a:bodyPr>
          <a:lstStyle>
            <a:lvl1pPr defTabSz="4978400" eaLnBrk="1" hangingPunct="1">
              <a:defRPr sz="6500">
                <a:latin typeface="Times New Roman" charset="0"/>
                <a:ea typeface="ＭＳ Ｐゴシック" charset="0"/>
                <a:cs typeface="+mn-cs"/>
              </a:defRPr>
            </a:lvl1pPr>
          </a:lstStyle>
          <a:p>
            <a:pPr>
              <a:defRPr/>
            </a:pPr>
            <a:endParaRPr lang="en-US"/>
          </a:p>
        </p:txBody>
      </p:sp>
      <p:sp>
        <p:nvSpPr>
          <p:cNvPr id="7171" name="Rectangle 3">
            <a:extLst>
              <a:ext uri="{FF2B5EF4-FFF2-40B4-BE49-F238E27FC236}">
                <a16:creationId xmlns:a16="http://schemas.microsoft.com/office/drawing/2014/main" id="{37D96652-2111-E04E-8518-E08442B7B085}"/>
              </a:ext>
            </a:extLst>
          </p:cNvPr>
          <p:cNvSpPr>
            <a:spLocks noGrp="1" noChangeArrowheads="1"/>
          </p:cNvSpPr>
          <p:nvPr>
            <p:ph type="dt" sz="quarter" idx="1"/>
          </p:nvPr>
        </p:nvSpPr>
        <p:spPr bwMode="auto">
          <a:xfrm>
            <a:off x="18189575" y="0"/>
            <a:ext cx="13909675" cy="2476500"/>
          </a:xfrm>
          <a:prstGeom prst="rect">
            <a:avLst/>
          </a:prstGeom>
          <a:noFill/>
          <a:ln>
            <a:noFill/>
          </a:ln>
          <a:effectLst/>
        </p:spPr>
        <p:txBody>
          <a:bodyPr vert="horz" wrap="square" lIns="497763" tIns="248881" rIns="497763" bIns="248881" numCol="1" anchor="t" anchorCtr="0" compatLnSpc="1">
            <a:prstTxWarp prst="textNoShape">
              <a:avLst/>
            </a:prstTxWarp>
          </a:bodyPr>
          <a:lstStyle>
            <a:lvl1pPr algn="r" defTabSz="4978400" eaLnBrk="1" hangingPunct="1">
              <a:defRPr sz="6500">
                <a:latin typeface="Times New Roman" charset="0"/>
                <a:ea typeface="ＭＳ Ｐゴシック" charset="0"/>
                <a:cs typeface="+mn-cs"/>
              </a:defRPr>
            </a:lvl1pPr>
          </a:lstStyle>
          <a:p>
            <a:pPr>
              <a:defRPr/>
            </a:pPr>
            <a:endParaRPr lang="en-US"/>
          </a:p>
        </p:txBody>
      </p:sp>
      <p:sp>
        <p:nvSpPr>
          <p:cNvPr id="7172" name="Rectangle 4">
            <a:extLst>
              <a:ext uri="{FF2B5EF4-FFF2-40B4-BE49-F238E27FC236}">
                <a16:creationId xmlns:a16="http://schemas.microsoft.com/office/drawing/2014/main" id="{89B1BE56-FBA6-C44B-B337-13D7844EC5EA}"/>
              </a:ext>
            </a:extLst>
          </p:cNvPr>
          <p:cNvSpPr>
            <a:spLocks noGrp="1" noChangeArrowheads="1"/>
          </p:cNvSpPr>
          <p:nvPr>
            <p:ph type="ftr" sz="quarter" idx="2"/>
          </p:nvPr>
        </p:nvSpPr>
        <p:spPr bwMode="auto">
          <a:xfrm>
            <a:off x="0" y="47047150"/>
            <a:ext cx="13909675" cy="2476500"/>
          </a:xfrm>
          <a:prstGeom prst="rect">
            <a:avLst/>
          </a:prstGeom>
          <a:noFill/>
          <a:ln>
            <a:noFill/>
          </a:ln>
          <a:effectLst/>
        </p:spPr>
        <p:txBody>
          <a:bodyPr vert="horz" wrap="square" lIns="497763" tIns="248881" rIns="497763" bIns="248881" numCol="1" anchor="b" anchorCtr="0" compatLnSpc="1">
            <a:prstTxWarp prst="textNoShape">
              <a:avLst/>
            </a:prstTxWarp>
          </a:bodyPr>
          <a:lstStyle>
            <a:lvl1pPr defTabSz="4978400" eaLnBrk="1" hangingPunct="1">
              <a:defRPr sz="6500">
                <a:latin typeface="Times New Roman" charset="0"/>
                <a:ea typeface="ＭＳ Ｐゴシック" charset="0"/>
                <a:cs typeface="+mn-cs"/>
              </a:defRPr>
            </a:lvl1pPr>
          </a:lstStyle>
          <a:p>
            <a:pPr>
              <a:defRPr/>
            </a:pPr>
            <a:endParaRPr lang="en-US"/>
          </a:p>
        </p:txBody>
      </p:sp>
      <p:sp>
        <p:nvSpPr>
          <p:cNvPr id="7173" name="Rectangle 5">
            <a:extLst>
              <a:ext uri="{FF2B5EF4-FFF2-40B4-BE49-F238E27FC236}">
                <a16:creationId xmlns:a16="http://schemas.microsoft.com/office/drawing/2014/main" id="{E5F93218-7A97-6D4B-AECA-96E84A6025D1}"/>
              </a:ext>
            </a:extLst>
          </p:cNvPr>
          <p:cNvSpPr>
            <a:spLocks noGrp="1" noChangeArrowheads="1"/>
          </p:cNvSpPr>
          <p:nvPr>
            <p:ph type="sldNum" sz="quarter" idx="3"/>
          </p:nvPr>
        </p:nvSpPr>
        <p:spPr bwMode="auto">
          <a:xfrm>
            <a:off x="18189575" y="47047150"/>
            <a:ext cx="13909675" cy="2476500"/>
          </a:xfrm>
          <a:prstGeom prst="rect">
            <a:avLst/>
          </a:prstGeom>
          <a:noFill/>
          <a:ln>
            <a:noFill/>
          </a:ln>
          <a:effectLst/>
        </p:spPr>
        <p:txBody>
          <a:bodyPr vert="horz" wrap="square" lIns="497763" tIns="248881" rIns="497763" bIns="248881" numCol="1" anchor="b" anchorCtr="0" compatLnSpc="1">
            <a:prstTxWarp prst="textNoShape">
              <a:avLst/>
            </a:prstTxWarp>
          </a:bodyPr>
          <a:lstStyle>
            <a:lvl1pPr algn="r" defTabSz="4978400" eaLnBrk="1" hangingPunct="1">
              <a:defRPr sz="6500">
                <a:latin typeface="Times New Roman" panose="02020603050405020304" pitchFamily="18" charset="0"/>
                <a:ea typeface="ＭＳ Ｐゴシック" panose="020B0600070205080204" pitchFamily="34" charset="-128"/>
              </a:defRPr>
            </a:lvl1pPr>
          </a:lstStyle>
          <a:p>
            <a:pPr>
              <a:defRPr/>
            </a:pPr>
            <a:fld id="{1FE4C222-D50C-4C4C-A058-F471B6B088C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113906B-0C74-E342-AC7E-341EE03416E8}"/>
              </a:ext>
            </a:extLst>
          </p:cNvPr>
          <p:cNvSpPr>
            <a:spLocks noGrp="1"/>
          </p:cNvSpPr>
          <p:nvPr>
            <p:ph type="hdr" sz="quarter"/>
          </p:nvPr>
        </p:nvSpPr>
        <p:spPr>
          <a:xfrm>
            <a:off x="0" y="0"/>
            <a:ext cx="13909675" cy="2476500"/>
          </a:xfrm>
          <a:prstGeom prst="rect">
            <a:avLst/>
          </a:prstGeom>
        </p:spPr>
        <p:txBody>
          <a:bodyPr vert="horz" lIns="91440" tIns="45720" rIns="91440" bIns="45720" rtlCol="0"/>
          <a:lstStyle>
            <a:lvl1pPr algn="l" eaLnBrk="1" hangingPunct="1">
              <a:defRPr sz="1200">
                <a:latin typeface="Arial Black"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C5FE5296-D142-F540-8144-7642CD8FB7F8}"/>
              </a:ext>
            </a:extLst>
          </p:cNvPr>
          <p:cNvSpPr>
            <a:spLocks noGrp="1"/>
          </p:cNvSpPr>
          <p:nvPr>
            <p:ph type="dt" idx="1"/>
          </p:nvPr>
        </p:nvSpPr>
        <p:spPr>
          <a:xfrm>
            <a:off x="18181638" y="0"/>
            <a:ext cx="13909675" cy="24765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Black" panose="020B0604020202020204" pitchFamily="34" charset="0"/>
                <a:ea typeface="ＭＳ Ｐゴシック" panose="020B0600070205080204" pitchFamily="34" charset="-128"/>
              </a:defRPr>
            </a:lvl1pPr>
          </a:lstStyle>
          <a:p>
            <a:pPr>
              <a:defRPr/>
            </a:pPr>
            <a:fld id="{7328EA64-4A1E-D54C-A6C8-F5CC0BA30059}" type="datetime1">
              <a:rPr lang="en-US" altLang="en-US"/>
              <a:pPr>
                <a:defRPr/>
              </a:pPr>
              <a:t>12/1/19</a:t>
            </a:fld>
            <a:endParaRPr lang="en-US" altLang="en-US"/>
          </a:p>
        </p:txBody>
      </p:sp>
      <p:sp>
        <p:nvSpPr>
          <p:cNvPr id="4" name="Slide Image Placeholder 3">
            <a:extLst>
              <a:ext uri="{FF2B5EF4-FFF2-40B4-BE49-F238E27FC236}">
                <a16:creationId xmlns:a16="http://schemas.microsoft.com/office/drawing/2014/main" id="{DB263322-31D4-2E43-8976-D701D49F377D}"/>
              </a:ext>
            </a:extLst>
          </p:cNvPr>
          <p:cNvSpPr>
            <a:spLocks noGrp="1" noRot="1" noChangeAspect="1"/>
          </p:cNvSpPr>
          <p:nvPr>
            <p:ph type="sldImg" idx="2"/>
          </p:nvPr>
        </p:nvSpPr>
        <p:spPr>
          <a:xfrm>
            <a:off x="3670300" y="3714750"/>
            <a:ext cx="24758650" cy="185705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D5743F5-6106-6545-BA27-7AF88708D2AE}"/>
              </a:ext>
            </a:extLst>
          </p:cNvPr>
          <p:cNvSpPr>
            <a:spLocks noGrp="1"/>
          </p:cNvSpPr>
          <p:nvPr>
            <p:ph type="body" sz="quarter" idx="3"/>
          </p:nvPr>
        </p:nvSpPr>
        <p:spPr>
          <a:xfrm>
            <a:off x="3209925" y="23523575"/>
            <a:ext cx="25679400" cy="222853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387E545-38B8-AC41-97E8-B27233EC22AE}"/>
              </a:ext>
            </a:extLst>
          </p:cNvPr>
          <p:cNvSpPr>
            <a:spLocks noGrp="1"/>
          </p:cNvSpPr>
          <p:nvPr>
            <p:ph type="ftr" sz="quarter" idx="4"/>
          </p:nvPr>
        </p:nvSpPr>
        <p:spPr>
          <a:xfrm>
            <a:off x="0" y="47039213"/>
            <a:ext cx="13909675" cy="2476500"/>
          </a:xfrm>
          <a:prstGeom prst="rect">
            <a:avLst/>
          </a:prstGeom>
        </p:spPr>
        <p:txBody>
          <a:bodyPr vert="horz" lIns="91440" tIns="45720" rIns="91440" bIns="45720" rtlCol="0" anchor="b"/>
          <a:lstStyle>
            <a:lvl1pPr algn="l" eaLnBrk="1" hangingPunct="1">
              <a:defRPr sz="1200">
                <a:latin typeface="Arial Black" charset="0"/>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EEE19DF0-85DF-5543-884D-B1218B137CBD}"/>
              </a:ext>
            </a:extLst>
          </p:cNvPr>
          <p:cNvSpPr>
            <a:spLocks noGrp="1"/>
          </p:cNvSpPr>
          <p:nvPr>
            <p:ph type="sldNum" sz="quarter" idx="5"/>
          </p:nvPr>
        </p:nvSpPr>
        <p:spPr>
          <a:xfrm>
            <a:off x="18181638" y="47039213"/>
            <a:ext cx="13909675" cy="24765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Arial Black" panose="020B0604020202020204" pitchFamily="34" charset="0"/>
                <a:ea typeface="ＭＳ Ｐゴシック" panose="020B0600070205080204" pitchFamily="34" charset="-128"/>
              </a:defRPr>
            </a:lvl1pPr>
          </a:lstStyle>
          <a:p>
            <a:pPr>
              <a:defRPr/>
            </a:pPr>
            <a:fld id="{C9E02F83-AA3A-5043-BBBE-C1CE3153FF9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ＭＳ Ｐゴシック" pitchFamily="4"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lide Image Placeholder 1">
            <a:extLst>
              <a:ext uri="{FF2B5EF4-FFF2-40B4-BE49-F238E27FC236}">
                <a16:creationId xmlns:a16="http://schemas.microsoft.com/office/drawing/2014/main" id="{60921279-6EF7-B549-8863-51F6848FA2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6" name="Notes Placeholder 2">
            <a:extLst>
              <a:ext uri="{FF2B5EF4-FFF2-40B4-BE49-F238E27FC236}">
                <a16:creationId xmlns:a16="http://schemas.microsoft.com/office/drawing/2014/main" id="{4F2DF12A-FA98-4F43-AA46-CA360D2129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6147" name="Slide Number Placeholder 3">
            <a:extLst>
              <a:ext uri="{FF2B5EF4-FFF2-40B4-BE49-F238E27FC236}">
                <a16:creationId xmlns:a16="http://schemas.microsoft.com/office/drawing/2014/main" id="{9AD2B504-4306-1D44-86B7-AFADD240E7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281B10DE-6F49-CC4F-AC78-4E82680E61AE}" type="slidenum">
              <a:rPr lang="en-US" altLang="en-US" smtClean="0">
                <a:latin typeface="Arial Black" panose="020B0604020202020204" pitchFamily="34" charset="0"/>
              </a:rPr>
              <a:pPr>
                <a:spcBef>
                  <a:spcPct val="0"/>
                </a:spcBef>
              </a:pPr>
              <a:t>1</a:t>
            </a:fld>
            <a:endParaRPr lang="en-US" altLang="en-US">
              <a:latin typeface="Arial Black"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B73DFAF0-4144-984A-BE9D-B3B7D0745331}"/>
              </a:ext>
            </a:extLst>
          </p:cNvPr>
          <p:cNvGrpSpPr>
            <a:grpSpLocks/>
          </p:cNvGrpSpPr>
          <p:nvPr/>
        </p:nvGrpSpPr>
        <p:grpSpPr bwMode="auto">
          <a:xfrm>
            <a:off x="0" y="13655675"/>
            <a:ext cx="50450750" cy="5892800"/>
            <a:chOff x="0" y="1536"/>
            <a:chExt cx="5675" cy="663"/>
          </a:xfrm>
        </p:grpSpPr>
        <p:grpSp>
          <p:nvGrpSpPr>
            <p:cNvPr id="5" name="Group 3">
              <a:extLst>
                <a:ext uri="{FF2B5EF4-FFF2-40B4-BE49-F238E27FC236}">
                  <a16:creationId xmlns:a16="http://schemas.microsoft.com/office/drawing/2014/main" id="{4C2FE3D3-DA4C-2044-8B9F-3507AF1A3720}"/>
                </a:ext>
              </a:extLst>
            </p:cNvPr>
            <p:cNvGrpSpPr>
              <a:grpSpLocks/>
            </p:cNvGrpSpPr>
            <p:nvPr/>
          </p:nvGrpSpPr>
          <p:grpSpPr bwMode="auto">
            <a:xfrm>
              <a:off x="185" y="1604"/>
              <a:ext cx="449" cy="299"/>
              <a:chOff x="720" y="336"/>
              <a:chExt cx="624" cy="432"/>
            </a:xfrm>
          </p:grpSpPr>
          <p:sp>
            <p:nvSpPr>
              <p:cNvPr id="12" name="Rectangle 4">
                <a:extLst>
                  <a:ext uri="{FF2B5EF4-FFF2-40B4-BE49-F238E27FC236}">
                    <a16:creationId xmlns:a16="http://schemas.microsoft.com/office/drawing/2014/main" id="{1F44FBCB-048E-6C40-92CE-367E5790067B}"/>
                  </a:ext>
                </a:extLst>
              </p:cNvPr>
              <p:cNvSpPr>
                <a:spLocks noChangeArrowheads="1"/>
              </p:cNvSpPr>
              <p:nvPr/>
            </p:nvSpPr>
            <p:spPr bwMode="auto">
              <a:xfrm>
                <a:off x="720" y="336"/>
                <a:ext cx="384" cy="432"/>
              </a:xfrm>
              <a:prstGeom prst="rect">
                <a:avLst/>
              </a:prstGeom>
              <a:solidFill>
                <a:schemeClr val="folHlink"/>
              </a:solidFill>
              <a:ln>
                <a:noFill/>
              </a:ln>
            </p:spPr>
            <p:txBody>
              <a:bodyPr wrap="none" anchor="ctr"/>
              <a:lstStyle>
                <a:lvl1pPr eaLnBrk="0" hangingPunct="0">
                  <a:defRPr sz="2400">
                    <a:solidFill>
                      <a:schemeClr val="tx1"/>
                    </a:solidFill>
                    <a:latin typeface="Arial Black"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Black"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Black"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Black"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defRPr/>
                </a:pPr>
                <a:endParaRPr lang="en-US" altLang="en-US"/>
              </a:p>
            </p:txBody>
          </p:sp>
          <p:sp>
            <p:nvSpPr>
              <p:cNvPr id="13" name="Rectangle 5">
                <a:extLst>
                  <a:ext uri="{FF2B5EF4-FFF2-40B4-BE49-F238E27FC236}">
                    <a16:creationId xmlns:a16="http://schemas.microsoft.com/office/drawing/2014/main" id="{44EA6CD9-A688-A648-A9CB-2678E4784135}"/>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p:spPr>
            <p:txBody>
              <a:bodyPr wrap="none" anchor="ctr"/>
              <a:lstStyle>
                <a:lvl1pPr eaLnBrk="0" hangingPunct="0">
                  <a:defRPr sz="2400">
                    <a:solidFill>
                      <a:schemeClr val="tx1"/>
                    </a:solidFill>
                    <a:latin typeface="Arial Black"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Black"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Black"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Black"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defRPr/>
                </a:pPr>
                <a:endParaRPr lang="en-US" altLang="en-US"/>
              </a:p>
            </p:txBody>
          </p:sp>
        </p:grpSp>
        <p:grpSp>
          <p:nvGrpSpPr>
            <p:cNvPr id="6" name="Group 6">
              <a:extLst>
                <a:ext uri="{FF2B5EF4-FFF2-40B4-BE49-F238E27FC236}">
                  <a16:creationId xmlns:a16="http://schemas.microsoft.com/office/drawing/2014/main" id="{7616DF85-C6A6-FB45-88F8-9903500D43F2}"/>
                </a:ext>
              </a:extLst>
            </p:cNvPr>
            <p:cNvGrpSpPr>
              <a:grpSpLocks/>
            </p:cNvGrpSpPr>
            <p:nvPr/>
          </p:nvGrpSpPr>
          <p:grpSpPr bwMode="auto">
            <a:xfrm>
              <a:off x="263" y="1870"/>
              <a:ext cx="466" cy="299"/>
              <a:chOff x="912" y="2640"/>
              <a:chExt cx="672" cy="432"/>
            </a:xfrm>
          </p:grpSpPr>
          <p:sp>
            <p:nvSpPr>
              <p:cNvPr id="10" name="Rectangle 9">
                <a:extLst>
                  <a:ext uri="{FF2B5EF4-FFF2-40B4-BE49-F238E27FC236}">
                    <a16:creationId xmlns:a16="http://schemas.microsoft.com/office/drawing/2014/main" id="{C5FA0F31-02EE-7D4D-A600-819079AF188E}"/>
                  </a:ext>
                </a:extLst>
              </p:cNvPr>
              <p:cNvSpPr>
                <a:spLocks noChangeArrowheads="1"/>
              </p:cNvSpPr>
              <p:nvPr/>
            </p:nvSpPr>
            <p:spPr bwMode="auto">
              <a:xfrm>
                <a:off x="912" y="2640"/>
                <a:ext cx="384" cy="432"/>
              </a:xfrm>
              <a:prstGeom prst="rect">
                <a:avLst/>
              </a:prstGeom>
              <a:solidFill>
                <a:schemeClr val="accent2"/>
              </a:solidFill>
              <a:ln>
                <a:noFill/>
              </a:ln>
            </p:spPr>
            <p:txBody>
              <a:bodyPr wrap="none" anchor="ctr"/>
              <a:lstStyle>
                <a:lvl1pPr eaLnBrk="0" hangingPunct="0">
                  <a:defRPr sz="2400">
                    <a:solidFill>
                      <a:schemeClr val="tx1"/>
                    </a:solidFill>
                    <a:latin typeface="Arial Black"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Black"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Black"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Black"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defRPr/>
                </a:pPr>
                <a:endParaRPr lang="en-US" altLang="en-US"/>
              </a:p>
            </p:txBody>
          </p:sp>
          <p:sp>
            <p:nvSpPr>
              <p:cNvPr id="11" name="Rectangle 10">
                <a:extLst>
                  <a:ext uri="{FF2B5EF4-FFF2-40B4-BE49-F238E27FC236}">
                    <a16:creationId xmlns:a16="http://schemas.microsoft.com/office/drawing/2014/main" id="{25E1CEEA-9983-9D4A-B497-44B3CF301C91}"/>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p:spPr>
            <p:txBody>
              <a:bodyPr wrap="none" anchor="ctr"/>
              <a:lstStyle>
                <a:lvl1pPr eaLnBrk="0" hangingPunct="0">
                  <a:defRPr sz="2400">
                    <a:solidFill>
                      <a:schemeClr val="tx1"/>
                    </a:solidFill>
                    <a:latin typeface="Arial Black"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Black"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Black"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Black"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defRPr/>
                </a:pPr>
                <a:endParaRPr lang="en-US" altLang="en-US"/>
              </a:p>
            </p:txBody>
          </p:sp>
        </p:grpSp>
        <p:sp>
          <p:nvSpPr>
            <p:cNvPr id="7" name="Rectangle 9">
              <a:extLst>
                <a:ext uri="{FF2B5EF4-FFF2-40B4-BE49-F238E27FC236}">
                  <a16:creationId xmlns:a16="http://schemas.microsoft.com/office/drawing/2014/main" id="{550905A6-027D-B54A-9B8A-738385939052}"/>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p:spPr>
          <p:txBody>
            <a:bodyPr wrap="none" anchor="ctr"/>
            <a:lstStyle>
              <a:lvl1pPr eaLnBrk="0" hangingPunct="0">
                <a:defRPr sz="2400">
                  <a:solidFill>
                    <a:schemeClr val="tx1"/>
                  </a:solidFill>
                  <a:latin typeface="Arial Black"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Black"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Black"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Black"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defRPr/>
              </a:pPr>
              <a:endParaRPr lang="en-US" altLang="en-US"/>
            </a:p>
          </p:txBody>
        </p:sp>
        <p:sp>
          <p:nvSpPr>
            <p:cNvPr id="8" name="Rectangle 10">
              <a:extLst>
                <a:ext uri="{FF2B5EF4-FFF2-40B4-BE49-F238E27FC236}">
                  <a16:creationId xmlns:a16="http://schemas.microsoft.com/office/drawing/2014/main" id="{369F4893-C9C7-9942-B8F1-3541409D90FF}"/>
                </a:ext>
              </a:extLst>
            </p:cNvPr>
            <p:cNvSpPr>
              <a:spLocks noChangeArrowheads="1"/>
            </p:cNvSpPr>
            <p:nvPr/>
          </p:nvSpPr>
          <p:spPr bwMode="auto">
            <a:xfrm>
              <a:off x="400" y="1536"/>
              <a:ext cx="20" cy="663"/>
            </a:xfrm>
            <a:prstGeom prst="rect">
              <a:avLst/>
            </a:prstGeom>
            <a:solidFill>
              <a:schemeClr val="bg2"/>
            </a:solidFill>
            <a:ln>
              <a:noFill/>
            </a:ln>
          </p:spPr>
          <p:txBody>
            <a:bodyPr wrap="none" anchor="ctr"/>
            <a:lstStyle>
              <a:lvl1pPr eaLnBrk="0" hangingPunct="0">
                <a:defRPr sz="2400">
                  <a:solidFill>
                    <a:schemeClr val="tx1"/>
                  </a:solidFill>
                  <a:latin typeface="Arial Black"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Black"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Black"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Black"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defRPr/>
              </a:pPr>
              <a:endParaRPr lang="en-US" altLang="en-US"/>
            </a:p>
          </p:txBody>
        </p:sp>
        <p:sp>
          <p:nvSpPr>
            <p:cNvPr id="9" name="Rectangle 11">
              <a:extLst>
                <a:ext uri="{FF2B5EF4-FFF2-40B4-BE49-F238E27FC236}">
                  <a16:creationId xmlns:a16="http://schemas.microsoft.com/office/drawing/2014/main" id="{4DD57082-07F1-3E4E-8E53-24CD70667A9E}"/>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sz="2400">
                  <a:solidFill>
                    <a:schemeClr val="tx1"/>
                  </a:solidFill>
                  <a:latin typeface="Arial Black"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Black"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Black"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Black"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defRPr/>
              </a:pPr>
              <a:endParaRPr lang="en-US" altLang="en-US"/>
            </a:p>
          </p:txBody>
        </p:sp>
      </p:grpSp>
      <p:sp>
        <p:nvSpPr>
          <p:cNvPr id="9228" name="Rectangle 12"/>
          <p:cNvSpPr>
            <a:spLocks noGrp="1" noChangeArrowheads="1"/>
          </p:cNvSpPr>
          <p:nvPr>
            <p:ph type="ctrTitle"/>
          </p:nvPr>
        </p:nvSpPr>
        <p:spPr bwMode="auto">
          <a:xfrm>
            <a:off x="5546725" y="10242550"/>
            <a:ext cx="43526075" cy="6400800"/>
          </a:xfrm>
          <a:prstGeom prst="rect">
            <a:avLst/>
          </a:prstGeom>
          <a:noFill/>
        </p:spPr>
        <p:txBody>
          <a:bodyPr vert="horz" wrap="square" lIns="480709" tIns="240355" rIns="480709" bIns="240355" numCol="1" anchor="b" anchorCtr="0" compatLnSpc="1">
            <a:prstTxWarp prst="textNoShape">
              <a:avLst/>
            </a:prstTxWarp>
          </a:bodyPr>
          <a:lstStyle>
            <a:lvl1pPr>
              <a:defRPr/>
            </a:lvl1pPr>
          </a:lstStyle>
          <a:p>
            <a:pPr lvl="0"/>
            <a:r>
              <a:rPr lang="en-US" noProof="0"/>
              <a:t>Click to edit Master title style</a:t>
            </a:r>
          </a:p>
        </p:txBody>
      </p:sp>
      <p:sp>
        <p:nvSpPr>
          <p:cNvPr id="9229" name="Rectangle 13"/>
          <p:cNvSpPr>
            <a:spLocks noGrp="1" noChangeArrowheads="1"/>
          </p:cNvSpPr>
          <p:nvPr>
            <p:ph type="subTitle" idx="1"/>
          </p:nvPr>
        </p:nvSpPr>
        <p:spPr bwMode="auto">
          <a:xfrm>
            <a:off x="7680325" y="21761450"/>
            <a:ext cx="35845750" cy="9817100"/>
          </a:xfrm>
          <a:prstGeom prst="rect">
            <a:avLst/>
          </a:prstGeom>
          <a:noFill/>
        </p:spPr>
        <p:txBody>
          <a:bodyPr vert="horz" wrap="square" lIns="480709" tIns="240355" rIns="480709" bIns="240355" numCol="1" anchor="t" anchorCtr="0" compatLnSpc="1">
            <a:prstTxWarp prst="textNoShape">
              <a:avLst/>
            </a:prstTxWarp>
          </a:bodyPr>
          <a:lstStyle>
            <a:lvl1pPr marL="0" indent="0" algn="ctr">
              <a:buFont typeface="Wingdings" charset="0"/>
              <a:buNone/>
              <a:defRPr/>
            </a:lvl1pPr>
          </a:lstStyle>
          <a:p>
            <a:pPr lvl="0"/>
            <a:r>
              <a:rPr lang="en-US" noProof="0"/>
              <a:t>Click to edit Master subtitle style</a:t>
            </a:r>
          </a:p>
        </p:txBody>
      </p:sp>
      <p:sp>
        <p:nvSpPr>
          <p:cNvPr id="14" name="Rectangle 14">
            <a:extLst>
              <a:ext uri="{FF2B5EF4-FFF2-40B4-BE49-F238E27FC236}">
                <a16:creationId xmlns:a16="http://schemas.microsoft.com/office/drawing/2014/main" id="{D87E8020-6EA7-124B-9132-0C07D29795D7}"/>
              </a:ext>
            </a:extLst>
          </p:cNvPr>
          <p:cNvSpPr>
            <a:spLocks noGrp="1" noChangeArrowheads="1"/>
          </p:cNvSpPr>
          <p:nvPr>
            <p:ph type="dt" sz="half" idx="10"/>
          </p:nvPr>
        </p:nvSpPr>
        <p:spPr bwMode="auto">
          <a:xfrm>
            <a:off x="5546725" y="34991675"/>
            <a:ext cx="10668000" cy="2559050"/>
          </a:xfrm>
          <a:prstGeom prst="rect">
            <a:avLst/>
          </a:prstGeom>
        </p:spPr>
        <p:txBody>
          <a:bodyPr vert="horz" wrap="square" lIns="480709" tIns="240355" rIns="480709" bIns="240355" numCol="1" anchor="b" anchorCtr="0" compatLnSpc="1">
            <a:prstTxWarp prst="textNoShape">
              <a:avLst/>
            </a:prstTxWarp>
          </a:bodyPr>
          <a:lstStyle>
            <a:lvl1pPr eaLnBrk="1" hangingPunct="1">
              <a:defRPr sz="7400">
                <a:solidFill>
                  <a:schemeClr val="bg2"/>
                </a:solidFill>
                <a:latin typeface="Tahoma" pitchFamily="-100" charset="0"/>
                <a:ea typeface="ＭＳ Ｐゴシック" pitchFamily="-100" charset="-128"/>
                <a:cs typeface="ＭＳ Ｐゴシック" pitchFamily="-100" charset="-128"/>
              </a:defRPr>
            </a:lvl1pPr>
          </a:lstStyle>
          <a:p>
            <a:pPr>
              <a:defRPr/>
            </a:pPr>
            <a:endParaRPr lang="en-US"/>
          </a:p>
        </p:txBody>
      </p:sp>
      <p:sp>
        <p:nvSpPr>
          <p:cNvPr id="15" name="Rectangle 15">
            <a:extLst>
              <a:ext uri="{FF2B5EF4-FFF2-40B4-BE49-F238E27FC236}">
                <a16:creationId xmlns:a16="http://schemas.microsoft.com/office/drawing/2014/main" id="{4A603A7C-1A64-E04F-9D5C-6D5BCD54CF1F}"/>
              </a:ext>
            </a:extLst>
          </p:cNvPr>
          <p:cNvSpPr>
            <a:spLocks noGrp="1" noChangeArrowheads="1"/>
          </p:cNvSpPr>
          <p:nvPr>
            <p:ph type="ftr" sz="quarter" idx="11"/>
          </p:nvPr>
        </p:nvSpPr>
        <p:spPr bwMode="auto">
          <a:xfrm>
            <a:off x="19202400" y="34991675"/>
            <a:ext cx="16214725" cy="2559050"/>
          </a:xfrm>
          <a:prstGeom prst="rect">
            <a:avLst/>
          </a:prstGeom>
        </p:spPr>
        <p:txBody>
          <a:bodyPr vert="horz" wrap="square" lIns="480709" tIns="240355" rIns="480709" bIns="240355" numCol="1" anchor="b" anchorCtr="0" compatLnSpc="1">
            <a:prstTxWarp prst="textNoShape">
              <a:avLst/>
            </a:prstTxWarp>
          </a:bodyPr>
          <a:lstStyle>
            <a:lvl1pPr algn="ctr" eaLnBrk="1" hangingPunct="1">
              <a:defRPr sz="7400">
                <a:solidFill>
                  <a:schemeClr val="bg2"/>
                </a:solidFill>
                <a:latin typeface="Tahoma" pitchFamily="-100" charset="0"/>
                <a:ea typeface="ＭＳ Ｐゴシック" pitchFamily="-100" charset="-128"/>
                <a:cs typeface="ＭＳ Ｐゴシック" pitchFamily="-100" charset="-128"/>
              </a:defRPr>
            </a:lvl1pPr>
          </a:lstStyle>
          <a:p>
            <a:pPr>
              <a:defRPr/>
            </a:pPr>
            <a:endParaRPr lang="en-US"/>
          </a:p>
        </p:txBody>
      </p:sp>
      <p:sp>
        <p:nvSpPr>
          <p:cNvPr id="16" name="Rectangle 16">
            <a:extLst>
              <a:ext uri="{FF2B5EF4-FFF2-40B4-BE49-F238E27FC236}">
                <a16:creationId xmlns:a16="http://schemas.microsoft.com/office/drawing/2014/main" id="{CAF45746-A6C8-1140-87C3-2ACC96123787}"/>
              </a:ext>
            </a:extLst>
          </p:cNvPr>
          <p:cNvSpPr>
            <a:spLocks noGrp="1" noChangeArrowheads="1"/>
          </p:cNvSpPr>
          <p:nvPr>
            <p:ph type="sldNum" sz="quarter" idx="12"/>
          </p:nvPr>
        </p:nvSpPr>
        <p:spPr bwMode="auto">
          <a:xfrm>
            <a:off x="38404800" y="34991675"/>
            <a:ext cx="10668000" cy="2559050"/>
          </a:xfrm>
          <a:prstGeom prst="rect">
            <a:avLst/>
          </a:prstGeom>
        </p:spPr>
        <p:txBody>
          <a:bodyPr vert="horz" wrap="square" lIns="480709" tIns="240355" rIns="480709" bIns="240355" numCol="1" anchor="b" anchorCtr="0" compatLnSpc="1">
            <a:prstTxWarp prst="textNoShape">
              <a:avLst/>
            </a:prstTxWarp>
          </a:bodyPr>
          <a:lstStyle>
            <a:lvl1pPr algn="r" eaLnBrk="1" hangingPunct="1">
              <a:defRPr sz="7400">
                <a:solidFill>
                  <a:schemeClr val="bg2"/>
                </a:solidFill>
                <a:latin typeface="Tahoma" panose="020B0604030504040204" pitchFamily="34" charset="0"/>
                <a:ea typeface="ＭＳ Ｐゴシック" panose="020B0600070205080204" pitchFamily="34" charset="-128"/>
              </a:defRPr>
            </a:lvl1pPr>
          </a:lstStyle>
          <a:p>
            <a:pPr>
              <a:defRPr/>
            </a:pPr>
            <a:fld id="{789C9F3A-7BE8-3F42-BF55-EEAF83342CDC}" type="slidenum">
              <a:rPr lang="en-US" altLang="en-US"/>
              <a:pPr>
                <a:defRPr/>
              </a:pPr>
              <a:t>‹#›</a:t>
            </a:fld>
            <a:endParaRPr lang="en-US" altLang="en-US"/>
          </a:p>
        </p:txBody>
      </p:sp>
    </p:spTree>
    <p:extLst>
      <p:ext uri="{BB962C8B-B14F-4D97-AF65-F5344CB8AC3E}">
        <p14:creationId xmlns:p14="http://schemas.microsoft.com/office/powerpoint/2010/main" val="3390951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2560638" y="8961438"/>
            <a:ext cx="46085125" cy="253444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570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538288"/>
            <a:ext cx="11520488" cy="3276758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638" y="1538288"/>
            <a:ext cx="34412237" cy="327675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784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2560638" y="8961438"/>
            <a:ext cx="46085125" cy="25344437"/>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8042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0" y="16278225"/>
            <a:ext cx="43526075" cy="840105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35990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2560638" y="8961438"/>
            <a:ext cx="22966362" cy="25344437"/>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79400" y="8961438"/>
            <a:ext cx="22966363" cy="25344437"/>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46477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2560638" y="8596313"/>
            <a:ext cx="22625050" cy="358298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2179300"/>
            <a:ext cx="22625050" cy="22126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8596313"/>
            <a:ext cx="22632988" cy="358298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2179300"/>
            <a:ext cx="22632988" cy="22126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29719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256076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8643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528763"/>
            <a:ext cx="28625800" cy="3277711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8035925"/>
            <a:ext cx="16846550" cy="262699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4416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5" y="3432175"/>
            <a:ext cx="30724475" cy="23042563"/>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30057725"/>
            <a:ext cx="30724475" cy="450691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6269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80"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l" defTabSz="4806950" rtl="0" eaLnBrk="0" fontAlgn="base" hangingPunct="0">
        <a:spcBef>
          <a:spcPct val="0"/>
        </a:spcBef>
        <a:spcAft>
          <a:spcPct val="0"/>
        </a:spcAft>
        <a:defRPr sz="23100">
          <a:solidFill>
            <a:schemeClr val="tx2"/>
          </a:solidFill>
          <a:latin typeface="+mj-lt"/>
          <a:ea typeface="+mj-ea"/>
          <a:cs typeface="ＭＳ Ｐゴシック" pitchFamily="4" charset="-128"/>
        </a:defRPr>
      </a:lvl1pPr>
      <a:lvl2pPr algn="l" defTabSz="4806950" rtl="0" eaLnBrk="0" fontAlgn="base" hangingPunct="0">
        <a:spcBef>
          <a:spcPct val="0"/>
        </a:spcBef>
        <a:spcAft>
          <a:spcPct val="0"/>
        </a:spcAft>
        <a:defRPr sz="23100">
          <a:solidFill>
            <a:schemeClr val="tx2"/>
          </a:solidFill>
          <a:latin typeface="Tahoma" charset="0"/>
          <a:ea typeface="ＭＳ Ｐゴシック" charset="0"/>
          <a:cs typeface="ＭＳ Ｐゴシック" pitchFamily="4" charset="-128"/>
        </a:defRPr>
      </a:lvl2pPr>
      <a:lvl3pPr algn="l" defTabSz="4806950" rtl="0" eaLnBrk="0" fontAlgn="base" hangingPunct="0">
        <a:spcBef>
          <a:spcPct val="0"/>
        </a:spcBef>
        <a:spcAft>
          <a:spcPct val="0"/>
        </a:spcAft>
        <a:defRPr sz="23100">
          <a:solidFill>
            <a:schemeClr val="tx2"/>
          </a:solidFill>
          <a:latin typeface="Tahoma" charset="0"/>
          <a:ea typeface="ＭＳ Ｐゴシック" charset="0"/>
          <a:cs typeface="ＭＳ Ｐゴシック" pitchFamily="4" charset="-128"/>
        </a:defRPr>
      </a:lvl3pPr>
      <a:lvl4pPr algn="l" defTabSz="4806950" rtl="0" eaLnBrk="0" fontAlgn="base" hangingPunct="0">
        <a:spcBef>
          <a:spcPct val="0"/>
        </a:spcBef>
        <a:spcAft>
          <a:spcPct val="0"/>
        </a:spcAft>
        <a:defRPr sz="23100">
          <a:solidFill>
            <a:schemeClr val="tx2"/>
          </a:solidFill>
          <a:latin typeface="Tahoma" charset="0"/>
          <a:ea typeface="ＭＳ Ｐゴシック" charset="0"/>
          <a:cs typeface="ＭＳ Ｐゴシック" pitchFamily="4" charset="-128"/>
        </a:defRPr>
      </a:lvl4pPr>
      <a:lvl5pPr algn="l" defTabSz="4806950" rtl="0" eaLnBrk="0" fontAlgn="base" hangingPunct="0">
        <a:spcBef>
          <a:spcPct val="0"/>
        </a:spcBef>
        <a:spcAft>
          <a:spcPct val="0"/>
        </a:spcAft>
        <a:defRPr sz="23100">
          <a:solidFill>
            <a:schemeClr val="tx2"/>
          </a:solidFill>
          <a:latin typeface="Tahoma" charset="0"/>
          <a:ea typeface="ＭＳ Ｐゴシック" charset="0"/>
          <a:cs typeface="ＭＳ Ｐゴシック" pitchFamily="4" charset="-128"/>
        </a:defRPr>
      </a:lvl5pPr>
      <a:lvl6pPr marL="457200" algn="l" defTabSz="4806950" rtl="0" fontAlgn="base">
        <a:spcBef>
          <a:spcPct val="0"/>
        </a:spcBef>
        <a:spcAft>
          <a:spcPct val="0"/>
        </a:spcAft>
        <a:defRPr sz="23100">
          <a:solidFill>
            <a:schemeClr val="tx2"/>
          </a:solidFill>
          <a:latin typeface="Tahoma" charset="0"/>
          <a:ea typeface="ＭＳ Ｐゴシック" charset="0"/>
        </a:defRPr>
      </a:lvl6pPr>
      <a:lvl7pPr marL="914400" algn="l" defTabSz="4806950" rtl="0" fontAlgn="base">
        <a:spcBef>
          <a:spcPct val="0"/>
        </a:spcBef>
        <a:spcAft>
          <a:spcPct val="0"/>
        </a:spcAft>
        <a:defRPr sz="23100">
          <a:solidFill>
            <a:schemeClr val="tx2"/>
          </a:solidFill>
          <a:latin typeface="Tahoma" charset="0"/>
          <a:ea typeface="ＭＳ Ｐゴシック" charset="0"/>
        </a:defRPr>
      </a:lvl7pPr>
      <a:lvl8pPr marL="1371600" algn="l" defTabSz="4806950" rtl="0" fontAlgn="base">
        <a:spcBef>
          <a:spcPct val="0"/>
        </a:spcBef>
        <a:spcAft>
          <a:spcPct val="0"/>
        </a:spcAft>
        <a:defRPr sz="23100">
          <a:solidFill>
            <a:schemeClr val="tx2"/>
          </a:solidFill>
          <a:latin typeface="Tahoma" charset="0"/>
          <a:ea typeface="ＭＳ Ｐゴシック" charset="0"/>
        </a:defRPr>
      </a:lvl8pPr>
      <a:lvl9pPr marL="1828800" algn="l" defTabSz="4806950" rtl="0" fontAlgn="base">
        <a:spcBef>
          <a:spcPct val="0"/>
        </a:spcBef>
        <a:spcAft>
          <a:spcPct val="0"/>
        </a:spcAft>
        <a:defRPr sz="23100">
          <a:solidFill>
            <a:schemeClr val="tx2"/>
          </a:solidFill>
          <a:latin typeface="Tahoma" charset="0"/>
          <a:ea typeface="ＭＳ Ｐゴシック" charset="0"/>
        </a:defRPr>
      </a:lvl9pPr>
    </p:titleStyle>
    <p:bodyStyle>
      <a:lvl1pPr marL="1803400" indent="-1803400" algn="l" defTabSz="4806950" rtl="0" eaLnBrk="0" fontAlgn="base" hangingPunct="0">
        <a:spcBef>
          <a:spcPct val="20000"/>
        </a:spcBef>
        <a:spcAft>
          <a:spcPct val="0"/>
        </a:spcAft>
        <a:buClr>
          <a:schemeClr val="folHlink"/>
        </a:buClr>
        <a:buSzPct val="60000"/>
        <a:buFont typeface="Wingdings" pitchFamily="2" charset="2"/>
        <a:buChar char="n"/>
        <a:defRPr sz="16800">
          <a:solidFill>
            <a:schemeClr val="tx1"/>
          </a:solidFill>
          <a:latin typeface="+mn-lt"/>
          <a:ea typeface="+mn-ea"/>
          <a:cs typeface="ＭＳ Ｐゴシック" pitchFamily="4" charset="-128"/>
        </a:defRPr>
      </a:lvl1pPr>
      <a:lvl2pPr marL="3905250" indent="-1501775" algn="l" defTabSz="4806950" rtl="0" eaLnBrk="0" fontAlgn="base" hangingPunct="0">
        <a:spcBef>
          <a:spcPct val="20000"/>
        </a:spcBef>
        <a:spcAft>
          <a:spcPct val="0"/>
        </a:spcAft>
        <a:buClr>
          <a:schemeClr val="hlink"/>
        </a:buClr>
        <a:buSzPct val="55000"/>
        <a:buFont typeface="Wingdings" pitchFamily="2" charset="2"/>
        <a:buChar char="n"/>
        <a:defRPr sz="14700">
          <a:solidFill>
            <a:schemeClr val="tx1"/>
          </a:solidFill>
          <a:latin typeface="+mn-lt"/>
          <a:ea typeface="+mn-ea"/>
        </a:defRPr>
      </a:lvl2pPr>
      <a:lvl3pPr marL="6008688" indent="-1201738" algn="l" defTabSz="4806950" rtl="0" eaLnBrk="0" fontAlgn="base" hangingPunct="0">
        <a:spcBef>
          <a:spcPct val="20000"/>
        </a:spcBef>
        <a:spcAft>
          <a:spcPct val="0"/>
        </a:spcAft>
        <a:buClr>
          <a:schemeClr val="folHlink"/>
        </a:buClr>
        <a:buSzPct val="50000"/>
        <a:buFont typeface="Wingdings" pitchFamily="2" charset="2"/>
        <a:buChar char="n"/>
        <a:defRPr sz="12600">
          <a:solidFill>
            <a:schemeClr val="tx1"/>
          </a:solidFill>
          <a:latin typeface="+mn-lt"/>
          <a:ea typeface="+mn-ea"/>
        </a:defRPr>
      </a:lvl3pPr>
      <a:lvl4pPr marL="8412163" indent="-1201738" algn="l" defTabSz="4806950" rtl="0" eaLnBrk="0" fontAlgn="base" hangingPunct="0">
        <a:spcBef>
          <a:spcPct val="20000"/>
        </a:spcBef>
        <a:spcAft>
          <a:spcPct val="0"/>
        </a:spcAft>
        <a:buClr>
          <a:schemeClr val="accent2"/>
        </a:buClr>
        <a:buSzPct val="55000"/>
        <a:buFont typeface="Wingdings" pitchFamily="2" charset="2"/>
        <a:buChar char="n"/>
        <a:defRPr sz="10500">
          <a:solidFill>
            <a:schemeClr val="tx1"/>
          </a:solidFill>
          <a:latin typeface="+mn-lt"/>
          <a:ea typeface="+mn-ea"/>
        </a:defRPr>
      </a:lvl4pPr>
      <a:lvl5pPr marL="10815638" indent="-1201738" algn="l" defTabSz="4806950" rtl="0" eaLnBrk="0" fontAlgn="base" hangingPunct="0">
        <a:spcBef>
          <a:spcPct val="20000"/>
        </a:spcBef>
        <a:spcAft>
          <a:spcPct val="0"/>
        </a:spcAft>
        <a:buClr>
          <a:schemeClr val="accent1"/>
        </a:buClr>
        <a:buSzPct val="50000"/>
        <a:buFont typeface="Wingdings" pitchFamily="2" charset="2"/>
        <a:buChar char="n"/>
        <a:defRPr sz="10500">
          <a:solidFill>
            <a:schemeClr val="tx1"/>
          </a:solidFill>
          <a:latin typeface="+mn-lt"/>
          <a:ea typeface="+mn-ea"/>
        </a:defRPr>
      </a:lvl5pPr>
      <a:lvl6pPr marL="11272838" indent="-1201738" algn="l" defTabSz="4806950" rtl="0" fontAlgn="base">
        <a:spcBef>
          <a:spcPct val="20000"/>
        </a:spcBef>
        <a:spcAft>
          <a:spcPct val="0"/>
        </a:spcAft>
        <a:buClr>
          <a:schemeClr val="accent1"/>
        </a:buClr>
        <a:buSzPct val="50000"/>
        <a:buFont typeface="Wingdings" charset="0"/>
        <a:buChar char="n"/>
        <a:defRPr sz="10500">
          <a:solidFill>
            <a:schemeClr val="tx1"/>
          </a:solidFill>
          <a:latin typeface="+mn-lt"/>
          <a:ea typeface="+mn-ea"/>
        </a:defRPr>
      </a:lvl6pPr>
      <a:lvl7pPr marL="11730038" indent="-1201738" algn="l" defTabSz="4806950" rtl="0" fontAlgn="base">
        <a:spcBef>
          <a:spcPct val="20000"/>
        </a:spcBef>
        <a:spcAft>
          <a:spcPct val="0"/>
        </a:spcAft>
        <a:buClr>
          <a:schemeClr val="accent1"/>
        </a:buClr>
        <a:buSzPct val="50000"/>
        <a:buFont typeface="Wingdings" charset="0"/>
        <a:buChar char="n"/>
        <a:defRPr sz="10500">
          <a:solidFill>
            <a:schemeClr val="tx1"/>
          </a:solidFill>
          <a:latin typeface="+mn-lt"/>
          <a:ea typeface="+mn-ea"/>
        </a:defRPr>
      </a:lvl7pPr>
      <a:lvl8pPr marL="12187238" indent="-1201738" algn="l" defTabSz="4806950" rtl="0" fontAlgn="base">
        <a:spcBef>
          <a:spcPct val="20000"/>
        </a:spcBef>
        <a:spcAft>
          <a:spcPct val="0"/>
        </a:spcAft>
        <a:buClr>
          <a:schemeClr val="accent1"/>
        </a:buClr>
        <a:buSzPct val="50000"/>
        <a:buFont typeface="Wingdings" charset="0"/>
        <a:buChar char="n"/>
        <a:defRPr sz="10500">
          <a:solidFill>
            <a:schemeClr val="tx1"/>
          </a:solidFill>
          <a:latin typeface="+mn-lt"/>
          <a:ea typeface="+mn-ea"/>
        </a:defRPr>
      </a:lvl8pPr>
      <a:lvl9pPr marL="12644438" indent="-1201738" algn="l" defTabSz="4806950" rtl="0" fontAlgn="base">
        <a:spcBef>
          <a:spcPct val="20000"/>
        </a:spcBef>
        <a:spcAft>
          <a:spcPct val="0"/>
        </a:spcAft>
        <a:buClr>
          <a:schemeClr val="accent1"/>
        </a:buClr>
        <a:buSzPct val="50000"/>
        <a:buFont typeface="Wingdings" charset="0"/>
        <a:buChar char="n"/>
        <a:defRPr sz="105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tx2"/>
            </a:gs>
          </a:gsLst>
          <a:lin ang="5400000" scaled="1"/>
        </a:gradFill>
        <a:effectLst/>
      </p:bgPr>
    </p:bg>
    <p:spTree>
      <p:nvGrpSpPr>
        <p:cNvPr id="1" name=""/>
        <p:cNvGrpSpPr/>
        <p:nvPr/>
      </p:nvGrpSpPr>
      <p:grpSpPr>
        <a:xfrm>
          <a:off x="0" y="0"/>
          <a:ext cx="0" cy="0"/>
          <a:chOff x="0" y="0"/>
          <a:chExt cx="0" cy="0"/>
        </a:xfrm>
      </p:grpSpPr>
      <p:sp>
        <p:nvSpPr>
          <p:cNvPr id="91" name="Rectangle 46">
            <a:extLst>
              <a:ext uri="{FF2B5EF4-FFF2-40B4-BE49-F238E27FC236}">
                <a16:creationId xmlns:a16="http://schemas.microsoft.com/office/drawing/2014/main" id="{5D1EA66C-CF93-0945-925A-45470E08C675}"/>
              </a:ext>
            </a:extLst>
          </p:cNvPr>
          <p:cNvSpPr>
            <a:spLocks noChangeArrowheads="1"/>
          </p:cNvSpPr>
          <p:nvPr/>
        </p:nvSpPr>
        <p:spPr bwMode="auto">
          <a:xfrm>
            <a:off x="11315065" y="10574338"/>
            <a:ext cx="28251150" cy="14787628"/>
          </a:xfrm>
          <a:prstGeom prst="rect">
            <a:avLst/>
          </a:prstGeom>
          <a:solidFill>
            <a:schemeClr val="bg1"/>
          </a:solidFill>
          <a:ln w="9525">
            <a:solidFill>
              <a:schemeClr val="tx1"/>
            </a:solidFill>
            <a:miter lim="800000"/>
            <a:headEnd/>
            <a:tailEnd/>
          </a:ln>
          <a:effectLst>
            <a:outerShdw blurRad="63500" dist="152400" dir="18900000" algn="ctr" rotWithShape="0">
              <a:srgbClr val="000000">
                <a:alpha val="75000"/>
              </a:srgbClr>
            </a:outerShdw>
          </a:effectLst>
        </p:spPr>
        <p:txBody>
          <a:bodyPr wrap="square" lIns="914400" tIns="914400" rIns="914400" bIns="914400" anchor="ctr"/>
          <a:lstStyle>
            <a:lvl1pPr>
              <a:defRPr sz="2400">
                <a:solidFill>
                  <a:schemeClr val="tx1"/>
                </a:solidFill>
                <a:latin typeface="Arial Black" charset="0"/>
                <a:ea typeface="ＭＳ Ｐゴシック" charset="-128"/>
              </a:defRPr>
            </a:lvl1pPr>
            <a:lvl2pPr marL="742950" indent="-285750">
              <a:defRPr sz="2400">
                <a:solidFill>
                  <a:schemeClr val="tx1"/>
                </a:solidFill>
                <a:latin typeface="Arial Black" charset="0"/>
                <a:ea typeface="ＭＳ Ｐゴシック" charset="-128"/>
              </a:defRPr>
            </a:lvl2pPr>
            <a:lvl3pPr marL="1143000" indent="-228600">
              <a:defRPr sz="2400">
                <a:solidFill>
                  <a:schemeClr val="tx1"/>
                </a:solidFill>
                <a:latin typeface="Arial Black" charset="0"/>
                <a:ea typeface="ＭＳ Ｐゴシック" charset="-128"/>
              </a:defRPr>
            </a:lvl3pPr>
            <a:lvl4pPr marL="1600200" indent="-228600">
              <a:defRPr sz="2400">
                <a:solidFill>
                  <a:schemeClr val="tx1"/>
                </a:solidFill>
                <a:latin typeface="Arial Black" charset="0"/>
                <a:ea typeface="ＭＳ Ｐゴシック" charset="-128"/>
              </a:defRPr>
            </a:lvl4pPr>
            <a:lvl5pPr marL="2057400" indent="-228600">
              <a:defRPr sz="2400">
                <a:solidFill>
                  <a:schemeClr val="tx1"/>
                </a:solidFill>
                <a:latin typeface="Arial Black" charset="0"/>
                <a:ea typeface="ＭＳ Ｐゴシック" charset="-128"/>
              </a:defRPr>
            </a:lvl5pPr>
            <a:lvl6pPr marL="2514600" indent="-228600" eaLnBrk="0" fontAlgn="base" hangingPunct="0">
              <a:spcBef>
                <a:spcPct val="0"/>
              </a:spcBef>
              <a:spcAft>
                <a:spcPct val="0"/>
              </a:spcAft>
              <a:defRPr sz="2400">
                <a:solidFill>
                  <a:schemeClr val="tx1"/>
                </a:solidFill>
                <a:latin typeface="Arial Black" charset="0"/>
                <a:ea typeface="ＭＳ Ｐゴシック" charset="-128"/>
              </a:defRPr>
            </a:lvl6pPr>
            <a:lvl7pPr marL="2971800" indent="-228600" eaLnBrk="0" fontAlgn="base" hangingPunct="0">
              <a:spcBef>
                <a:spcPct val="0"/>
              </a:spcBef>
              <a:spcAft>
                <a:spcPct val="0"/>
              </a:spcAft>
              <a:defRPr sz="2400">
                <a:solidFill>
                  <a:schemeClr val="tx1"/>
                </a:solidFill>
                <a:latin typeface="Arial Black" charset="0"/>
                <a:ea typeface="ＭＳ Ｐゴシック" charset="-128"/>
              </a:defRPr>
            </a:lvl7pPr>
            <a:lvl8pPr marL="3429000" indent="-228600" eaLnBrk="0" fontAlgn="base" hangingPunct="0">
              <a:spcBef>
                <a:spcPct val="0"/>
              </a:spcBef>
              <a:spcAft>
                <a:spcPct val="0"/>
              </a:spcAft>
              <a:defRPr sz="2400">
                <a:solidFill>
                  <a:schemeClr val="tx1"/>
                </a:solidFill>
                <a:latin typeface="Arial Black" charset="0"/>
                <a:ea typeface="ＭＳ Ｐゴシック" charset="-128"/>
              </a:defRPr>
            </a:lvl8pPr>
            <a:lvl9pPr marL="3886200" indent="-228600" eaLnBrk="0" fontAlgn="base" hangingPunct="0">
              <a:spcBef>
                <a:spcPct val="0"/>
              </a:spcBef>
              <a:spcAft>
                <a:spcPct val="0"/>
              </a:spcAft>
              <a:defRPr sz="2400">
                <a:solidFill>
                  <a:schemeClr val="tx1"/>
                </a:solidFill>
                <a:latin typeface="Arial Black" charset="0"/>
                <a:ea typeface="ＭＳ Ｐゴシック" charset="-128"/>
              </a:defRPr>
            </a:lvl9pPr>
          </a:lstStyle>
          <a:p>
            <a:pPr algn="ctr"/>
            <a:r>
              <a:rPr lang="en-US" sz="8500" b="1" dirty="0">
                <a:solidFill>
                  <a:schemeClr val="tx2"/>
                </a:solidFill>
                <a:latin typeface="Arial Narrow" panose="020B0604020202020204" pitchFamily="34" charset="0"/>
                <a:cs typeface="Arial Narrow" panose="020B0604020202020204" pitchFamily="34" charset="0"/>
              </a:rPr>
              <a:t>Put your take home message in this space. What do you want people to know about this poster? Just put that information right here. Go ahead and type it here. Yep, right here in this box</a:t>
            </a:r>
          </a:p>
        </p:txBody>
      </p:sp>
      <p:sp>
        <p:nvSpPr>
          <p:cNvPr id="5123" name="Rectangle 71">
            <a:extLst>
              <a:ext uri="{FF2B5EF4-FFF2-40B4-BE49-F238E27FC236}">
                <a16:creationId xmlns:a16="http://schemas.microsoft.com/office/drawing/2014/main" id="{72D4DB62-92FC-2C41-9D90-D9B60100E240}"/>
              </a:ext>
            </a:extLst>
          </p:cNvPr>
          <p:cNvSpPr>
            <a:spLocks noChangeArrowheads="1"/>
          </p:cNvSpPr>
          <p:nvPr/>
        </p:nvSpPr>
        <p:spPr bwMode="gray">
          <a:xfrm>
            <a:off x="3887788" y="5111750"/>
            <a:ext cx="38404800" cy="34607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480709" tIns="240355" rIns="480709" bIns="240355" anchor="ctr"/>
          <a:lstStyle>
            <a:lvl1pPr defTabSz="4806950">
              <a:defRPr sz="2400">
                <a:solidFill>
                  <a:schemeClr val="tx1"/>
                </a:solidFill>
                <a:latin typeface="Arial Black" panose="020B0604020202020204" pitchFamily="34" charset="0"/>
                <a:ea typeface="ＭＳ Ｐゴシック" panose="020B0600070205080204" pitchFamily="34" charset="-128"/>
              </a:defRPr>
            </a:lvl1pPr>
            <a:lvl2pPr marL="742950" indent="-285750" defTabSz="4806950">
              <a:defRPr sz="2400">
                <a:solidFill>
                  <a:schemeClr val="tx1"/>
                </a:solidFill>
                <a:latin typeface="Arial Black" panose="020B0604020202020204" pitchFamily="34" charset="0"/>
                <a:ea typeface="ＭＳ Ｐゴシック" panose="020B0600070205080204" pitchFamily="34" charset="-128"/>
              </a:defRPr>
            </a:lvl2pPr>
            <a:lvl3pPr marL="1143000" indent="-228600" defTabSz="4806950">
              <a:defRPr sz="2400">
                <a:solidFill>
                  <a:schemeClr val="tx1"/>
                </a:solidFill>
                <a:latin typeface="Arial Black" panose="020B0604020202020204" pitchFamily="34" charset="0"/>
                <a:ea typeface="ＭＳ Ｐゴシック" panose="020B0600070205080204" pitchFamily="34" charset="-128"/>
              </a:defRPr>
            </a:lvl3pPr>
            <a:lvl4pPr marL="1600200" indent="-228600" defTabSz="4806950">
              <a:defRPr sz="2400">
                <a:solidFill>
                  <a:schemeClr val="tx1"/>
                </a:solidFill>
                <a:latin typeface="Arial Black" panose="020B0604020202020204" pitchFamily="34" charset="0"/>
                <a:ea typeface="ＭＳ Ｐゴシック" panose="020B0600070205080204" pitchFamily="34" charset="-128"/>
              </a:defRPr>
            </a:lvl4pPr>
            <a:lvl5pPr marL="2057400" indent="-228600" defTabSz="4806950">
              <a:defRPr sz="2400">
                <a:solidFill>
                  <a:schemeClr val="tx1"/>
                </a:solidFill>
                <a:latin typeface="Arial Black" panose="020B0604020202020204" pitchFamily="34" charset="0"/>
                <a:ea typeface="ＭＳ Ｐゴシック" panose="020B0600070205080204" pitchFamily="34" charset="-128"/>
              </a:defRPr>
            </a:lvl5pPr>
            <a:lvl6pPr marL="2514600" indent="-228600" defTabSz="480695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defTabSz="480695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defTabSz="480695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defTabSz="480695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algn="ctr" eaLnBrk="1" hangingPunct="1"/>
            <a:endParaRPr kumimoji="1" lang="en-US" altLang="en-US" sz="12600">
              <a:latin typeface="Tahoma" panose="020B0604030504040204" pitchFamily="34" charset="0"/>
            </a:endParaRPr>
          </a:p>
        </p:txBody>
      </p:sp>
      <p:sp>
        <p:nvSpPr>
          <p:cNvPr id="12332" name="Rectangle 44">
            <a:extLst>
              <a:ext uri="{FF2B5EF4-FFF2-40B4-BE49-F238E27FC236}">
                <a16:creationId xmlns:a16="http://schemas.microsoft.com/office/drawing/2014/main" id="{303B8B2A-A586-B14B-9DB9-63AEB3142343}"/>
              </a:ext>
            </a:extLst>
          </p:cNvPr>
          <p:cNvSpPr>
            <a:spLocks noChangeArrowheads="1"/>
          </p:cNvSpPr>
          <p:nvPr/>
        </p:nvSpPr>
        <p:spPr bwMode="auto">
          <a:xfrm>
            <a:off x="555625" y="10574338"/>
            <a:ext cx="9475788" cy="11191875"/>
          </a:xfrm>
          <a:prstGeom prst="rect">
            <a:avLst/>
          </a:prstGeom>
          <a:solidFill>
            <a:schemeClr val="bg1"/>
          </a:solidFill>
          <a:ln w="9525">
            <a:solidFill>
              <a:schemeClr val="tx1"/>
            </a:solidFill>
            <a:miter lim="800000"/>
            <a:headEnd/>
            <a:tailEnd/>
          </a:ln>
          <a:effectLst>
            <a:outerShdw blurRad="63500" dist="152400" dir="18900000" algn="ctr" rotWithShape="0">
              <a:srgbClr val="000000">
                <a:alpha val="75000"/>
              </a:srgbClr>
            </a:outerShdw>
          </a:effectLst>
        </p:spPr>
        <p:txBody>
          <a:bodyPr wrap="none" anchor="ctr"/>
          <a:lstStyle>
            <a:lvl1pPr>
              <a:defRPr sz="2400">
                <a:solidFill>
                  <a:schemeClr val="tx1"/>
                </a:solidFill>
                <a:latin typeface="Arial Black" charset="0"/>
                <a:ea typeface="ＭＳ Ｐゴシック" charset="-128"/>
              </a:defRPr>
            </a:lvl1pPr>
            <a:lvl2pPr marL="742950" indent="-285750">
              <a:defRPr sz="2400">
                <a:solidFill>
                  <a:schemeClr val="tx1"/>
                </a:solidFill>
                <a:latin typeface="Arial Black" charset="0"/>
                <a:ea typeface="ＭＳ Ｐゴシック" charset="-128"/>
              </a:defRPr>
            </a:lvl2pPr>
            <a:lvl3pPr marL="1143000" indent="-228600">
              <a:defRPr sz="2400">
                <a:solidFill>
                  <a:schemeClr val="tx1"/>
                </a:solidFill>
                <a:latin typeface="Arial Black" charset="0"/>
                <a:ea typeface="ＭＳ Ｐゴシック" charset="-128"/>
              </a:defRPr>
            </a:lvl3pPr>
            <a:lvl4pPr marL="1600200" indent="-228600">
              <a:defRPr sz="2400">
                <a:solidFill>
                  <a:schemeClr val="tx1"/>
                </a:solidFill>
                <a:latin typeface="Arial Black" charset="0"/>
                <a:ea typeface="ＭＳ Ｐゴシック" charset="-128"/>
              </a:defRPr>
            </a:lvl4pPr>
            <a:lvl5pPr marL="2057400" indent="-228600">
              <a:defRPr sz="2400">
                <a:solidFill>
                  <a:schemeClr val="tx1"/>
                </a:solidFill>
                <a:latin typeface="Arial Black" charset="0"/>
                <a:ea typeface="ＭＳ Ｐゴシック" charset="-128"/>
              </a:defRPr>
            </a:lvl5pPr>
            <a:lvl6pPr marL="2514600" indent="-228600" eaLnBrk="0" fontAlgn="base" hangingPunct="0">
              <a:spcBef>
                <a:spcPct val="0"/>
              </a:spcBef>
              <a:spcAft>
                <a:spcPct val="0"/>
              </a:spcAft>
              <a:defRPr sz="2400">
                <a:solidFill>
                  <a:schemeClr val="tx1"/>
                </a:solidFill>
                <a:latin typeface="Arial Black" charset="0"/>
                <a:ea typeface="ＭＳ Ｐゴシック" charset="-128"/>
              </a:defRPr>
            </a:lvl6pPr>
            <a:lvl7pPr marL="2971800" indent="-228600" eaLnBrk="0" fontAlgn="base" hangingPunct="0">
              <a:spcBef>
                <a:spcPct val="0"/>
              </a:spcBef>
              <a:spcAft>
                <a:spcPct val="0"/>
              </a:spcAft>
              <a:defRPr sz="2400">
                <a:solidFill>
                  <a:schemeClr val="tx1"/>
                </a:solidFill>
                <a:latin typeface="Arial Black" charset="0"/>
                <a:ea typeface="ＭＳ Ｐゴシック" charset="-128"/>
              </a:defRPr>
            </a:lvl7pPr>
            <a:lvl8pPr marL="3429000" indent="-228600" eaLnBrk="0" fontAlgn="base" hangingPunct="0">
              <a:spcBef>
                <a:spcPct val="0"/>
              </a:spcBef>
              <a:spcAft>
                <a:spcPct val="0"/>
              </a:spcAft>
              <a:defRPr sz="2400">
                <a:solidFill>
                  <a:schemeClr val="tx1"/>
                </a:solidFill>
                <a:latin typeface="Arial Black" charset="0"/>
                <a:ea typeface="ＭＳ Ｐゴシック" charset="-128"/>
              </a:defRPr>
            </a:lvl8pPr>
            <a:lvl9pPr marL="3886200" indent="-228600" eaLnBrk="0" fontAlgn="base" hangingPunct="0">
              <a:spcBef>
                <a:spcPct val="0"/>
              </a:spcBef>
              <a:spcAft>
                <a:spcPct val="0"/>
              </a:spcAft>
              <a:defRPr sz="2400">
                <a:solidFill>
                  <a:schemeClr val="tx1"/>
                </a:solidFill>
                <a:latin typeface="Arial Black" charset="0"/>
                <a:ea typeface="ＭＳ Ｐゴシック" charset="-128"/>
              </a:defRPr>
            </a:lvl9pPr>
          </a:lstStyle>
          <a:p>
            <a:pPr algn="ctr" eaLnBrk="1" hangingPunct="1">
              <a:defRPr/>
            </a:pPr>
            <a:endParaRPr lang="en-US" altLang="en-US" dirty="0"/>
          </a:p>
        </p:txBody>
      </p:sp>
      <p:sp>
        <p:nvSpPr>
          <p:cNvPr id="12334" name="Rectangle 46">
            <a:extLst>
              <a:ext uri="{FF2B5EF4-FFF2-40B4-BE49-F238E27FC236}">
                <a16:creationId xmlns:a16="http://schemas.microsoft.com/office/drawing/2014/main" id="{6CC9CB4D-85F4-7B45-BA8B-694874FEE4B6}"/>
              </a:ext>
            </a:extLst>
          </p:cNvPr>
          <p:cNvSpPr>
            <a:spLocks noChangeArrowheads="1"/>
          </p:cNvSpPr>
          <p:nvPr/>
        </p:nvSpPr>
        <p:spPr bwMode="auto">
          <a:xfrm>
            <a:off x="11315065" y="28678922"/>
            <a:ext cx="28251150" cy="9244865"/>
          </a:xfrm>
          <a:prstGeom prst="rect">
            <a:avLst/>
          </a:prstGeom>
          <a:solidFill>
            <a:schemeClr val="bg1"/>
          </a:solidFill>
          <a:ln w="9525">
            <a:solidFill>
              <a:schemeClr val="tx1"/>
            </a:solidFill>
            <a:miter lim="800000"/>
            <a:headEnd/>
            <a:tailEnd/>
          </a:ln>
          <a:effectLst>
            <a:outerShdw blurRad="63500" dist="152400" dir="18900000" algn="ctr" rotWithShape="0">
              <a:srgbClr val="000000">
                <a:alpha val="75000"/>
              </a:srgbClr>
            </a:outerShdw>
          </a:effectLst>
        </p:spPr>
        <p:txBody>
          <a:bodyPr wrap="none" anchor="ctr"/>
          <a:lstStyle>
            <a:lvl1pPr>
              <a:defRPr sz="2400">
                <a:solidFill>
                  <a:schemeClr val="tx1"/>
                </a:solidFill>
                <a:latin typeface="Arial Black" charset="0"/>
                <a:ea typeface="ＭＳ Ｐゴシック" charset="-128"/>
              </a:defRPr>
            </a:lvl1pPr>
            <a:lvl2pPr marL="742950" indent="-285750">
              <a:defRPr sz="2400">
                <a:solidFill>
                  <a:schemeClr val="tx1"/>
                </a:solidFill>
                <a:latin typeface="Arial Black" charset="0"/>
                <a:ea typeface="ＭＳ Ｐゴシック" charset="-128"/>
              </a:defRPr>
            </a:lvl2pPr>
            <a:lvl3pPr marL="1143000" indent="-228600">
              <a:defRPr sz="2400">
                <a:solidFill>
                  <a:schemeClr val="tx1"/>
                </a:solidFill>
                <a:latin typeface="Arial Black" charset="0"/>
                <a:ea typeface="ＭＳ Ｐゴシック" charset="-128"/>
              </a:defRPr>
            </a:lvl3pPr>
            <a:lvl4pPr marL="1600200" indent="-228600">
              <a:defRPr sz="2400">
                <a:solidFill>
                  <a:schemeClr val="tx1"/>
                </a:solidFill>
                <a:latin typeface="Arial Black" charset="0"/>
                <a:ea typeface="ＭＳ Ｐゴシック" charset="-128"/>
              </a:defRPr>
            </a:lvl4pPr>
            <a:lvl5pPr marL="2057400" indent="-228600">
              <a:defRPr sz="2400">
                <a:solidFill>
                  <a:schemeClr val="tx1"/>
                </a:solidFill>
                <a:latin typeface="Arial Black" charset="0"/>
                <a:ea typeface="ＭＳ Ｐゴシック" charset="-128"/>
              </a:defRPr>
            </a:lvl5pPr>
            <a:lvl6pPr marL="2514600" indent="-228600" eaLnBrk="0" fontAlgn="base" hangingPunct="0">
              <a:spcBef>
                <a:spcPct val="0"/>
              </a:spcBef>
              <a:spcAft>
                <a:spcPct val="0"/>
              </a:spcAft>
              <a:defRPr sz="2400">
                <a:solidFill>
                  <a:schemeClr val="tx1"/>
                </a:solidFill>
                <a:latin typeface="Arial Black" charset="0"/>
                <a:ea typeface="ＭＳ Ｐゴシック" charset="-128"/>
              </a:defRPr>
            </a:lvl6pPr>
            <a:lvl7pPr marL="2971800" indent="-228600" eaLnBrk="0" fontAlgn="base" hangingPunct="0">
              <a:spcBef>
                <a:spcPct val="0"/>
              </a:spcBef>
              <a:spcAft>
                <a:spcPct val="0"/>
              </a:spcAft>
              <a:defRPr sz="2400">
                <a:solidFill>
                  <a:schemeClr val="tx1"/>
                </a:solidFill>
                <a:latin typeface="Arial Black" charset="0"/>
                <a:ea typeface="ＭＳ Ｐゴシック" charset="-128"/>
              </a:defRPr>
            </a:lvl7pPr>
            <a:lvl8pPr marL="3429000" indent="-228600" eaLnBrk="0" fontAlgn="base" hangingPunct="0">
              <a:spcBef>
                <a:spcPct val="0"/>
              </a:spcBef>
              <a:spcAft>
                <a:spcPct val="0"/>
              </a:spcAft>
              <a:defRPr sz="2400">
                <a:solidFill>
                  <a:schemeClr val="tx1"/>
                </a:solidFill>
                <a:latin typeface="Arial Black" charset="0"/>
                <a:ea typeface="ＭＳ Ｐゴシック" charset="-128"/>
              </a:defRPr>
            </a:lvl8pPr>
            <a:lvl9pPr marL="3886200" indent="-228600" eaLnBrk="0" fontAlgn="base" hangingPunct="0">
              <a:spcBef>
                <a:spcPct val="0"/>
              </a:spcBef>
              <a:spcAft>
                <a:spcPct val="0"/>
              </a:spcAft>
              <a:defRPr sz="2400">
                <a:solidFill>
                  <a:schemeClr val="tx1"/>
                </a:solidFill>
                <a:latin typeface="Arial Black" charset="0"/>
                <a:ea typeface="ＭＳ Ｐゴシック" charset="-128"/>
              </a:defRPr>
            </a:lvl9pPr>
          </a:lstStyle>
          <a:p>
            <a:pPr algn="ctr" eaLnBrk="1" hangingPunct="1">
              <a:defRPr/>
            </a:pPr>
            <a:endParaRPr lang="en-US" altLang="en-US"/>
          </a:p>
        </p:txBody>
      </p:sp>
      <p:sp>
        <p:nvSpPr>
          <p:cNvPr id="12395" name="Text Box 107">
            <a:extLst>
              <a:ext uri="{FF2B5EF4-FFF2-40B4-BE49-F238E27FC236}">
                <a16:creationId xmlns:a16="http://schemas.microsoft.com/office/drawing/2014/main" id="{40B4D8EE-563B-1E41-B142-3AA137807749}"/>
              </a:ext>
            </a:extLst>
          </p:cNvPr>
          <p:cNvSpPr txBox="1">
            <a:spLocks noChangeArrowheads="1"/>
          </p:cNvSpPr>
          <p:nvPr/>
        </p:nvSpPr>
        <p:spPr bwMode="auto">
          <a:xfrm>
            <a:off x="1311827" y="8890000"/>
            <a:ext cx="7961796" cy="1477328"/>
          </a:xfrm>
          <a:prstGeom prst="rect">
            <a:avLst/>
          </a:prstGeom>
          <a:noFill/>
          <a:ln>
            <a:noFill/>
          </a:ln>
          <a:effectLst/>
        </p:spPr>
        <p:txBody>
          <a:bodyPr wrap="none">
            <a:spAutoFit/>
          </a:bodyPr>
          <a:lstStyle>
            <a:lvl1pPr eaLnBrk="0" hangingPunct="0">
              <a:defRPr sz="2400">
                <a:solidFill>
                  <a:schemeClr val="tx1"/>
                </a:solidFill>
                <a:latin typeface="Arial Black" charset="0"/>
                <a:ea typeface="ＭＳ Ｐゴシック" charset="0"/>
                <a:cs typeface="ＭＳ Ｐゴシック" charset="0"/>
              </a:defRPr>
            </a:lvl1pPr>
            <a:lvl2pPr marL="37931725" indent="-37474525" eaLnBrk="0" hangingPunct="0">
              <a:defRPr sz="2400">
                <a:solidFill>
                  <a:schemeClr val="tx1"/>
                </a:solidFill>
                <a:latin typeface="Arial Black" charset="0"/>
                <a:ea typeface="ＭＳ Ｐゴシック" charset="0"/>
              </a:defRPr>
            </a:lvl2pPr>
            <a:lvl3pPr eaLnBrk="0" hangingPunct="0">
              <a:defRPr sz="2400">
                <a:solidFill>
                  <a:schemeClr val="tx1"/>
                </a:solidFill>
                <a:latin typeface="Arial Black" charset="0"/>
                <a:ea typeface="ＭＳ Ｐゴシック" charset="0"/>
              </a:defRPr>
            </a:lvl3pPr>
            <a:lvl4pPr eaLnBrk="0" hangingPunct="0">
              <a:defRPr sz="2400">
                <a:solidFill>
                  <a:schemeClr val="tx1"/>
                </a:solidFill>
                <a:latin typeface="Arial Black" charset="0"/>
                <a:ea typeface="ＭＳ Ｐゴシック" charset="0"/>
              </a:defRPr>
            </a:lvl4pPr>
            <a:lvl5pPr eaLnBrk="0" hangingPunct="0">
              <a:defRPr sz="2400">
                <a:solidFill>
                  <a:schemeClr val="tx1"/>
                </a:solidFill>
                <a:latin typeface="Arial Black" charset="0"/>
                <a:ea typeface="ＭＳ Ｐゴシック" charset="0"/>
              </a:defRPr>
            </a:lvl5pPr>
            <a:lvl6pPr marL="457200" eaLnBrk="0" fontAlgn="base" hangingPunct="0">
              <a:spcBef>
                <a:spcPct val="0"/>
              </a:spcBef>
              <a:spcAft>
                <a:spcPct val="0"/>
              </a:spcAft>
              <a:defRPr sz="2400">
                <a:solidFill>
                  <a:schemeClr val="tx1"/>
                </a:solidFill>
                <a:latin typeface="Arial Black" charset="0"/>
                <a:ea typeface="ＭＳ Ｐゴシック" charset="0"/>
              </a:defRPr>
            </a:lvl6pPr>
            <a:lvl7pPr marL="914400" eaLnBrk="0" fontAlgn="base" hangingPunct="0">
              <a:spcBef>
                <a:spcPct val="0"/>
              </a:spcBef>
              <a:spcAft>
                <a:spcPct val="0"/>
              </a:spcAft>
              <a:defRPr sz="2400">
                <a:solidFill>
                  <a:schemeClr val="tx1"/>
                </a:solidFill>
                <a:latin typeface="Arial Black" charset="0"/>
                <a:ea typeface="ＭＳ Ｐゴシック" charset="0"/>
              </a:defRPr>
            </a:lvl7pPr>
            <a:lvl8pPr marL="1371600" eaLnBrk="0" fontAlgn="base" hangingPunct="0">
              <a:spcBef>
                <a:spcPct val="0"/>
              </a:spcBef>
              <a:spcAft>
                <a:spcPct val="0"/>
              </a:spcAft>
              <a:defRPr sz="2400">
                <a:solidFill>
                  <a:schemeClr val="tx1"/>
                </a:solidFill>
                <a:latin typeface="Arial Black" charset="0"/>
                <a:ea typeface="ＭＳ Ｐゴシック" charset="0"/>
              </a:defRPr>
            </a:lvl8pPr>
            <a:lvl9pPr marL="1828800" eaLnBrk="0" fontAlgn="base" hangingPunct="0">
              <a:spcBef>
                <a:spcPct val="0"/>
              </a:spcBef>
              <a:spcAft>
                <a:spcPct val="0"/>
              </a:spcAft>
              <a:defRPr sz="2400">
                <a:solidFill>
                  <a:schemeClr val="tx1"/>
                </a:solidFill>
                <a:latin typeface="Arial Black" charset="0"/>
                <a:ea typeface="ＭＳ Ｐゴシック" charset="0"/>
              </a:defRPr>
            </a:lvl9pPr>
          </a:lstStyle>
          <a:p>
            <a:pPr algn="ctr" eaLnBrk="1" hangingPunct="1">
              <a:spcBef>
                <a:spcPct val="50000"/>
              </a:spcBef>
              <a:defRPr/>
            </a:pPr>
            <a:r>
              <a:rPr lang="en-US" sz="9000" b="1" dirty="0">
                <a:effectLst>
                  <a:outerShdw blurRad="38100" dist="38100" dir="2700000" algn="tl">
                    <a:srgbClr val="DDDDDD"/>
                  </a:outerShdw>
                </a:effectLst>
              </a:rPr>
              <a:t>Introduction</a:t>
            </a:r>
          </a:p>
        </p:txBody>
      </p:sp>
      <p:sp>
        <p:nvSpPr>
          <p:cNvPr id="12396" name="Text Box 108">
            <a:extLst>
              <a:ext uri="{FF2B5EF4-FFF2-40B4-BE49-F238E27FC236}">
                <a16:creationId xmlns:a16="http://schemas.microsoft.com/office/drawing/2014/main" id="{2DCA1E71-46CF-5F49-8B72-0A1CAAC173D1}"/>
              </a:ext>
            </a:extLst>
          </p:cNvPr>
          <p:cNvSpPr txBox="1">
            <a:spLocks noChangeArrowheads="1"/>
          </p:cNvSpPr>
          <p:nvPr/>
        </p:nvSpPr>
        <p:spPr bwMode="auto">
          <a:xfrm>
            <a:off x="2507347" y="23445788"/>
            <a:ext cx="5570757" cy="1477328"/>
          </a:xfrm>
          <a:prstGeom prst="rect">
            <a:avLst/>
          </a:prstGeom>
          <a:noFill/>
          <a:ln>
            <a:noFill/>
          </a:ln>
          <a:effectLst/>
        </p:spPr>
        <p:txBody>
          <a:bodyPr wrap="none">
            <a:spAutoFit/>
          </a:bodyPr>
          <a:lstStyle>
            <a:lvl1pPr eaLnBrk="0" hangingPunct="0">
              <a:defRPr sz="2400">
                <a:solidFill>
                  <a:schemeClr val="tx1"/>
                </a:solidFill>
                <a:latin typeface="Arial Black" charset="0"/>
                <a:ea typeface="ＭＳ Ｐゴシック" charset="0"/>
                <a:cs typeface="ＭＳ Ｐゴシック" charset="0"/>
              </a:defRPr>
            </a:lvl1pPr>
            <a:lvl2pPr marL="37931725" indent="-37474525" eaLnBrk="0" hangingPunct="0">
              <a:defRPr sz="2400">
                <a:solidFill>
                  <a:schemeClr val="tx1"/>
                </a:solidFill>
                <a:latin typeface="Arial Black" charset="0"/>
                <a:ea typeface="ＭＳ Ｐゴシック" charset="0"/>
              </a:defRPr>
            </a:lvl2pPr>
            <a:lvl3pPr eaLnBrk="0" hangingPunct="0">
              <a:defRPr sz="2400">
                <a:solidFill>
                  <a:schemeClr val="tx1"/>
                </a:solidFill>
                <a:latin typeface="Arial Black" charset="0"/>
                <a:ea typeface="ＭＳ Ｐゴシック" charset="0"/>
              </a:defRPr>
            </a:lvl3pPr>
            <a:lvl4pPr eaLnBrk="0" hangingPunct="0">
              <a:defRPr sz="2400">
                <a:solidFill>
                  <a:schemeClr val="tx1"/>
                </a:solidFill>
                <a:latin typeface="Arial Black" charset="0"/>
                <a:ea typeface="ＭＳ Ｐゴシック" charset="0"/>
              </a:defRPr>
            </a:lvl4pPr>
            <a:lvl5pPr eaLnBrk="0" hangingPunct="0">
              <a:defRPr sz="2400">
                <a:solidFill>
                  <a:schemeClr val="tx1"/>
                </a:solidFill>
                <a:latin typeface="Arial Black" charset="0"/>
                <a:ea typeface="ＭＳ Ｐゴシック" charset="0"/>
              </a:defRPr>
            </a:lvl5pPr>
            <a:lvl6pPr marL="457200" eaLnBrk="0" fontAlgn="base" hangingPunct="0">
              <a:spcBef>
                <a:spcPct val="0"/>
              </a:spcBef>
              <a:spcAft>
                <a:spcPct val="0"/>
              </a:spcAft>
              <a:defRPr sz="2400">
                <a:solidFill>
                  <a:schemeClr val="tx1"/>
                </a:solidFill>
                <a:latin typeface="Arial Black" charset="0"/>
                <a:ea typeface="ＭＳ Ｐゴシック" charset="0"/>
              </a:defRPr>
            </a:lvl6pPr>
            <a:lvl7pPr marL="914400" eaLnBrk="0" fontAlgn="base" hangingPunct="0">
              <a:spcBef>
                <a:spcPct val="0"/>
              </a:spcBef>
              <a:spcAft>
                <a:spcPct val="0"/>
              </a:spcAft>
              <a:defRPr sz="2400">
                <a:solidFill>
                  <a:schemeClr val="tx1"/>
                </a:solidFill>
                <a:latin typeface="Arial Black" charset="0"/>
                <a:ea typeface="ＭＳ Ｐゴシック" charset="0"/>
              </a:defRPr>
            </a:lvl7pPr>
            <a:lvl8pPr marL="1371600" eaLnBrk="0" fontAlgn="base" hangingPunct="0">
              <a:spcBef>
                <a:spcPct val="0"/>
              </a:spcBef>
              <a:spcAft>
                <a:spcPct val="0"/>
              </a:spcAft>
              <a:defRPr sz="2400">
                <a:solidFill>
                  <a:schemeClr val="tx1"/>
                </a:solidFill>
                <a:latin typeface="Arial Black" charset="0"/>
                <a:ea typeface="ＭＳ Ｐゴシック" charset="0"/>
              </a:defRPr>
            </a:lvl8pPr>
            <a:lvl9pPr marL="1828800" eaLnBrk="0" fontAlgn="base" hangingPunct="0">
              <a:spcBef>
                <a:spcPct val="0"/>
              </a:spcBef>
              <a:spcAft>
                <a:spcPct val="0"/>
              </a:spcAft>
              <a:defRPr sz="2400">
                <a:solidFill>
                  <a:schemeClr val="tx1"/>
                </a:solidFill>
                <a:latin typeface="Arial Black" charset="0"/>
                <a:ea typeface="ＭＳ Ｐゴシック" charset="0"/>
              </a:defRPr>
            </a:lvl9pPr>
          </a:lstStyle>
          <a:p>
            <a:pPr algn="ctr" eaLnBrk="1" hangingPunct="1">
              <a:spcBef>
                <a:spcPct val="50000"/>
              </a:spcBef>
              <a:defRPr/>
            </a:pPr>
            <a:r>
              <a:rPr lang="en-US" sz="9000" b="1" dirty="0">
                <a:effectLst>
                  <a:outerShdw blurRad="38100" dist="38100" dir="2700000" algn="tl">
                    <a:srgbClr val="DDDDDD"/>
                  </a:outerShdw>
                </a:effectLst>
              </a:rPr>
              <a:t>Methods</a:t>
            </a:r>
          </a:p>
        </p:txBody>
      </p:sp>
      <p:sp>
        <p:nvSpPr>
          <p:cNvPr id="12397" name="Text Box 109">
            <a:extLst>
              <a:ext uri="{FF2B5EF4-FFF2-40B4-BE49-F238E27FC236}">
                <a16:creationId xmlns:a16="http://schemas.microsoft.com/office/drawing/2014/main" id="{2F192BC2-3131-4E41-9F47-F34C2495DAE6}"/>
              </a:ext>
            </a:extLst>
          </p:cNvPr>
          <p:cNvSpPr txBox="1">
            <a:spLocks noChangeArrowheads="1"/>
          </p:cNvSpPr>
          <p:nvPr/>
        </p:nvSpPr>
        <p:spPr bwMode="auto">
          <a:xfrm>
            <a:off x="16334740" y="27073046"/>
            <a:ext cx="18211800" cy="1477328"/>
          </a:xfrm>
          <a:prstGeom prst="rect">
            <a:avLst/>
          </a:prstGeom>
          <a:noFill/>
          <a:ln>
            <a:noFill/>
          </a:ln>
          <a:effectLst/>
        </p:spPr>
        <p:txBody>
          <a:bodyPr>
            <a:spAutoFit/>
          </a:bodyPr>
          <a:lstStyle>
            <a:lvl1pPr eaLnBrk="0" hangingPunct="0">
              <a:defRPr sz="2400">
                <a:solidFill>
                  <a:schemeClr val="tx1"/>
                </a:solidFill>
                <a:latin typeface="Arial Black" charset="0"/>
                <a:ea typeface="ＭＳ Ｐゴシック" charset="0"/>
                <a:cs typeface="ＭＳ Ｐゴシック" charset="0"/>
              </a:defRPr>
            </a:lvl1pPr>
            <a:lvl2pPr marL="37931725" indent="-37474525" eaLnBrk="0" hangingPunct="0">
              <a:defRPr sz="2400">
                <a:solidFill>
                  <a:schemeClr val="tx1"/>
                </a:solidFill>
                <a:latin typeface="Arial Black" charset="0"/>
                <a:ea typeface="ＭＳ Ｐゴシック" charset="0"/>
              </a:defRPr>
            </a:lvl2pPr>
            <a:lvl3pPr eaLnBrk="0" hangingPunct="0">
              <a:defRPr sz="2400">
                <a:solidFill>
                  <a:schemeClr val="tx1"/>
                </a:solidFill>
                <a:latin typeface="Arial Black" charset="0"/>
                <a:ea typeface="ＭＳ Ｐゴシック" charset="0"/>
              </a:defRPr>
            </a:lvl3pPr>
            <a:lvl4pPr eaLnBrk="0" hangingPunct="0">
              <a:defRPr sz="2400">
                <a:solidFill>
                  <a:schemeClr val="tx1"/>
                </a:solidFill>
                <a:latin typeface="Arial Black" charset="0"/>
                <a:ea typeface="ＭＳ Ｐゴシック" charset="0"/>
              </a:defRPr>
            </a:lvl4pPr>
            <a:lvl5pPr eaLnBrk="0" hangingPunct="0">
              <a:defRPr sz="2400">
                <a:solidFill>
                  <a:schemeClr val="tx1"/>
                </a:solidFill>
                <a:latin typeface="Arial Black" charset="0"/>
                <a:ea typeface="ＭＳ Ｐゴシック" charset="0"/>
              </a:defRPr>
            </a:lvl5pPr>
            <a:lvl6pPr marL="457200" eaLnBrk="0" fontAlgn="base" hangingPunct="0">
              <a:spcBef>
                <a:spcPct val="0"/>
              </a:spcBef>
              <a:spcAft>
                <a:spcPct val="0"/>
              </a:spcAft>
              <a:defRPr sz="2400">
                <a:solidFill>
                  <a:schemeClr val="tx1"/>
                </a:solidFill>
                <a:latin typeface="Arial Black" charset="0"/>
                <a:ea typeface="ＭＳ Ｐゴシック" charset="0"/>
              </a:defRPr>
            </a:lvl6pPr>
            <a:lvl7pPr marL="914400" eaLnBrk="0" fontAlgn="base" hangingPunct="0">
              <a:spcBef>
                <a:spcPct val="0"/>
              </a:spcBef>
              <a:spcAft>
                <a:spcPct val="0"/>
              </a:spcAft>
              <a:defRPr sz="2400">
                <a:solidFill>
                  <a:schemeClr val="tx1"/>
                </a:solidFill>
                <a:latin typeface="Arial Black" charset="0"/>
                <a:ea typeface="ＭＳ Ｐゴシック" charset="0"/>
              </a:defRPr>
            </a:lvl7pPr>
            <a:lvl8pPr marL="1371600" eaLnBrk="0" fontAlgn="base" hangingPunct="0">
              <a:spcBef>
                <a:spcPct val="0"/>
              </a:spcBef>
              <a:spcAft>
                <a:spcPct val="0"/>
              </a:spcAft>
              <a:defRPr sz="2400">
                <a:solidFill>
                  <a:schemeClr val="tx1"/>
                </a:solidFill>
                <a:latin typeface="Arial Black" charset="0"/>
                <a:ea typeface="ＭＳ Ｐゴシック" charset="0"/>
              </a:defRPr>
            </a:lvl8pPr>
            <a:lvl9pPr marL="1828800" eaLnBrk="0" fontAlgn="base" hangingPunct="0">
              <a:spcBef>
                <a:spcPct val="0"/>
              </a:spcBef>
              <a:spcAft>
                <a:spcPct val="0"/>
              </a:spcAft>
              <a:defRPr sz="2400">
                <a:solidFill>
                  <a:schemeClr val="tx1"/>
                </a:solidFill>
                <a:latin typeface="Arial Black" charset="0"/>
                <a:ea typeface="ＭＳ Ｐゴシック" charset="0"/>
              </a:defRPr>
            </a:lvl9pPr>
          </a:lstStyle>
          <a:p>
            <a:pPr algn="ctr" eaLnBrk="1" hangingPunct="1">
              <a:spcBef>
                <a:spcPct val="50000"/>
              </a:spcBef>
              <a:defRPr/>
            </a:pPr>
            <a:r>
              <a:rPr lang="en-US" sz="9000" b="1" dirty="0">
                <a:effectLst>
                  <a:outerShdw blurRad="38100" dist="38100" dir="2700000" algn="tl">
                    <a:srgbClr val="DDDDDD"/>
                  </a:outerShdw>
                </a:effectLst>
              </a:rPr>
              <a:t>Results</a:t>
            </a:r>
          </a:p>
        </p:txBody>
      </p:sp>
      <p:sp>
        <p:nvSpPr>
          <p:cNvPr id="12398" name="Text Box 110">
            <a:extLst>
              <a:ext uri="{FF2B5EF4-FFF2-40B4-BE49-F238E27FC236}">
                <a16:creationId xmlns:a16="http://schemas.microsoft.com/office/drawing/2014/main" id="{2B46D76D-2088-1347-A963-AA5745622EC2}"/>
              </a:ext>
            </a:extLst>
          </p:cNvPr>
          <p:cNvSpPr txBox="1">
            <a:spLocks noChangeArrowheads="1"/>
          </p:cNvSpPr>
          <p:nvPr/>
        </p:nvSpPr>
        <p:spPr bwMode="auto">
          <a:xfrm>
            <a:off x="41658879" y="8890000"/>
            <a:ext cx="7849201" cy="1477328"/>
          </a:xfrm>
          <a:prstGeom prst="rect">
            <a:avLst/>
          </a:prstGeom>
          <a:noFill/>
          <a:ln>
            <a:noFill/>
          </a:ln>
          <a:effectLst/>
        </p:spPr>
        <p:txBody>
          <a:bodyPr wrap="none">
            <a:spAutoFit/>
          </a:bodyPr>
          <a:lstStyle>
            <a:lvl1pPr eaLnBrk="0" hangingPunct="0">
              <a:defRPr sz="2400">
                <a:solidFill>
                  <a:schemeClr val="tx1"/>
                </a:solidFill>
                <a:latin typeface="Arial Black" charset="0"/>
                <a:ea typeface="ＭＳ Ｐゴシック" charset="0"/>
                <a:cs typeface="ＭＳ Ｐゴシック" charset="0"/>
              </a:defRPr>
            </a:lvl1pPr>
            <a:lvl2pPr marL="37931725" indent="-37474525" eaLnBrk="0" hangingPunct="0">
              <a:defRPr sz="2400">
                <a:solidFill>
                  <a:schemeClr val="tx1"/>
                </a:solidFill>
                <a:latin typeface="Arial Black" charset="0"/>
                <a:ea typeface="ＭＳ Ｐゴシック" charset="0"/>
              </a:defRPr>
            </a:lvl2pPr>
            <a:lvl3pPr eaLnBrk="0" hangingPunct="0">
              <a:defRPr sz="2400">
                <a:solidFill>
                  <a:schemeClr val="tx1"/>
                </a:solidFill>
                <a:latin typeface="Arial Black" charset="0"/>
                <a:ea typeface="ＭＳ Ｐゴシック" charset="0"/>
              </a:defRPr>
            </a:lvl3pPr>
            <a:lvl4pPr eaLnBrk="0" hangingPunct="0">
              <a:defRPr sz="2400">
                <a:solidFill>
                  <a:schemeClr val="tx1"/>
                </a:solidFill>
                <a:latin typeface="Arial Black" charset="0"/>
                <a:ea typeface="ＭＳ Ｐゴシック" charset="0"/>
              </a:defRPr>
            </a:lvl4pPr>
            <a:lvl5pPr eaLnBrk="0" hangingPunct="0">
              <a:defRPr sz="2400">
                <a:solidFill>
                  <a:schemeClr val="tx1"/>
                </a:solidFill>
                <a:latin typeface="Arial Black" charset="0"/>
                <a:ea typeface="ＭＳ Ｐゴシック" charset="0"/>
              </a:defRPr>
            </a:lvl5pPr>
            <a:lvl6pPr marL="457200" eaLnBrk="0" fontAlgn="base" hangingPunct="0">
              <a:spcBef>
                <a:spcPct val="0"/>
              </a:spcBef>
              <a:spcAft>
                <a:spcPct val="0"/>
              </a:spcAft>
              <a:defRPr sz="2400">
                <a:solidFill>
                  <a:schemeClr val="tx1"/>
                </a:solidFill>
                <a:latin typeface="Arial Black" charset="0"/>
                <a:ea typeface="ＭＳ Ｐゴシック" charset="0"/>
              </a:defRPr>
            </a:lvl6pPr>
            <a:lvl7pPr marL="914400" eaLnBrk="0" fontAlgn="base" hangingPunct="0">
              <a:spcBef>
                <a:spcPct val="0"/>
              </a:spcBef>
              <a:spcAft>
                <a:spcPct val="0"/>
              </a:spcAft>
              <a:defRPr sz="2400">
                <a:solidFill>
                  <a:schemeClr val="tx1"/>
                </a:solidFill>
                <a:latin typeface="Arial Black" charset="0"/>
                <a:ea typeface="ＭＳ Ｐゴシック" charset="0"/>
              </a:defRPr>
            </a:lvl7pPr>
            <a:lvl8pPr marL="1371600" eaLnBrk="0" fontAlgn="base" hangingPunct="0">
              <a:spcBef>
                <a:spcPct val="0"/>
              </a:spcBef>
              <a:spcAft>
                <a:spcPct val="0"/>
              </a:spcAft>
              <a:defRPr sz="2400">
                <a:solidFill>
                  <a:schemeClr val="tx1"/>
                </a:solidFill>
                <a:latin typeface="Arial Black" charset="0"/>
                <a:ea typeface="ＭＳ Ｐゴシック" charset="0"/>
              </a:defRPr>
            </a:lvl8pPr>
            <a:lvl9pPr marL="1828800" eaLnBrk="0" fontAlgn="base" hangingPunct="0">
              <a:spcBef>
                <a:spcPct val="0"/>
              </a:spcBef>
              <a:spcAft>
                <a:spcPct val="0"/>
              </a:spcAft>
              <a:defRPr sz="2400">
                <a:solidFill>
                  <a:schemeClr val="tx1"/>
                </a:solidFill>
                <a:latin typeface="Arial Black" charset="0"/>
                <a:ea typeface="ＭＳ Ｐゴシック" charset="0"/>
              </a:defRPr>
            </a:lvl9pPr>
          </a:lstStyle>
          <a:p>
            <a:pPr algn="ctr" eaLnBrk="1" hangingPunct="1">
              <a:spcBef>
                <a:spcPct val="50000"/>
              </a:spcBef>
              <a:defRPr/>
            </a:pPr>
            <a:r>
              <a:rPr lang="en-US" sz="9000" b="1" dirty="0">
                <a:effectLst>
                  <a:outerShdw blurRad="38100" dist="38100" dir="2700000" algn="tl">
                    <a:srgbClr val="DDDDDD"/>
                  </a:outerShdw>
                </a:effectLst>
              </a:rPr>
              <a:t>Conclusions</a:t>
            </a:r>
          </a:p>
        </p:txBody>
      </p:sp>
      <p:sp>
        <p:nvSpPr>
          <p:cNvPr id="5130" name="Oval 286">
            <a:extLst>
              <a:ext uri="{FF2B5EF4-FFF2-40B4-BE49-F238E27FC236}">
                <a16:creationId xmlns:a16="http://schemas.microsoft.com/office/drawing/2014/main" id="{57DBAD6C-E3FE-6647-B67A-BAE9BE95D20B}"/>
              </a:ext>
            </a:extLst>
          </p:cNvPr>
          <p:cNvSpPr>
            <a:spLocks noChangeArrowheads="1"/>
          </p:cNvSpPr>
          <p:nvPr/>
        </p:nvSpPr>
        <p:spPr bwMode="auto">
          <a:xfrm>
            <a:off x="2201863" y="1320800"/>
            <a:ext cx="2971800" cy="3035300"/>
          </a:xfrm>
          <a:prstGeom prst="ellipse">
            <a:avLst/>
          </a:prstGeom>
          <a:gradFill rotWithShape="0">
            <a:gsLst>
              <a:gs pos="0">
                <a:srgbClr val="FF8000"/>
              </a:gs>
              <a:gs pos="100000">
                <a:srgbClr val="FFFF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Black" panose="020B0604020202020204" pitchFamily="34" charset="0"/>
                <a:ea typeface="ＭＳ Ｐゴシック" panose="020B0600070205080204" pitchFamily="34" charset="-128"/>
              </a:defRPr>
            </a:lvl1pPr>
            <a:lvl2pPr marL="742950" indent="-285750">
              <a:defRPr sz="2400">
                <a:solidFill>
                  <a:schemeClr val="tx1"/>
                </a:solidFill>
                <a:latin typeface="Arial Black" panose="020B0604020202020204" pitchFamily="34" charset="0"/>
                <a:ea typeface="ＭＳ Ｐゴシック" panose="020B0600070205080204" pitchFamily="34" charset="-128"/>
              </a:defRPr>
            </a:lvl2pPr>
            <a:lvl3pPr marL="1143000" indent="-228600">
              <a:defRPr sz="2400">
                <a:solidFill>
                  <a:schemeClr val="tx1"/>
                </a:solidFill>
                <a:latin typeface="Arial Black" panose="020B0604020202020204" pitchFamily="34" charset="0"/>
                <a:ea typeface="ＭＳ Ｐゴシック" panose="020B0600070205080204" pitchFamily="34" charset="-128"/>
              </a:defRPr>
            </a:lvl3pPr>
            <a:lvl4pPr marL="1600200" indent="-228600">
              <a:defRPr sz="2400">
                <a:solidFill>
                  <a:schemeClr val="tx1"/>
                </a:solidFill>
                <a:latin typeface="Arial Black" panose="020B0604020202020204" pitchFamily="34" charset="0"/>
                <a:ea typeface="ＭＳ Ｐゴシック" panose="020B0600070205080204" pitchFamily="34" charset="-128"/>
              </a:defRPr>
            </a:lvl4pPr>
            <a:lvl5pPr marL="2057400" indent="-22860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endParaRPr lang="en-US" altLang="en-US"/>
          </a:p>
        </p:txBody>
      </p:sp>
      <p:sp>
        <p:nvSpPr>
          <p:cNvPr id="5131" name="Oval 287">
            <a:extLst>
              <a:ext uri="{FF2B5EF4-FFF2-40B4-BE49-F238E27FC236}">
                <a16:creationId xmlns:a16="http://schemas.microsoft.com/office/drawing/2014/main" id="{504B7F7E-0DDB-0E4C-976D-4C6FE78163F9}"/>
              </a:ext>
            </a:extLst>
          </p:cNvPr>
          <p:cNvSpPr>
            <a:spLocks noChangeArrowheads="1"/>
          </p:cNvSpPr>
          <p:nvPr/>
        </p:nvSpPr>
        <p:spPr bwMode="auto">
          <a:xfrm>
            <a:off x="1981200" y="3543300"/>
            <a:ext cx="2971800" cy="3035300"/>
          </a:xfrm>
          <a:prstGeom prst="ellipse">
            <a:avLst/>
          </a:prstGeom>
          <a:gradFill rotWithShape="0">
            <a:gsLst>
              <a:gs pos="0">
                <a:srgbClr val="000080"/>
              </a:gs>
              <a:gs pos="100000">
                <a:srgbClr val="FFFFFF"/>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Black" panose="020B0604020202020204" pitchFamily="34" charset="0"/>
                <a:ea typeface="ＭＳ Ｐゴシック" panose="020B0600070205080204" pitchFamily="34" charset="-128"/>
              </a:defRPr>
            </a:lvl1pPr>
            <a:lvl2pPr marL="742950" indent="-285750">
              <a:defRPr sz="2400">
                <a:solidFill>
                  <a:schemeClr val="tx1"/>
                </a:solidFill>
                <a:latin typeface="Arial Black" panose="020B0604020202020204" pitchFamily="34" charset="0"/>
                <a:ea typeface="ＭＳ Ｐゴシック" panose="020B0600070205080204" pitchFamily="34" charset="-128"/>
              </a:defRPr>
            </a:lvl2pPr>
            <a:lvl3pPr marL="1143000" indent="-228600">
              <a:defRPr sz="2400">
                <a:solidFill>
                  <a:schemeClr val="tx1"/>
                </a:solidFill>
                <a:latin typeface="Arial Black" panose="020B0604020202020204" pitchFamily="34" charset="0"/>
                <a:ea typeface="ＭＳ Ｐゴシック" panose="020B0600070205080204" pitchFamily="34" charset="-128"/>
              </a:defRPr>
            </a:lvl3pPr>
            <a:lvl4pPr marL="1600200" indent="-228600">
              <a:defRPr sz="2400">
                <a:solidFill>
                  <a:schemeClr val="tx1"/>
                </a:solidFill>
                <a:latin typeface="Arial Black" panose="020B0604020202020204" pitchFamily="34" charset="0"/>
                <a:ea typeface="ＭＳ Ｐゴシック" panose="020B0600070205080204" pitchFamily="34" charset="-128"/>
              </a:defRPr>
            </a:lvl4pPr>
            <a:lvl5pPr marL="2057400" indent="-22860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endParaRPr lang="en-US" altLang="en-US"/>
          </a:p>
        </p:txBody>
      </p:sp>
      <p:sp>
        <p:nvSpPr>
          <p:cNvPr id="5132" name="Oval 288">
            <a:extLst>
              <a:ext uri="{FF2B5EF4-FFF2-40B4-BE49-F238E27FC236}">
                <a16:creationId xmlns:a16="http://schemas.microsoft.com/office/drawing/2014/main" id="{353C9EDE-F68C-F448-8D08-566FF5163069}"/>
              </a:ext>
            </a:extLst>
          </p:cNvPr>
          <p:cNvSpPr>
            <a:spLocks noChangeArrowheads="1"/>
          </p:cNvSpPr>
          <p:nvPr/>
        </p:nvSpPr>
        <p:spPr bwMode="auto">
          <a:xfrm>
            <a:off x="681038" y="2422525"/>
            <a:ext cx="2971800" cy="3035300"/>
          </a:xfrm>
          <a:prstGeom prst="ellipse">
            <a:avLst/>
          </a:prstGeom>
          <a:gradFill rotWithShape="0">
            <a:gsLst>
              <a:gs pos="0">
                <a:srgbClr val="FFFFFF"/>
              </a:gs>
              <a:gs pos="100000">
                <a:srgbClr val="800000"/>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Black" panose="020B0604020202020204" pitchFamily="34" charset="0"/>
                <a:ea typeface="ＭＳ Ｐゴシック" panose="020B0600070205080204" pitchFamily="34" charset="-128"/>
              </a:defRPr>
            </a:lvl1pPr>
            <a:lvl2pPr marL="742950" indent="-285750">
              <a:defRPr sz="2400">
                <a:solidFill>
                  <a:schemeClr val="tx1"/>
                </a:solidFill>
                <a:latin typeface="Arial Black" panose="020B0604020202020204" pitchFamily="34" charset="0"/>
                <a:ea typeface="ＭＳ Ｐゴシック" panose="020B0600070205080204" pitchFamily="34" charset="-128"/>
              </a:defRPr>
            </a:lvl2pPr>
            <a:lvl3pPr marL="1143000" indent="-228600">
              <a:defRPr sz="2400">
                <a:solidFill>
                  <a:schemeClr val="tx1"/>
                </a:solidFill>
                <a:latin typeface="Arial Black" panose="020B0604020202020204" pitchFamily="34" charset="0"/>
                <a:ea typeface="ＭＳ Ｐゴシック" panose="020B0600070205080204" pitchFamily="34" charset="-128"/>
              </a:defRPr>
            </a:lvl3pPr>
            <a:lvl4pPr marL="1600200" indent="-228600">
              <a:defRPr sz="2400">
                <a:solidFill>
                  <a:schemeClr val="tx1"/>
                </a:solidFill>
                <a:latin typeface="Arial Black" panose="020B0604020202020204" pitchFamily="34" charset="0"/>
                <a:ea typeface="ＭＳ Ｐゴシック" panose="020B0600070205080204" pitchFamily="34" charset="-128"/>
              </a:defRPr>
            </a:lvl4pPr>
            <a:lvl5pPr marL="2057400" indent="-22860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eaLnBrk="1" hangingPunct="1"/>
            <a:endParaRPr lang="en-US" altLang="en-US"/>
          </a:p>
        </p:txBody>
      </p:sp>
      <p:sp>
        <p:nvSpPr>
          <p:cNvPr id="12665" name="Text Box 377">
            <a:extLst>
              <a:ext uri="{FF2B5EF4-FFF2-40B4-BE49-F238E27FC236}">
                <a16:creationId xmlns:a16="http://schemas.microsoft.com/office/drawing/2014/main" id="{F0432A9E-DD07-FD40-A27C-5A4ED8334DFD}"/>
              </a:ext>
            </a:extLst>
          </p:cNvPr>
          <p:cNvSpPr txBox="1">
            <a:spLocks noChangeArrowheads="1"/>
          </p:cNvSpPr>
          <p:nvPr/>
        </p:nvSpPr>
        <p:spPr bwMode="auto">
          <a:xfrm>
            <a:off x="12001500" y="29267150"/>
            <a:ext cx="14138275" cy="523875"/>
          </a:xfrm>
          <a:prstGeom prst="rect">
            <a:avLst/>
          </a:prstGeom>
          <a:noFill/>
          <a:ln>
            <a:noFill/>
          </a:ln>
          <a:effectLst/>
        </p:spPr>
        <p:txBody>
          <a:bodyPr>
            <a:spAutoFit/>
          </a:bodyPr>
          <a:lstStyle>
            <a:lvl1pPr eaLnBrk="0" hangingPunct="0">
              <a:defRPr sz="2400">
                <a:solidFill>
                  <a:schemeClr val="tx1"/>
                </a:solidFill>
                <a:latin typeface="Arial Black" charset="0"/>
                <a:ea typeface="ＭＳ Ｐゴシック" charset="0"/>
                <a:cs typeface="ＭＳ Ｐゴシック" charset="0"/>
              </a:defRPr>
            </a:lvl1pPr>
            <a:lvl2pPr marL="37931725" indent="-37474525" eaLnBrk="0" hangingPunct="0">
              <a:defRPr sz="2400">
                <a:solidFill>
                  <a:schemeClr val="tx1"/>
                </a:solidFill>
                <a:latin typeface="Arial Black" charset="0"/>
                <a:ea typeface="ＭＳ Ｐゴシック" charset="0"/>
              </a:defRPr>
            </a:lvl2pPr>
            <a:lvl3pPr eaLnBrk="0" hangingPunct="0">
              <a:defRPr sz="2400">
                <a:solidFill>
                  <a:schemeClr val="tx1"/>
                </a:solidFill>
                <a:latin typeface="Arial Black" charset="0"/>
                <a:ea typeface="ＭＳ Ｐゴシック" charset="0"/>
              </a:defRPr>
            </a:lvl3pPr>
            <a:lvl4pPr eaLnBrk="0" hangingPunct="0">
              <a:defRPr sz="2400">
                <a:solidFill>
                  <a:schemeClr val="tx1"/>
                </a:solidFill>
                <a:latin typeface="Arial Black" charset="0"/>
                <a:ea typeface="ＭＳ Ｐゴシック" charset="0"/>
              </a:defRPr>
            </a:lvl4pPr>
            <a:lvl5pPr eaLnBrk="0" hangingPunct="0">
              <a:defRPr sz="2400">
                <a:solidFill>
                  <a:schemeClr val="tx1"/>
                </a:solidFill>
                <a:latin typeface="Arial Black" charset="0"/>
                <a:ea typeface="ＭＳ Ｐゴシック" charset="0"/>
              </a:defRPr>
            </a:lvl5pPr>
            <a:lvl6pPr marL="457200" eaLnBrk="0" fontAlgn="base" hangingPunct="0">
              <a:spcBef>
                <a:spcPct val="0"/>
              </a:spcBef>
              <a:spcAft>
                <a:spcPct val="0"/>
              </a:spcAft>
              <a:defRPr sz="2400">
                <a:solidFill>
                  <a:schemeClr val="tx1"/>
                </a:solidFill>
                <a:latin typeface="Arial Black" charset="0"/>
                <a:ea typeface="ＭＳ Ｐゴシック" charset="0"/>
              </a:defRPr>
            </a:lvl6pPr>
            <a:lvl7pPr marL="914400" eaLnBrk="0" fontAlgn="base" hangingPunct="0">
              <a:spcBef>
                <a:spcPct val="0"/>
              </a:spcBef>
              <a:spcAft>
                <a:spcPct val="0"/>
              </a:spcAft>
              <a:defRPr sz="2400">
                <a:solidFill>
                  <a:schemeClr val="tx1"/>
                </a:solidFill>
                <a:latin typeface="Arial Black" charset="0"/>
                <a:ea typeface="ＭＳ Ｐゴシック" charset="0"/>
              </a:defRPr>
            </a:lvl7pPr>
            <a:lvl8pPr marL="1371600" eaLnBrk="0" fontAlgn="base" hangingPunct="0">
              <a:spcBef>
                <a:spcPct val="0"/>
              </a:spcBef>
              <a:spcAft>
                <a:spcPct val="0"/>
              </a:spcAft>
              <a:defRPr sz="2400">
                <a:solidFill>
                  <a:schemeClr val="tx1"/>
                </a:solidFill>
                <a:latin typeface="Arial Black" charset="0"/>
                <a:ea typeface="ＭＳ Ｐゴシック" charset="0"/>
              </a:defRPr>
            </a:lvl8pPr>
            <a:lvl9pPr marL="1828800" eaLnBrk="0" fontAlgn="base" hangingPunct="0">
              <a:spcBef>
                <a:spcPct val="0"/>
              </a:spcBef>
              <a:spcAft>
                <a:spcPct val="0"/>
              </a:spcAft>
              <a:defRPr sz="2400">
                <a:solidFill>
                  <a:schemeClr val="tx1"/>
                </a:solidFill>
                <a:latin typeface="Arial Black" charset="0"/>
                <a:ea typeface="ＭＳ Ｐゴシック" charset="0"/>
              </a:defRPr>
            </a:lvl9pPr>
          </a:lstStyle>
          <a:p>
            <a:pPr>
              <a:spcBef>
                <a:spcPct val="50000"/>
              </a:spcBef>
              <a:defRPr/>
            </a:pPr>
            <a:r>
              <a:rPr lang="en-US" sz="2800" b="1" dirty="0">
                <a:solidFill>
                  <a:srgbClr val="0070C0"/>
                </a:solidFill>
                <a:effectLst>
                  <a:outerShdw blurRad="38100" dist="38100" dir="2700000" algn="tl">
                    <a:srgbClr val="DDDDDD"/>
                  </a:outerShdw>
                </a:effectLst>
              </a:rPr>
              <a:t>Put tables and/or figures here</a:t>
            </a:r>
          </a:p>
        </p:txBody>
      </p:sp>
      <p:sp>
        <p:nvSpPr>
          <p:cNvPr id="5134" name="Text Box 386">
            <a:extLst>
              <a:ext uri="{FF2B5EF4-FFF2-40B4-BE49-F238E27FC236}">
                <a16:creationId xmlns:a16="http://schemas.microsoft.com/office/drawing/2014/main" id="{22B8CB0C-0F4A-6747-B017-B0076A8B9E5E}"/>
              </a:ext>
            </a:extLst>
          </p:cNvPr>
          <p:cNvSpPr txBox="1">
            <a:spLocks noChangeArrowheads="1"/>
          </p:cNvSpPr>
          <p:nvPr/>
        </p:nvSpPr>
        <p:spPr bwMode="auto">
          <a:xfrm>
            <a:off x="871538" y="10879372"/>
            <a:ext cx="8842375" cy="1883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chemeClr val="tx1"/>
                </a:solidFill>
                <a:latin typeface="Arial Black" panose="020B0604020202020204" pitchFamily="34" charset="0"/>
                <a:ea typeface="ＭＳ Ｐゴシック" panose="020B0600070205080204" pitchFamily="34" charset="-128"/>
              </a:defRPr>
            </a:lvl1pPr>
            <a:lvl2pPr marL="461963" indent="-222250">
              <a:defRPr sz="2400">
                <a:solidFill>
                  <a:schemeClr val="tx1"/>
                </a:solidFill>
                <a:latin typeface="Arial Black" panose="020B0604020202020204" pitchFamily="34" charset="0"/>
                <a:ea typeface="ＭＳ Ｐゴシック" panose="020B0600070205080204" pitchFamily="34" charset="-128"/>
              </a:defRPr>
            </a:lvl2pPr>
            <a:lvl3pPr marL="1143000" indent="-228600">
              <a:defRPr sz="2400">
                <a:solidFill>
                  <a:schemeClr val="tx1"/>
                </a:solidFill>
                <a:latin typeface="Arial Black" panose="020B0604020202020204" pitchFamily="34" charset="0"/>
                <a:ea typeface="ＭＳ Ｐゴシック" panose="020B0600070205080204" pitchFamily="34" charset="-128"/>
              </a:defRPr>
            </a:lvl3pPr>
            <a:lvl4pPr marL="1600200" indent="-228600">
              <a:defRPr sz="2400">
                <a:solidFill>
                  <a:schemeClr val="tx1"/>
                </a:solidFill>
                <a:latin typeface="Arial Black" panose="020B0604020202020204" pitchFamily="34" charset="0"/>
                <a:ea typeface="ＭＳ Ｐゴシック" panose="020B0600070205080204" pitchFamily="34" charset="-128"/>
              </a:defRPr>
            </a:lvl4pPr>
            <a:lvl5pPr marL="2057400" indent="-22860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marL="239713" lvl="1" indent="0" algn="ctr" eaLnBrk="1" hangingPunct="1">
              <a:lnSpc>
                <a:spcPct val="90000"/>
              </a:lnSpc>
              <a:spcBef>
                <a:spcPts val="1800"/>
              </a:spcBef>
              <a:buClr>
                <a:srgbClr val="FF8000"/>
              </a:buClr>
            </a:pPr>
            <a:r>
              <a:rPr lang="en-US" altLang="en-US" sz="3600" b="1" dirty="0">
                <a:solidFill>
                  <a:schemeClr val="tx2"/>
                </a:solidFill>
                <a:effectLst>
                  <a:outerShdw blurRad="38100" dist="38100" dir="2700000" algn="tl">
                    <a:srgbClr val="C0C0C0"/>
                  </a:outerShdw>
                </a:effectLst>
              </a:rPr>
              <a:t>Background</a:t>
            </a:r>
            <a:endParaRPr lang="en-US" sz="3600" b="1" dirty="0">
              <a:solidFill>
                <a:schemeClr val="tx2"/>
              </a:solidFill>
              <a:latin typeface="Times New Roman" charset="0"/>
            </a:endParaRPr>
          </a:p>
          <a:p>
            <a:pPr lvl="1" eaLnBrk="1" hangingPunct="1">
              <a:lnSpc>
                <a:spcPct val="90000"/>
              </a:lnSpc>
              <a:spcBef>
                <a:spcPts val="1800"/>
              </a:spcBef>
              <a:buClr>
                <a:srgbClr val="FF8000"/>
              </a:buClr>
              <a:buFont typeface="Times" pitchFamily="2" charset="0"/>
              <a:buChar char="•"/>
            </a:pPr>
            <a:r>
              <a:rPr lang="en-US" altLang="en-US" sz="3000" dirty="0">
                <a:latin typeface="Times New Roman" panose="02020603050405020304" pitchFamily="18" charset="0"/>
              </a:rPr>
              <a:t>Why do we care about this research?</a:t>
            </a:r>
          </a:p>
          <a:p>
            <a:pPr lvl="1" eaLnBrk="1" hangingPunct="1">
              <a:lnSpc>
                <a:spcPct val="90000"/>
              </a:lnSpc>
              <a:spcBef>
                <a:spcPts val="1800"/>
              </a:spcBef>
              <a:buClr>
                <a:srgbClr val="FF8000"/>
              </a:buClr>
              <a:buFont typeface="Times" pitchFamily="2" charset="0"/>
              <a:buChar char="•"/>
            </a:pPr>
            <a:r>
              <a:rPr lang="en-US" altLang="en-US" sz="3000" dirty="0">
                <a:latin typeface="Times New Roman" panose="02020603050405020304" pitchFamily="18" charset="0"/>
              </a:rPr>
              <a:t>Briefly give some background information here</a:t>
            </a:r>
            <a:endParaRPr lang="en-US" altLang="en-US" sz="2600" dirty="0">
              <a:latin typeface="Times New Roman" panose="02020603050405020304" pitchFamily="18" charset="0"/>
            </a:endParaRPr>
          </a:p>
        </p:txBody>
      </p:sp>
      <p:sp>
        <p:nvSpPr>
          <p:cNvPr id="5135" name="Rectangle 3">
            <a:extLst>
              <a:ext uri="{FF2B5EF4-FFF2-40B4-BE49-F238E27FC236}">
                <a16:creationId xmlns:a16="http://schemas.microsoft.com/office/drawing/2014/main" id="{4B2E0EF2-6245-9F43-A6EA-CB8162DF797C}"/>
              </a:ext>
            </a:extLst>
          </p:cNvPr>
          <p:cNvSpPr>
            <a:spLocks noChangeArrowheads="1"/>
          </p:cNvSpPr>
          <p:nvPr/>
        </p:nvSpPr>
        <p:spPr bwMode="auto">
          <a:xfrm>
            <a:off x="5603874" y="1003531"/>
            <a:ext cx="43904206"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sz="2400">
                <a:solidFill>
                  <a:schemeClr val="tx1"/>
                </a:solidFill>
                <a:latin typeface="Arial Black" panose="020B0604020202020204" pitchFamily="34" charset="0"/>
                <a:ea typeface="ＭＳ Ｐゴシック" panose="020B0600070205080204" pitchFamily="34" charset="-128"/>
              </a:defRPr>
            </a:lvl1pPr>
            <a:lvl2pPr marL="742950" indent="-285750">
              <a:defRPr sz="2400">
                <a:solidFill>
                  <a:schemeClr val="tx1"/>
                </a:solidFill>
                <a:latin typeface="Arial Black" panose="020B0604020202020204" pitchFamily="34" charset="0"/>
                <a:ea typeface="ＭＳ Ｐゴシック" panose="020B0600070205080204" pitchFamily="34" charset="-128"/>
              </a:defRPr>
            </a:lvl2pPr>
            <a:lvl3pPr marL="1143000" indent="-228600">
              <a:defRPr sz="2400">
                <a:solidFill>
                  <a:schemeClr val="tx1"/>
                </a:solidFill>
                <a:latin typeface="Arial Black" panose="020B0604020202020204" pitchFamily="34" charset="0"/>
                <a:ea typeface="ＭＳ Ｐゴシック" panose="020B0600070205080204" pitchFamily="34" charset="-128"/>
              </a:defRPr>
            </a:lvl3pPr>
            <a:lvl4pPr marL="1600200" indent="-228600">
              <a:defRPr sz="2400">
                <a:solidFill>
                  <a:schemeClr val="tx1"/>
                </a:solidFill>
                <a:latin typeface="Arial Black" panose="020B0604020202020204" pitchFamily="34" charset="0"/>
                <a:ea typeface="ＭＳ Ｐゴシック" panose="020B0600070205080204" pitchFamily="34" charset="-128"/>
              </a:defRPr>
            </a:lvl4pPr>
            <a:lvl5pPr marL="2057400" indent="-22860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r>
              <a:rPr lang="en-US" altLang="en-US" sz="10000" dirty="0"/>
              <a:t>Put in your fancy title here. Hopefully it is good for your vita (i.e., the </a:t>
            </a:r>
            <a:r>
              <a:rPr lang="en-US" altLang="en-US" sz="10000"/>
              <a:t>title lets </a:t>
            </a:r>
            <a:r>
              <a:rPr lang="en-US" altLang="en-US" sz="10000" dirty="0"/>
              <a:t>people know what you did in the study)</a:t>
            </a:r>
          </a:p>
        </p:txBody>
      </p:sp>
      <p:sp>
        <p:nvSpPr>
          <p:cNvPr id="5136" name="Rectangle 1">
            <a:extLst>
              <a:ext uri="{FF2B5EF4-FFF2-40B4-BE49-F238E27FC236}">
                <a16:creationId xmlns:a16="http://schemas.microsoft.com/office/drawing/2014/main" id="{432B5675-2BCA-C24B-A011-A0C7DDA7DB29}"/>
              </a:ext>
            </a:extLst>
          </p:cNvPr>
          <p:cNvSpPr>
            <a:spLocks noChangeArrowheads="1"/>
          </p:cNvSpPr>
          <p:nvPr/>
        </p:nvSpPr>
        <p:spPr bwMode="auto">
          <a:xfrm>
            <a:off x="4073525" y="5724208"/>
            <a:ext cx="1220311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Black" panose="020B0604020202020204" pitchFamily="34" charset="0"/>
                <a:ea typeface="ＭＳ Ｐゴシック" panose="020B0600070205080204" pitchFamily="34" charset="-128"/>
              </a:defRPr>
            </a:lvl1pPr>
            <a:lvl2pPr marL="742950" indent="-285750">
              <a:defRPr sz="2400">
                <a:solidFill>
                  <a:schemeClr val="tx1"/>
                </a:solidFill>
                <a:latin typeface="Arial Black" panose="020B0604020202020204" pitchFamily="34" charset="0"/>
                <a:ea typeface="ＭＳ Ｐゴシック" panose="020B0600070205080204" pitchFamily="34" charset="-128"/>
              </a:defRPr>
            </a:lvl2pPr>
            <a:lvl3pPr marL="1143000" indent="-228600">
              <a:defRPr sz="2400">
                <a:solidFill>
                  <a:schemeClr val="tx1"/>
                </a:solidFill>
                <a:latin typeface="Arial Black" panose="020B0604020202020204" pitchFamily="34" charset="0"/>
                <a:ea typeface="ＭＳ Ｐゴシック" panose="020B0600070205080204" pitchFamily="34" charset="-128"/>
              </a:defRPr>
            </a:lvl3pPr>
            <a:lvl4pPr marL="1600200" indent="-228600">
              <a:defRPr sz="2400">
                <a:solidFill>
                  <a:schemeClr val="tx1"/>
                </a:solidFill>
                <a:latin typeface="Arial Black" panose="020B0604020202020204" pitchFamily="34" charset="0"/>
                <a:ea typeface="ＭＳ Ｐゴシック" panose="020B0600070205080204" pitchFamily="34" charset="-128"/>
              </a:defRPr>
            </a:lvl4pPr>
            <a:lvl5pPr marL="2057400" indent="-22860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algn="ctr" eaLnBrk="1" hangingPunct="1"/>
            <a:r>
              <a:rPr lang="en-US" altLang="en-US" sz="6000" b="1" dirty="0">
                <a:latin typeface="Arial" panose="020B0604020202020204" pitchFamily="34" charset="0"/>
              </a:rPr>
              <a:t>Presenter 1</a:t>
            </a:r>
            <a:endParaRPr lang="en-US" altLang="en-US" sz="4800" b="1" dirty="0">
              <a:latin typeface="Arial" panose="020B0604020202020204" pitchFamily="34" charset="0"/>
            </a:endParaRPr>
          </a:p>
          <a:p>
            <a:pPr algn="ctr" eaLnBrk="1" hangingPunct="1"/>
            <a:r>
              <a:rPr lang="en-US" altLang="en-US" sz="4800" b="1" dirty="0">
                <a:latin typeface="Arial" panose="020B0604020202020204" pitchFamily="34" charset="0"/>
              </a:rPr>
              <a:t>Department</a:t>
            </a:r>
          </a:p>
        </p:txBody>
      </p:sp>
      <p:sp>
        <p:nvSpPr>
          <p:cNvPr id="5138" name="Rectangle 1">
            <a:extLst>
              <a:ext uri="{FF2B5EF4-FFF2-40B4-BE49-F238E27FC236}">
                <a16:creationId xmlns:a16="http://schemas.microsoft.com/office/drawing/2014/main" id="{6F8C0A2B-F013-BC40-8795-E06F7310A67A}"/>
              </a:ext>
            </a:extLst>
          </p:cNvPr>
          <p:cNvSpPr>
            <a:spLocks noChangeArrowheads="1"/>
          </p:cNvSpPr>
          <p:nvPr/>
        </p:nvSpPr>
        <p:spPr bwMode="auto">
          <a:xfrm>
            <a:off x="20458563" y="5724208"/>
            <a:ext cx="437651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Black" panose="020B0604020202020204" pitchFamily="34" charset="0"/>
                <a:ea typeface="ＭＳ Ｐゴシック" panose="020B0600070205080204" pitchFamily="34" charset="-128"/>
              </a:defRPr>
            </a:lvl1pPr>
            <a:lvl2pPr marL="742950" indent="-285750">
              <a:defRPr sz="2400">
                <a:solidFill>
                  <a:schemeClr val="tx1"/>
                </a:solidFill>
                <a:latin typeface="Arial Black" panose="020B0604020202020204" pitchFamily="34" charset="0"/>
                <a:ea typeface="ＭＳ Ｐゴシック" panose="020B0600070205080204" pitchFamily="34" charset="-128"/>
              </a:defRPr>
            </a:lvl2pPr>
            <a:lvl3pPr marL="1143000" indent="-228600">
              <a:defRPr sz="2400">
                <a:solidFill>
                  <a:schemeClr val="tx1"/>
                </a:solidFill>
                <a:latin typeface="Arial Black" panose="020B0604020202020204" pitchFamily="34" charset="0"/>
                <a:ea typeface="ＭＳ Ｐゴシック" panose="020B0600070205080204" pitchFamily="34" charset="-128"/>
              </a:defRPr>
            </a:lvl3pPr>
            <a:lvl4pPr marL="1600200" indent="-228600">
              <a:defRPr sz="2400">
                <a:solidFill>
                  <a:schemeClr val="tx1"/>
                </a:solidFill>
                <a:latin typeface="Arial Black" panose="020B0604020202020204" pitchFamily="34" charset="0"/>
                <a:ea typeface="ＭＳ Ｐゴシック" panose="020B0600070205080204" pitchFamily="34" charset="-128"/>
              </a:defRPr>
            </a:lvl4pPr>
            <a:lvl5pPr marL="2057400" indent="-22860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algn="ctr" eaLnBrk="1" hangingPunct="1"/>
            <a:r>
              <a:rPr lang="en-US" altLang="en-US" sz="6000" b="1" dirty="0">
                <a:latin typeface="Arial" panose="020B0604020202020204" pitchFamily="34" charset="0"/>
              </a:rPr>
              <a:t>Presenter 2</a:t>
            </a:r>
            <a:endParaRPr lang="en-US" altLang="en-US" sz="4800" b="1" dirty="0">
              <a:latin typeface="Arial" panose="020B0604020202020204" pitchFamily="34" charset="0"/>
            </a:endParaRPr>
          </a:p>
          <a:p>
            <a:pPr algn="ctr" eaLnBrk="1" hangingPunct="1"/>
            <a:r>
              <a:rPr lang="en-US" altLang="en-US" sz="4800" b="1" dirty="0">
                <a:latin typeface="Arial" panose="020B0604020202020204" pitchFamily="34" charset="0"/>
              </a:rPr>
              <a:t>Department</a:t>
            </a:r>
          </a:p>
        </p:txBody>
      </p:sp>
      <p:sp>
        <p:nvSpPr>
          <p:cNvPr id="5139" name="Rectangle 1">
            <a:extLst>
              <a:ext uri="{FF2B5EF4-FFF2-40B4-BE49-F238E27FC236}">
                <a16:creationId xmlns:a16="http://schemas.microsoft.com/office/drawing/2014/main" id="{940779DF-B65C-F545-8B74-1FF2B48E01B5}"/>
              </a:ext>
            </a:extLst>
          </p:cNvPr>
          <p:cNvSpPr>
            <a:spLocks noChangeArrowheads="1"/>
          </p:cNvSpPr>
          <p:nvPr/>
        </p:nvSpPr>
        <p:spPr bwMode="auto">
          <a:xfrm>
            <a:off x="31020375" y="5724208"/>
            <a:ext cx="437651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Black" panose="020B0604020202020204" pitchFamily="34" charset="0"/>
                <a:ea typeface="ＭＳ Ｐゴシック" panose="020B0600070205080204" pitchFamily="34" charset="-128"/>
              </a:defRPr>
            </a:lvl1pPr>
            <a:lvl2pPr marL="742950" indent="-285750">
              <a:defRPr sz="2400">
                <a:solidFill>
                  <a:schemeClr val="tx1"/>
                </a:solidFill>
                <a:latin typeface="Arial Black" panose="020B0604020202020204" pitchFamily="34" charset="0"/>
                <a:ea typeface="ＭＳ Ｐゴシック" panose="020B0600070205080204" pitchFamily="34" charset="-128"/>
              </a:defRPr>
            </a:lvl2pPr>
            <a:lvl3pPr marL="1143000" indent="-228600">
              <a:defRPr sz="2400">
                <a:solidFill>
                  <a:schemeClr val="tx1"/>
                </a:solidFill>
                <a:latin typeface="Arial Black" panose="020B0604020202020204" pitchFamily="34" charset="0"/>
                <a:ea typeface="ＭＳ Ｐゴシック" panose="020B0600070205080204" pitchFamily="34" charset="-128"/>
              </a:defRPr>
            </a:lvl3pPr>
            <a:lvl4pPr marL="1600200" indent="-228600">
              <a:defRPr sz="2400">
                <a:solidFill>
                  <a:schemeClr val="tx1"/>
                </a:solidFill>
                <a:latin typeface="Arial Black" panose="020B0604020202020204" pitchFamily="34" charset="0"/>
                <a:ea typeface="ＭＳ Ｐゴシック" panose="020B0600070205080204" pitchFamily="34" charset="-128"/>
              </a:defRPr>
            </a:lvl4pPr>
            <a:lvl5pPr marL="2057400" indent="-22860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algn="ctr" eaLnBrk="1" hangingPunct="1"/>
            <a:r>
              <a:rPr lang="en-US" altLang="en-US" sz="6000" b="1" dirty="0">
                <a:latin typeface="Arial" panose="020B0604020202020204" pitchFamily="34" charset="0"/>
              </a:rPr>
              <a:t>Presenter 3</a:t>
            </a:r>
            <a:endParaRPr lang="en-US" altLang="en-US" sz="4800" b="1" dirty="0">
              <a:latin typeface="Arial" panose="020B0604020202020204" pitchFamily="34" charset="0"/>
            </a:endParaRPr>
          </a:p>
          <a:p>
            <a:pPr algn="ctr" eaLnBrk="1" hangingPunct="1"/>
            <a:r>
              <a:rPr lang="en-US" altLang="en-US" sz="4800" b="1" dirty="0">
                <a:latin typeface="Arial" panose="020B0604020202020204" pitchFamily="34" charset="0"/>
              </a:rPr>
              <a:t>Department</a:t>
            </a:r>
          </a:p>
        </p:txBody>
      </p:sp>
      <p:sp>
        <p:nvSpPr>
          <p:cNvPr id="5140" name="Rectangle 1">
            <a:extLst>
              <a:ext uri="{FF2B5EF4-FFF2-40B4-BE49-F238E27FC236}">
                <a16:creationId xmlns:a16="http://schemas.microsoft.com/office/drawing/2014/main" id="{265522B1-D0CE-A446-B646-8A72627953A4}"/>
              </a:ext>
            </a:extLst>
          </p:cNvPr>
          <p:cNvSpPr>
            <a:spLocks noChangeArrowheads="1"/>
          </p:cNvSpPr>
          <p:nvPr/>
        </p:nvSpPr>
        <p:spPr bwMode="auto">
          <a:xfrm>
            <a:off x="41855342" y="5724208"/>
            <a:ext cx="437651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Black" panose="020B0604020202020204" pitchFamily="34" charset="0"/>
                <a:ea typeface="ＭＳ Ｐゴシック" panose="020B0600070205080204" pitchFamily="34" charset="-128"/>
              </a:defRPr>
            </a:lvl1pPr>
            <a:lvl2pPr marL="742950" indent="-285750">
              <a:defRPr sz="2400">
                <a:solidFill>
                  <a:schemeClr val="tx1"/>
                </a:solidFill>
                <a:latin typeface="Arial Black" panose="020B0604020202020204" pitchFamily="34" charset="0"/>
                <a:ea typeface="ＭＳ Ｐゴシック" panose="020B0600070205080204" pitchFamily="34" charset="-128"/>
              </a:defRPr>
            </a:lvl2pPr>
            <a:lvl3pPr marL="1143000" indent="-228600">
              <a:defRPr sz="2400">
                <a:solidFill>
                  <a:schemeClr val="tx1"/>
                </a:solidFill>
                <a:latin typeface="Arial Black" panose="020B0604020202020204" pitchFamily="34" charset="0"/>
                <a:ea typeface="ＭＳ Ｐゴシック" panose="020B0600070205080204" pitchFamily="34" charset="-128"/>
              </a:defRPr>
            </a:lvl3pPr>
            <a:lvl4pPr marL="1600200" indent="-228600">
              <a:defRPr sz="2400">
                <a:solidFill>
                  <a:schemeClr val="tx1"/>
                </a:solidFill>
                <a:latin typeface="Arial Black" panose="020B0604020202020204" pitchFamily="34" charset="0"/>
                <a:ea typeface="ＭＳ Ｐゴシック" panose="020B0600070205080204" pitchFamily="34" charset="-128"/>
              </a:defRPr>
            </a:lvl4pPr>
            <a:lvl5pPr marL="2057400" indent="-228600">
              <a:defRPr sz="2400">
                <a:solidFill>
                  <a:schemeClr val="tx1"/>
                </a:solidFill>
                <a:latin typeface="Arial Black"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Black" panose="020B0604020202020204" pitchFamily="34" charset="0"/>
                <a:ea typeface="ＭＳ Ｐゴシック" panose="020B0600070205080204" pitchFamily="34" charset="-128"/>
              </a:defRPr>
            </a:lvl9pPr>
          </a:lstStyle>
          <a:p>
            <a:pPr algn="ctr" eaLnBrk="1" hangingPunct="1"/>
            <a:r>
              <a:rPr lang="en-US" altLang="en-US" sz="6000" b="1" dirty="0">
                <a:latin typeface="Arial" panose="020B0604020202020204" pitchFamily="34" charset="0"/>
              </a:rPr>
              <a:t>Presenter 4</a:t>
            </a:r>
            <a:endParaRPr lang="en-US" altLang="en-US" sz="4800" b="1" dirty="0">
              <a:latin typeface="Arial" panose="020B0604020202020204" pitchFamily="34" charset="0"/>
            </a:endParaRPr>
          </a:p>
          <a:p>
            <a:pPr algn="ctr" eaLnBrk="1" hangingPunct="1"/>
            <a:r>
              <a:rPr lang="en-US" altLang="en-US" sz="4800" b="1" dirty="0">
                <a:latin typeface="Arial" panose="020B0604020202020204" pitchFamily="34" charset="0"/>
              </a:rPr>
              <a:t>Department</a:t>
            </a:r>
          </a:p>
        </p:txBody>
      </p:sp>
      <p:sp>
        <p:nvSpPr>
          <p:cNvPr id="95" name="Rectangle 44">
            <a:extLst>
              <a:ext uri="{FF2B5EF4-FFF2-40B4-BE49-F238E27FC236}">
                <a16:creationId xmlns:a16="http://schemas.microsoft.com/office/drawing/2014/main" id="{70D05DDC-C908-FA4F-9C96-F5E06F7AD779}"/>
              </a:ext>
            </a:extLst>
          </p:cNvPr>
          <p:cNvSpPr>
            <a:spLocks noChangeArrowheads="1"/>
          </p:cNvSpPr>
          <p:nvPr/>
        </p:nvSpPr>
        <p:spPr bwMode="auto">
          <a:xfrm>
            <a:off x="555625" y="25184100"/>
            <a:ext cx="9475788" cy="12739688"/>
          </a:xfrm>
          <a:prstGeom prst="rect">
            <a:avLst/>
          </a:prstGeom>
          <a:solidFill>
            <a:schemeClr val="bg1"/>
          </a:solidFill>
          <a:ln w="9525">
            <a:solidFill>
              <a:schemeClr val="tx1"/>
            </a:solidFill>
            <a:miter lim="800000"/>
            <a:headEnd/>
            <a:tailEnd/>
          </a:ln>
          <a:effectLst>
            <a:outerShdw blurRad="63500" dist="152400" dir="18900000" algn="ctr" rotWithShape="0">
              <a:srgbClr val="000000">
                <a:alpha val="75000"/>
              </a:srgbClr>
            </a:outerShdw>
          </a:effectLst>
        </p:spPr>
        <p:txBody>
          <a:bodyPr wrap="none" anchor="ctr"/>
          <a:lstStyle>
            <a:lvl1pPr>
              <a:defRPr sz="2400">
                <a:solidFill>
                  <a:schemeClr val="tx1"/>
                </a:solidFill>
                <a:latin typeface="Arial Black" charset="0"/>
                <a:ea typeface="ＭＳ Ｐゴシック" charset="-128"/>
              </a:defRPr>
            </a:lvl1pPr>
            <a:lvl2pPr marL="742950" indent="-285750">
              <a:defRPr sz="2400">
                <a:solidFill>
                  <a:schemeClr val="tx1"/>
                </a:solidFill>
                <a:latin typeface="Arial Black" charset="0"/>
                <a:ea typeface="ＭＳ Ｐゴシック" charset="-128"/>
              </a:defRPr>
            </a:lvl2pPr>
            <a:lvl3pPr marL="1143000" indent="-228600">
              <a:defRPr sz="2400">
                <a:solidFill>
                  <a:schemeClr val="tx1"/>
                </a:solidFill>
                <a:latin typeface="Arial Black" charset="0"/>
                <a:ea typeface="ＭＳ Ｐゴシック" charset="-128"/>
              </a:defRPr>
            </a:lvl3pPr>
            <a:lvl4pPr marL="1600200" indent="-228600">
              <a:defRPr sz="2400">
                <a:solidFill>
                  <a:schemeClr val="tx1"/>
                </a:solidFill>
                <a:latin typeface="Arial Black" charset="0"/>
                <a:ea typeface="ＭＳ Ｐゴシック" charset="-128"/>
              </a:defRPr>
            </a:lvl4pPr>
            <a:lvl5pPr marL="2057400" indent="-228600">
              <a:defRPr sz="2400">
                <a:solidFill>
                  <a:schemeClr val="tx1"/>
                </a:solidFill>
                <a:latin typeface="Arial Black" charset="0"/>
                <a:ea typeface="ＭＳ Ｐゴシック" charset="-128"/>
              </a:defRPr>
            </a:lvl5pPr>
            <a:lvl6pPr marL="2514600" indent="-228600" eaLnBrk="0" fontAlgn="base" hangingPunct="0">
              <a:spcBef>
                <a:spcPct val="0"/>
              </a:spcBef>
              <a:spcAft>
                <a:spcPct val="0"/>
              </a:spcAft>
              <a:defRPr sz="2400">
                <a:solidFill>
                  <a:schemeClr val="tx1"/>
                </a:solidFill>
                <a:latin typeface="Arial Black" charset="0"/>
                <a:ea typeface="ＭＳ Ｐゴシック" charset="-128"/>
              </a:defRPr>
            </a:lvl6pPr>
            <a:lvl7pPr marL="2971800" indent="-228600" eaLnBrk="0" fontAlgn="base" hangingPunct="0">
              <a:spcBef>
                <a:spcPct val="0"/>
              </a:spcBef>
              <a:spcAft>
                <a:spcPct val="0"/>
              </a:spcAft>
              <a:defRPr sz="2400">
                <a:solidFill>
                  <a:schemeClr val="tx1"/>
                </a:solidFill>
                <a:latin typeface="Arial Black" charset="0"/>
                <a:ea typeface="ＭＳ Ｐゴシック" charset="-128"/>
              </a:defRPr>
            </a:lvl7pPr>
            <a:lvl8pPr marL="3429000" indent="-228600" eaLnBrk="0" fontAlgn="base" hangingPunct="0">
              <a:spcBef>
                <a:spcPct val="0"/>
              </a:spcBef>
              <a:spcAft>
                <a:spcPct val="0"/>
              </a:spcAft>
              <a:defRPr sz="2400">
                <a:solidFill>
                  <a:schemeClr val="tx1"/>
                </a:solidFill>
                <a:latin typeface="Arial Black" charset="0"/>
                <a:ea typeface="ＭＳ Ｐゴシック" charset="-128"/>
              </a:defRPr>
            </a:lvl8pPr>
            <a:lvl9pPr marL="3886200" indent="-228600" eaLnBrk="0" fontAlgn="base" hangingPunct="0">
              <a:spcBef>
                <a:spcPct val="0"/>
              </a:spcBef>
              <a:spcAft>
                <a:spcPct val="0"/>
              </a:spcAft>
              <a:defRPr sz="2400">
                <a:solidFill>
                  <a:schemeClr val="tx1"/>
                </a:solidFill>
                <a:latin typeface="Arial Black" charset="0"/>
                <a:ea typeface="ＭＳ Ｐゴシック" charset="-128"/>
              </a:defRPr>
            </a:lvl9pPr>
          </a:lstStyle>
          <a:p>
            <a:pPr algn="ctr" eaLnBrk="1" hangingPunct="1">
              <a:defRPr/>
            </a:pPr>
            <a:endParaRPr lang="en-US" altLang="en-US"/>
          </a:p>
        </p:txBody>
      </p:sp>
      <p:sp>
        <p:nvSpPr>
          <p:cNvPr id="96" name="Text Box 386">
            <a:extLst>
              <a:ext uri="{FF2B5EF4-FFF2-40B4-BE49-F238E27FC236}">
                <a16:creationId xmlns:a16="http://schemas.microsoft.com/office/drawing/2014/main" id="{060B051B-2061-344B-B27D-3AA77871F5D8}"/>
              </a:ext>
            </a:extLst>
          </p:cNvPr>
          <p:cNvSpPr txBox="1">
            <a:spLocks noChangeArrowheads="1"/>
          </p:cNvSpPr>
          <p:nvPr/>
        </p:nvSpPr>
        <p:spPr bwMode="auto">
          <a:xfrm>
            <a:off x="871537" y="25536134"/>
            <a:ext cx="8842375" cy="12231041"/>
          </a:xfrm>
          <a:prstGeom prst="rect">
            <a:avLst/>
          </a:prstGeom>
          <a:noFill/>
          <a:ln>
            <a:noFill/>
          </a:ln>
        </p:spPr>
        <p:txBody>
          <a:bodyPr>
            <a:spAutoFit/>
          </a:bodyPr>
          <a:lstStyle>
            <a:lvl1pPr marL="355600" indent="-355600" eaLnBrk="0" hangingPunct="0">
              <a:defRPr sz="2400">
                <a:solidFill>
                  <a:schemeClr val="tx1"/>
                </a:solidFill>
                <a:latin typeface="Arial Black" charset="0"/>
                <a:ea typeface="ＭＳ Ｐゴシック" charset="0"/>
                <a:cs typeface="ＭＳ Ｐゴシック" charset="0"/>
              </a:defRPr>
            </a:lvl1pPr>
            <a:lvl2pPr marL="744538" indent="-274638" eaLnBrk="0" hangingPunct="0">
              <a:defRPr sz="2400">
                <a:solidFill>
                  <a:schemeClr val="tx1"/>
                </a:solidFill>
                <a:latin typeface="Arial Black" charset="0"/>
                <a:ea typeface="ＭＳ Ｐゴシック" charset="0"/>
              </a:defRPr>
            </a:lvl2pPr>
            <a:lvl3pPr eaLnBrk="0" hangingPunct="0">
              <a:defRPr sz="2400">
                <a:solidFill>
                  <a:schemeClr val="tx1"/>
                </a:solidFill>
                <a:latin typeface="Arial Black" charset="0"/>
                <a:ea typeface="ＭＳ Ｐゴシック" charset="0"/>
              </a:defRPr>
            </a:lvl3pPr>
            <a:lvl4pPr eaLnBrk="0" hangingPunct="0">
              <a:defRPr sz="2400">
                <a:solidFill>
                  <a:schemeClr val="tx1"/>
                </a:solidFill>
                <a:latin typeface="Arial Black" charset="0"/>
                <a:ea typeface="ＭＳ Ｐゴシック" charset="0"/>
              </a:defRPr>
            </a:lvl4pPr>
            <a:lvl5pPr eaLnBrk="0" hangingPunct="0">
              <a:defRPr sz="2400">
                <a:solidFill>
                  <a:schemeClr val="tx1"/>
                </a:solidFill>
                <a:latin typeface="Arial Black" charset="0"/>
                <a:ea typeface="ＭＳ Ｐゴシック" charset="0"/>
              </a:defRPr>
            </a:lvl5pPr>
            <a:lvl6pPr marL="457200" eaLnBrk="0" fontAlgn="base" hangingPunct="0">
              <a:spcBef>
                <a:spcPct val="0"/>
              </a:spcBef>
              <a:spcAft>
                <a:spcPct val="0"/>
              </a:spcAft>
              <a:defRPr sz="2400">
                <a:solidFill>
                  <a:schemeClr val="tx1"/>
                </a:solidFill>
                <a:latin typeface="Arial Black" charset="0"/>
                <a:ea typeface="ＭＳ Ｐゴシック" charset="0"/>
              </a:defRPr>
            </a:lvl6pPr>
            <a:lvl7pPr marL="914400" eaLnBrk="0" fontAlgn="base" hangingPunct="0">
              <a:spcBef>
                <a:spcPct val="0"/>
              </a:spcBef>
              <a:spcAft>
                <a:spcPct val="0"/>
              </a:spcAft>
              <a:defRPr sz="2400">
                <a:solidFill>
                  <a:schemeClr val="tx1"/>
                </a:solidFill>
                <a:latin typeface="Arial Black" charset="0"/>
                <a:ea typeface="ＭＳ Ｐゴシック" charset="0"/>
              </a:defRPr>
            </a:lvl7pPr>
            <a:lvl8pPr marL="1371600" eaLnBrk="0" fontAlgn="base" hangingPunct="0">
              <a:spcBef>
                <a:spcPct val="0"/>
              </a:spcBef>
              <a:spcAft>
                <a:spcPct val="0"/>
              </a:spcAft>
              <a:defRPr sz="2400">
                <a:solidFill>
                  <a:schemeClr val="tx1"/>
                </a:solidFill>
                <a:latin typeface="Arial Black" charset="0"/>
                <a:ea typeface="ＭＳ Ｐゴシック" charset="0"/>
              </a:defRPr>
            </a:lvl8pPr>
            <a:lvl9pPr marL="1828800" eaLnBrk="0" fontAlgn="base" hangingPunct="0">
              <a:spcBef>
                <a:spcPct val="0"/>
              </a:spcBef>
              <a:spcAft>
                <a:spcPct val="0"/>
              </a:spcAft>
              <a:defRPr sz="2400">
                <a:solidFill>
                  <a:schemeClr val="tx1"/>
                </a:solidFill>
                <a:latin typeface="Arial Black" charset="0"/>
                <a:ea typeface="ＭＳ Ｐゴシック" charset="0"/>
              </a:defRPr>
            </a:lvl9pPr>
          </a:lstStyle>
          <a:p>
            <a:pPr marL="0" indent="0" algn="ctr" eaLnBrk="1" hangingPunct="1">
              <a:lnSpc>
                <a:spcPct val="90000"/>
              </a:lnSpc>
              <a:spcBef>
                <a:spcPct val="30000"/>
              </a:spcBef>
              <a:buClr>
                <a:srgbClr val="800000"/>
              </a:buClr>
              <a:defRPr/>
            </a:pPr>
            <a:r>
              <a:rPr lang="en-US" altLang="en-US" sz="3600" b="1" dirty="0">
                <a:solidFill>
                  <a:schemeClr val="tx2"/>
                </a:solidFill>
                <a:effectLst>
                  <a:outerShdw blurRad="38100" dist="38100" dir="2700000" algn="tl">
                    <a:srgbClr val="C0C0C0"/>
                  </a:outerShdw>
                </a:effectLst>
              </a:rPr>
              <a:t>Procedures</a:t>
            </a:r>
            <a:endParaRPr lang="en-US" sz="3600" b="1" dirty="0">
              <a:solidFill>
                <a:schemeClr val="tx2"/>
              </a:solidFill>
              <a:latin typeface="Times New Roman" charset="0"/>
            </a:endParaRPr>
          </a:p>
          <a:p>
            <a:pPr marL="461963" lvl="1" indent="-222250" eaLnBrk="1" hangingPunct="1">
              <a:spcBef>
                <a:spcPts val="600"/>
              </a:spcBef>
              <a:buClr>
                <a:srgbClr val="FF8000"/>
              </a:buClr>
              <a:buFont typeface="Times" charset="0"/>
              <a:buChar char="•"/>
              <a:defRPr/>
            </a:pPr>
            <a:r>
              <a:rPr lang="en-US" sz="3000" dirty="0">
                <a:latin typeface="Times New Roman" charset="0"/>
                <a:cs typeface="Times New Roman" panose="02020603050405020304" pitchFamily="18" charset="0"/>
              </a:rPr>
              <a:t>Very brief bullet points that explain how the data were collected</a:t>
            </a:r>
          </a:p>
          <a:p>
            <a:pPr marL="461963" lvl="1" indent="-222250" eaLnBrk="1" hangingPunct="1">
              <a:spcBef>
                <a:spcPts val="600"/>
              </a:spcBef>
              <a:buClr>
                <a:srgbClr val="FF8000"/>
              </a:buClr>
              <a:buFont typeface="Times" charset="0"/>
              <a:buChar char="•"/>
              <a:defRPr/>
            </a:pPr>
            <a:r>
              <a:rPr lang="en-US" sz="3000" dirty="0">
                <a:latin typeface="Times New Roman" charset="0"/>
                <a:cs typeface="Times New Roman" panose="02020603050405020304" pitchFamily="18" charset="0"/>
              </a:rPr>
              <a:t>Another point here</a:t>
            </a:r>
          </a:p>
          <a:p>
            <a:pPr marL="461963" lvl="1" indent="-222250" eaLnBrk="1" hangingPunct="1">
              <a:spcBef>
                <a:spcPts val="600"/>
              </a:spcBef>
              <a:buClr>
                <a:srgbClr val="FF8000"/>
              </a:buClr>
              <a:buFont typeface="Times" charset="0"/>
              <a:buChar char="•"/>
              <a:defRPr/>
            </a:pPr>
            <a:r>
              <a:rPr lang="en-US" sz="3000" dirty="0">
                <a:latin typeface="Times New Roman" charset="0"/>
                <a:cs typeface="Times New Roman" panose="02020603050405020304" pitchFamily="18" charset="0"/>
              </a:rPr>
              <a:t>And another one</a:t>
            </a:r>
            <a:endParaRPr lang="en-US" sz="3000" dirty="0">
              <a:latin typeface="Times New Roman" charset="0"/>
              <a:cs typeface="ＭＳ Ｐゴシック" charset="0"/>
            </a:endParaRPr>
          </a:p>
          <a:p>
            <a:pPr marL="239713" lvl="1" indent="0" eaLnBrk="1" hangingPunct="1">
              <a:spcBef>
                <a:spcPts val="0"/>
              </a:spcBef>
              <a:buClr>
                <a:srgbClr val="FF8000"/>
              </a:buClr>
              <a:defRPr/>
            </a:pPr>
            <a:endParaRPr lang="en-US" sz="3000" dirty="0">
              <a:solidFill>
                <a:srgbClr val="00B0F0"/>
              </a:solidFill>
              <a:latin typeface="Times New Roman" charset="0"/>
              <a:cs typeface="ＭＳ Ｐゴシック" charset="0"/>
            </a:endParaRPr>
          </a:p>
          <a:p>
            <a:pPr marL="0" indent="0" algn="ctr" eaLnBrk="1" hangingPunct="1">
              <a:lnSpc>
                <a:spcPct val="90000"/>
              </a:lnSpc>
              <a:spcBef>
                <a:spcPct val="30000"/>
              </a:spcBef>
              <a:buClr>
                <a:srgbClr val="800000"/>
              </a:buClr>
              <a:defRPr/>
            </a:pPr>
            <a:r>
              <a:rPr lang="en-US" altLang="en-US" sz="3600" b="1" dirty="0">
                <a:solidFill>
                  <a:schemeClr val="tx2"/>
                </a:solidFill>
                <a:effectLst>
                  <a:outerShdw blurRad="38100" dist="38100" dir="2700000" algn="tl">
                    <a:srgbClr val="C0C0C0"/>
                  </a:outerShdw>
                </a:effectLst>
              </a:rPr>
              <a:t>Sample (</a:t>
            </a:r>
            <a:r>
              <a:rPr lang="en-US" altLang="en-US" sz="3600" b="1" i="1" dirty="0">
                <a:solidFill>
                  <a:schemeClr val="tx2"/>
                </a:solidFill>
                <a:effectLst>
                  <a:outerShdw blurRad="38100" dist="38100" dir="2700000" algn="tl">
                    <a:srgbClr val="C0C0C0"/>
                  </a:outerShdw>
                </a:effectLst>
              </a:rPr>
              <a:t>N</a:t>
            </a:r>
            <a:r>
              <a:rPr lang="en-US" altLang="en-US" sz="3600" b="1" dirty="0">
                <a:solidFill>
                  <a:schemeClr val="tx2"/>
                </a:solidFill>
                <a:effectLst>
                  <a:outerShdw blurRad="38100" dist="38100" dir="2700000" algn="tl">
                    <a:srgbClr val="C0C0C0"/>
                  </a:outerShdw>
                </a:effectLst>
              </a:rPr>
              <a:t> = 797)</a:t>
            </a:r>
          </a:p>
          <a:p>
            <a:pPr marL="461963" lvl="1" indent="-222250" eaLnBrk="1" hangingPunct="1">
              <a:spcBef>
                <a:spcPts val="600"/>
              </a:spcBef>
              <a:buClr>
                <a:srgbClr val="FF8000"/>
              </a:buClr>
              <a:buFont typeface="Times" charset="0"/>
              <a:buChar char="•"/>
              <a:defRPr/>
            </a:pPr>
            <a:r>
              <a:rPr lang="en-US" sz="3000" dirty="0">
                <a:latin typeface="Times New Roman" charset="0"/>
                <a:cs typeface="Times New Roman" panose="02020603050405020304" pitchFamily="18" charset="0"/>
              </a:rPr>
              <a:t>#-# years (</a:t>
            </a:r>
            <a:r>
              <a:rPr lang="en-US" sz="3000" i="1" dirty="0">
                <a:latin typeface="Times New Roman" charset="0"/>
                <a:cs typeface="Times New Roman" panose="02020603050405020304" pitchFamily="18" charset="0"/>
              </a:rPr>
              <a:t>M</a:t>
            </a:r>
            <a:r>
              <a:rPr lang="en-US" sz="3000" dirty="0">
                <a:latin typeface="Times New Roman" charset="0"/>
                <a:cs typeface="Times New Roman" panose="02020603050405020304" pitchFamily="18" charset="0"/>
              </a:rPr>
              <a:t> = #.#) </a:t>
            </a:r>
          </a:p>
          <a:p>
            <a:pPr marL="461963" lvl="1" indent="-222250" eaLnBrk="1" hangingPunct="1">
              <a:spcBef>
                <a:spcPts val="600"/>
              </a:spcBef>
              <a:buClr>
                <a:srgbClr val="FF8000"/>
              </a:buClr>
              <a:buFont typeface="Times" charset="0"/>
              <a:buChar char="•"/>
              <a:defRPr/>
            </a:pPr>
            <a:r>
              <a:rPr lang="en-US" sz="3000" dirty="0">
                <a:latin typeface="Times New Roman" charset="0"/>
                <a:cs typeface="Times New Roman" panose="02020603050405020304" pitchFamily="18" charset="0"/>
              </a:rPr>
              <a:t>#.#% freshmen, #.#% sophomores, #.#% juniors, #.#% seniors</a:t>
            </a:r>
          </a:p>
          <a:p>
            <a:pPr marL="461963" lvl="1" indent="-222250" eaLnBrk="1" hangingPunct="1">
              <a:spcBef>
                <a:spcPts val="600"/>
              </a:spcBef>
              <a:buClr>
                <a:srgbClr val="FF8000"/>
              </a:buClr>
              <a:buFont typeface="Times" charset="0"/>
              <a:buChar char="•"/>
              <a:defRPr/>
            </a:pPr>
            <a:r>
              <a:rPr lang="en-US" sz="3000" dirty="0">
                <a:latin typeface="Times New Roman" charset="0"/>
                <a:cs typeface="Times New Roman" panose="02020603050405020304" pitchFamily="18" charset="0"/>
              </a:rPr>
              <a:t>#.#% male, #.#% female, #.# other gender identity</a:t>
            </a:r>
          </a:p>
          <a:p>
            <a:pPr marL="461963" lvl="1" indent="-222250" eaLnBrk="1" hangingPunct="1">
              <a:spcBef>
                <a:spcPts val="600"/>
              </a:spcBef>
              <a:buClr>
                <a:srgbClr val="FF8000"/>
              </a:buClr>
              <a:buFont typeface="Times" charset="0"/>
              <a:buChar char="•"/>
              <a:defRPr/>
            </a:pPr>
            <a:r>
              <a:rPr lang="en-US" sz="3000" dirty="0">
                <a:latin typeface="Times New Roman" charset="0"/>
                <a:cs typeface="Times New Roman" panose="02020603050405020304" pitchFamily="18" charset="0"/>
              </a:rPr>
              <a:t>#.#% first generation, #.#% second generation, #.#% third generation</a:t>
            </a:r>
          </a:p>
          <a:p>
            <a:pPr marL="461963" lvl="1" indent="-222250" eaLnBrk="1" hangingPunct="1">
              <a:spcBef>
                <a:spcPts val="600"/>
              </a:spcBef>
              <a:buClr>
                <a:srgbClr val="FF8000"/>
              </a:buClr>
              <a:buFont typeface="Times" charset="0"/>
              <a:buChar char="•"/>
              <a:defRPr/>
            </a:pPr>
            <a:r>
              <a:rPr lang="en-US" sz="3000" dirty="0">
                <a:latin typeface="Times New Roman" charset="0"/>
                <a:cs typeface="Times New Roman" panose="02020603050405020304" pitchFamily="18" charset="0"/>
              </a:rPr>
              <a:t>Birth country: #.#% USA, #.#% Mexico #.#% El Salvador, #.#% other </a:t>
            </a:r>
          </a:p>
          <a:p>
            <a:pPr marL="461963" lvl="1" indent="-222250" eaLnBrk="1" hangingPunct="1">
              <a:spcBef>
                <a:spcPts val="600"/>
              </a:spcBef>
              <a:buClr>
                <a:srgbClr val="FF8000"/>
              </a:buClr>
              <a:buFont typeface="Times" charset="0"/>
              <a:buChar char="•"/>
              <a:defRPr/>
            </a:pPr>
            <a:endParaRPr lang="en-US" sz="3000" dirty="0">
              <a:latin typeface="Times New Roman" charset="0"/>
              <a:cs typeface="Times New Roman" panose="02020603050405020304" pitchFamily="18" charset="0"/>
            </a:endParaRPr>
          </a:p>
          <a:p>
            <a:pPr marL="239713" lvl="1" indent="0" eaLnBrk="1" hangingPunct="1">
              <a:spcBef>
                <a:spcPts val="0"/>
              </a:spcBef>
              <a:buClr>
                <a:srgbClr val="FF8000"/>
              </a:buClr>
              <a:defRPr/>
            </a:pPr>
            <a:endParaRPr lang="en-US" sz="3000" dirty="0">
              <a:latin typeface="Times New Roman" charset="0"/>
              <a:cs typeface="Times New Roman" panose="02020603050405020304" pitchFamily="18" charset="0"/>
            </a:endParaRPr>
          </a:p>
          <a:p>
            <a:pPr marL="0" indent="0" algn="ctr" eaLnBrk="1" hangingPunct="1">
              <a:lnSpc>
                <a:spcPct val="90000"/>
              </a:lnSpc>
              <a:spcBef>
                <a:spcPct val="30000"/>
              </a:spcBef>
              <a:buClr>
                <a:srgbClr val="800000"/>
              </a:buClr>
              <a:defRPr/>
            </a:pPr>
            <a:r>
              <a:rPr lang="en-US" altLang="en-US" sz="3600" b="1" dirty="0">
                <a:solidFill>
                  <a:schemeClr val="tx2"/>
                </a:solidFill>
                <a:effectLst>
                  <a:outerShdw blurRad="38100" dist="38100" dir="2700000" algn="tl">
                    <a:srgbClr val="C0C0C0"/>
                  </a:outerShdw>
                </a:effectLst>
              </a:rPr>
              <a:t>Measures</a:t>
            </a:r>
            <a:endParaRPr lang="en-US" sz="3600" b="1" dirty="0">
              <a:solidFill>
                <a:schemeClr val="tx2"/>
              </a:solidFill>
              <a:latin typeface="Times New Roman" charset="0"/>
            </a:endParaRPr>
          </a:p>
          <a:p>
            <a:pPr marL="461963" lvl="1" indent="-222250" eaLnBrk="1" hangingPunct="1">
              <a:spcBef>
                <a:spcPts val="600"/>
              </a:spcBef>
              <a:buClr>
                <a:srgbClr val="FF8000"/>
              </a:buClr>
              <a:buFont typeface="Times" charset="0"/>
              <a:buChar char="•"/>
              <a:defRPr/>
            </a:pPr>
            <a:r>
              <a:rPr lang="en-US" sz="3000" dirty="0">
                <a:latin typeface="Times New Roman" panose="02020603050405020304" pitchFamily="18" charset="0"/>
                <a:cs typeface="Times New Roman" panose="02020603050405020304" pitchFamily="18" charset="0"/>
              </a:rPr>
              <a:t>#-item scale </a:t>
            </a:r>
            <a:r>
              <a:rPr lang="en-US" sz="2600" dirty="0">
                <a:latin typeface="Times New Roman" panose="02020603050405020304" pitchFamily="18" charset="0"/>
                <a:cs typeface="Times New Roman" panose="02020603050405020304" pitchFamily="18" charset="0"/>
              </a:rPr>
              <a:t>(citation, year)</a:t>
            </a:r>
            <a:endParaRPr lang="en-US" sz="3000" dirty="0">
              <a:latin typeface="Times New Roman" panose="02020603050405020304" pitchFamily="18" charset="0"/>
              <a:cs typeface="Times New Roman" panose="02020603050405020304" pitchFamily="18" charset="0"/>
            </a:endParaRPr>
          </a:p>
          <a:p>
            <a:pPr marL="461963" lvl="1" indent="-222250" eaLnBrk="1" hangingPunct="1">
              <a:spcBef>
                <a:spcPts val="600"/>
              </a:spcBef>
              <a:buClr>
                <a:srgbClr val="FF8000"/>
              </a:buClr>
              <a:buFont typeface="Times" charset="0"/>
              <a:buChar char="•"/>
              <a:defRPr/>
            </a:pPr>
            <a:r>
              <a:rPr lang="en-US" sz="3000" dirty="0">
                <a:latin typeface="Times New Roman" panose="02020603050405020304" pitchFamily="18" charset="0"/>
                <a:cs typeface="Times New Roman" panose="02020603050405020304" pitchFamily="18" charset="0"/>
              </a:rPr>
              <a:t>#-item scale </a:t>
            </a:r>
            <a:r>
              <a:rPr lang="en-US" sz="2600" dirty="0">
                <a:latin typeface="Times New Roman" panose="02020603050405020304" pitchFamily="18" charset="0"/>
                <a:cs typeface="Times New Roman" panose="02020603050405020304" pitchFamily="18" charset="0"/>
              </a:rPr>
              <a:t>(citation, year)</a:t>
            </a:r>
          </a:p>
          <a:p>
            <a:pPr marL="461963" lvl="1" indent="-222250" eaLnBrk="1" hangingPunct="1">
              <a:spcBef>
                <a:spcPts val="600"/>
              </a:spcBef>
              <a:buClr>
                <a:srgbClr val="FF8000"/>
              </a:buClr>
              <a:buFont typeface="Times" charset="0"/>
              <a:buChar char="•"/>
              <a:defRPr/>
            </a:pPr>
            <a:r>
              <a:rPr lang="en-US" sz="3000" dirty="0">
                <a:latin typeface="Times New Roman" panose="02020603050405020304" pitchFamily="18" charset="0"/>
                <a:cs typeface="Times New Roman" panose="02020603050405020304" pitchFamily="18" charset="0"/>
              </a:rPr>
              <a:t>#-item scale </a:t>
            </a:r>
            <a:r>
              <a:rPr lang="en-US" sz="2600" dirty="0">
                <a:latin typeface="Times New Roman" panose="02020603050405020304" pitchFamily="18" charset="0"/>
                <a:cs typeface="Times New Roman" panose="02020603050405020304" pitchFamily="18" charset="0"/>
              </a:rPr>
              <a:t>(citation, year)</a:t>
            </a:r>
          </a:p>
          <a:p>
            <a:pPr marL="461963" lvl="1" indent="-222250" eaLnBrk="1" hangingPunct="1">
              <a:spcBef>
                <a:spcPts val="600"/>
              </a:spcBef>
              <a:buClr>
                <a:srgbClr val="FF8000"/>
              </a:buClr>
              <a:buFont typeface="Times" charset="0"/>
              <a:buChar char="•"/>
              <a:defRPr/>
            </a:pPr>
            <a:r>
              <a:rPr lang="en-US" sz="3000" dirty="0">
                <a:latin typeface="Times New Roman" panose="02020603050405020304" pitchFamily="18" charset="0"/>
                <a:cs typeface="Times New Roman" panose="02020603050405020304" pitchFamily="18" charset="0"/>
              </a:rPr>
              <a:t>#-item scale </a:t>
            </a:r>
            <a:r>
              <a:rPr lang="en-US" sz="2600" dirty="0">
                <a:latin typeface="Times New Roman" panose="02020603050405020304" pitchFamily="18" charset="0"/>
                <a:cs typeface="Times New Roman" panose="02020603050405020304" pitchFamily="18" charset="0"/>
              </a:rPr>
              <a:t>(citation, year)</a:t>
            </a:r>
          </a:p>
          <a:p>
            <a:pPr marL="461963" lvl="1" indent="-222250" eaLnBrk="1" hangingPunct="1">
              <a:spcBef>
                <a:spcPts val="600"/>
              </a:spcBef>
              <a:buClr>
                <a:srgbClr val="FF8000"/>
              </a:buClr>
              <a:buFont typeface="Times" charset="0"/>
              <a:buChar char="•"/>
              <a:defRPr/>
            </a:pPr>
            <a:r>
              <a:rPr lang="en-US" sz="3000" dirty="0">
                <a:latin typeface="Times New Roman" panose="02020603050405020304" pitchFamily="18" charset="0"/>
                <a:cs typeface="Times New Roman" panose="02020603050405020304" pitchFamily="18" charset="0"/>
              </a:rPr>
              <a:t>#-item scale </a:t>
            </a:r>
            <a:r>
              <a:rPr lang="en-US" sz="2600" dirty="0">
                <a:latin typeface="Times New Roman" panose="02020603050405020304" pitchFamily="18" charset="0"/>
                <a:cs typeface="Times New Roman" panose="02020603050405020304" pitchFamily="18" charset="0"/>
              </a:rPr>
              <a:t>(citation, year)</a:t>
            </a:r>
          </a:p>
        </p:txBody>
      </p:sp>
      <p:sp>
        <p:nvSpPr>
          <p:cNvPr id="97" name="Rectangle 44">
            <a:extLst>
              <a:ext uri="{FF2B5EF4-FFF2-40B4-BE49-F238E27FC236}">
                <a16:creationId xmlns:a16="http://schemas.microsoft.com/office/drawing/2014/main" id="{8D39A9AE-5C49-934D-8042-C5E2A62A0E34}"/>
              </a:ext>
            </a:extLst>
          </p:cNvPr>
          <p:cNvSpPr>
            <a:spLocks noChangeArrowheads="1"/>
          </p:cNvSpPr>
          <p:nvPr/>
        </p:nvSpPr>
        <p:spPr bwMode="auto">
          <a:xfrm>
            <a:off x="40859075" y="10574338"/>
            <a:ext cx="9475788" cy="19868292"/>
          </a:xfrm>
          <a:prstGeom prst="rect">
            <a:avLst/>
          </a:prstGeom>
          <a:solidFill>
            <a:schemeClr val="bg1"/>
          </a:solidFill>
          <a:ln w="9525">
            <a:solidFill>
              <a:schemeClr val="tx1"/>
            </a:solidFill>
            <a:miter lim="800000"/>
            <a:headEnd/>
            <a:tailEnd/>
          </a:ln>
          <a:effectLst>
            <a:outerShdw blurRad="63500" dist="152400" dir="18900000" algn="ctr" rotWithShape="0">
              <a:srgbClr val="000000">
                <a:alpha val="75000"/>
              </a:srgbClr>
            </a:outerShdw>
          </a:effectLst>
        </p:spPr>
        <p:txBody>
          <a:bodyPr wrap="none" anchor="ctr"/>
          <a:lstStyle>
            <a:lvl1pPr>
              <a:defRPr sz="2400">
                <a:solidFill>
                  <a:schemeClr val="tx1"/>
                </a:solidFill>
                <a:latin typeface="Arial Black" charset="0"/>
                <a:ea typeface="ＭＳ Ｐゴシック" charset="-128"/>
              </a:defRPr>
            </a:lvl1pPr>
            <a:lvl2pPr marL="742950" indent="-285750">
              <a:defRPr sz="2400">
                <a:solidFill>
                  <a:schemeClr val="tx1"/>
                </a:solidFill>
                <a:latin typeface="Arial Black" charset="0"/>
                <a:ea typeface="ＭＳ Ｐゴシック" charset="-128"/>
              </a:defRPr>
            </a:lvl2pPr>
            <a:lvl3pPr marL="1143000" indent="-228600">
              <a:defRPr sz="2400">
                <a:solidFill>
                  <a:schemeClr val="tx1"/>
                </a:solidFill>
                <a:latin typeface="Arial Black" charset="0"/>
                <a:ea typeface="ＭＳ Ｐゴシック" charset="-128"/>
              </a:defRPr>
            </a:lvl3pPr>
            <a:lvl4pPr marL="1600200" indent="-228600">
              <a:defRPr sz="2400">
                <a:solidFill>
                  <a:schemeClr val="tx1"/>
                </a:solidFill>
                <a:latin typeface="Arial Black" charset="0"/>
                <a:ea typeface="ＭＳ Ｐゴシック" charset="-128"/>
              </a:defRPr>
            </a:lvl4pPr>
            <a:lvl5pPr marL="2057400" indent="-228600">
              <a:defRPr sz="2400">
                <a:solidFill>
                  <a:schemeClr val="tx1"/>
                </a:solidFill>
                <a:latin typeface="Arial Black" charset="0"/>
                <a:ea typeface="ＭＳ Ｐゴシック" charset="-128"/>
              </a:defRPr>
            </a:lvl5pPr>
            <a:lvl6pPr marL="2514600" indent="-228600" eaLnBrk="0" fontAlgn="base" hangingPunct="0">
              <a:spcBef>
                <a:spcPct val="0"/>
              </a:spcBef>
              <a:spcAft>
                <a:spcPct val="0"/>
              </a:spcAft>
              <a:defRPr sz="2400">
                <a:solidFill>
                  <a:schemeClr val="tx1"/>
                </a:solidFill>
                <a:latin typeface="Arial Black" charset="0"/>
                <a:ea typeface="ＭＳ Ｐゴシック" charset="-128"/>
              </a:defRPr>
            </a:lvl6pPr>
            <a:lvl7pPr marL="2971800" indent="-228600" eaLnBrk="0" fontAlgn="base" hangingPunct="0">
              <a:spcBef>
                <a:spcPct val="0"/>
              </a:spcBef>
              <a:spcAft>
                <a:spcPct val="0"/>
              </a:spcAft>
              <a:defRPr sz="2400">
                <a:solidFill>
                  <a:schemeClr val="tx1"/>
                </a:solidFill>
                <a:latin typeface="Arial Black" charset="0"/>
                <a:ea typeface="ＭＳ Ｐゴシック" charset="-128"/>
              </a:defRPr>
            </a:lvl7pPr>
            <a:lvl8pPr marL="3429000" indent="-228600" eaLnBrk="0" fontAlgn="base" hangingPunct="0">
              <a:spcBef>
                <a:spcPct val="0"/>
              </a:spcBef>
              <a:spcAft>
                <a:spcPct val="0"/>
              </a:spcAft>
              <a:defRPr sz="2400">
                <a:solidFill>
                  <a:schemeClr val="tx1"/>
                </a:solidFill>
                <a:latin typeface="Arial Black" charset="0"/>
                <a:ea typeface="ＭＳ Ｐゴシック" charset="-128"/>
              </a:defRPr>
            </a:lvl8pPr>
            <a:lvl9pPr marL="3886200" indent="-228600" eaLnBrk="0" fontAlgn="base" hangingPunct="0">
              <a:spcBef>
                <a:spcPct val="0"/>
              </a:spcBef>
              <a:spcAft>
                <a:spcPct val="0"/>
              </a:spcAft>
              <a:defRPr sz="2400">
                <a:solidFill>
                  <a:schemeClr val="tx1"/>
                </a:solidFill>
                <a:latin typeface="Arial Black" charset="0"/>
                <a:ea typeface="ＭＳ Ｐゴシック" charset="-128"/>
              </a:defRPr>
            </a:lvl9pPr>
          </a:lstStyle>
          <a:p>
            <a:pPr algn="ctr" eaLnBrk="1" hangingPunct="1">
              <a:defRPr/>
            </a:pPr>
            <a:endParaRPr lang="en-US" altLang="en-US"/>
          </a:p>
        </p:txBody>
      </p:sp>
      <p:sp>
        <p:nvSpPr>
          <p:cNvPr id="99" name="Text Box 386">
            <a:extLst>
              <a:ext uri="{FF2B5EF4-FFF2-40B4-BE49-F238E27FC236}">
                <a16:creationId xmlns:a16="http://schemas.microsoft.com/office/drawing/2014/main" id="{1A185EDE-C13B-6D44-A5F2-3008A82E62E5}"/>
              </a:ext>
            </a:extLst>
          </p:cNvPr>
          <p:cNvSpPr txBox="1">
            <a:spLocks noChangeArrowheads="1"/>
          </p:cNvSpPr>
          <p:nvPr/>
        </p:nvSpPr>
        <p:spPr bwMode="auto">
          <a:xfrm>
            <a:off x="41174988" y="10968580"/>
            <a:ext cx="8842375" cy="8676221"/>
          </a:xfrm>
          <a:prstGeom prst="rect">
            <a:avLst/>
          </a:prstGeom>
          <a:noFill/>
          <a:ln>
            <a:noFill/>
          </a:ln>
        </p:spPr>
        <p:txBody>
          <a:bodyPr>
            <a:spAutoFit/>
          </a:bodyPr>
          <a:lstStyle>
            <a:lvl1pPr marL="355600" indent="-355600" eaLnBrk="0" hangingPunct="0">
              <a:defRPr sz="2400">
                <a:solidFill>
                  <a:schemeClr val="tx1"/>
                </a:solidFill>
                <a:latin typeface="Arial Black" charset="0"/>
                <a:ea typeface="ＭＳ Ｐゴシック" charset="0"/>
                <a:cs typeface="ＭＳ Ｐゴシック" charset="0"/>
              </a:defRPr>
            </a:lvl1pPr>
            <a:lvl2pPr marL="744538" indent="-274638" eaLnBrk="0" hangingPunct="0">
              <a:defRPr sz="2400">
                <a:solidFill>
                  <a:schemeClr val="tx1"/>
                </a:solidFill>
                <a:latin typeface="Arial Black" charset="0"/>
                <a:ea typeface="ＭＳ Ｐゴシック" charset="0"/>
              </a:defRPr>
            </a:lvl2pPr>
            <a:lvl3pPr eaLnBrk="0" hangingPunct="0">
              <a:defRPr sz="2400">
                <a:solidFill>
                  <a:schemeClr val="tx1"/>
                </a:solidFill>
                <a:latin typeface="Arial Black" charset="0"/>
                <a:ea typeface="ＭＳ Ｐゴシック" charset="0"/>
              </a:defRPr>
            </a:lvl3pPr>
            <a:lvl4pPr eaLnBrk="0" hangingPunct="0">
              <a:defRPr sz="2400">
                <a:solidFill>
                  <a:schemeClr val="tx1"/>
                </a:solidFill>
                <a:latin typeface="Arial Black" charset="0"/>
                <a:ea typeface="ＭＳ Ｐゴシック" charset="0"/>
              </a:defRPr>
            </a:lvl4pPr>
            <a:lvl5pPr eaLnBrk="0" hangingPunct="0">
              <a:defRPr sz="2400">
                <a:solidFill>
                  <a:schemeClr val="tx1"/>
                </a:solidFill>
                <a:latin typeface="Arial Black" charset="0"/>
                <a:ea typeface="ＭＳ Ｐゴシック" charset="0"/>
              </a:defRPr>
            </a:lvl5pPr>
            <a:lvl6pPr marL="457200" eaLnBrk="0" fontAlgn="base" hangingPunct="0">
              <a:spcBef>
                <a:spcPct val="0"/>
              </a:spcBef>
              <a:spcAft>
                <a:spcPct val="0"/>
              </a:spcAft>
              <a:defRPr sz="2400">
                <a:solidFill>
                  <a:schemeClr val="tx1"/>
                </a:solidFill>
                <a:latin typeface="Arial Black" charset="0"/>
                <a:ea typeface="ＭＳ Ｐゴシック" charset="0"/>
              </a:defRPr>
            </a:lvl6pPr>
            <a:lvl7pPr marL="914400" eaLnBrk="0" fontAlgn="base" hangingPunct="0">
              <a:spcBef>
                <a:spcPct val="0"/>
              </a:spcBef>
              <a:spcAft>
                <a:spcPct val="0"/>
              </a:spcAft>
              <a:defRPr sz="2400">
                <a:solidFill>
                  <a:schemeClr val="tx1"/>
                </a:solidFill>
                <a:latin typeface="Arial Black" charset="0"/>
                <a:ea typeface="ＭＳ Ｐゴシック" charset="0"/>
              </a:defRPr>
            </a:lvl7pPr>
            <a:lvl8pPr marL="1371600" eaLnBrk="0" fontAlgn="base" hangingPunct="0">
              <a:spcBef>
                <a:spcPct val="0"/>
              </a:spcBef>
              <a:spcAft>
                <a:spcPct val="0"/>
              </a:spcAft>
              <a:defRPr sz="2400">
                <a:solidFill>
                  <a:schemeClr val="tx1"/>
                </a:solidFill>
                <a:latin typeface="Arial Black" charset="0"/>
                <a:ea typeface="ＭＳ Ｐゴシック" charset="0"/>
              </a:defRPr>
            </a:lvl8pPr>
            <a:lvl9pPr marL="1828800" eaLnBrk="0" fontAlgn="base" hangingPunct="0">
              <a:spcBef>
                <a:spcPct val="0"/>
              </a:spcBef>
              <a:spcAft>
                <a:spcPct val="0"/>
              </a:spcAft>
              <a:defRPr sz="2400">
                <a:solidFill>
                  <a:schemeClr val="tx1"/>
                </a:solidFill>
                <a:latin typeface="Arial Black" charset="0"/>
                <a:ea typeface="ＭＳ Ｐゴシック" charset="0"/>
              </a:defRPr>
            </a:lvl9pPr>
          </a:lstStyle>
          <a:p>
            <a:pPr marL="239713" lvl="1" indent="0" algn="ctr" eaLnBrk="1" hangingPunct="1">
              <a:spcBef>
                <a:spcPts val="1200"/>
              </a:spcBef>
              <a:buClr>
                <a:srgbClr val="FF8000"/>
              </a:buClr>
              <a:defRPr/>
            </a:pPr>
            <a:r>
              <a:rPr lang="en-US" altLang="en-US" sz="3600" b="1" dirty="0">
                <a:solidFill>
                  <a:schemeClr val="tx2"/>
                </a:solidFill>
                <a:effectLst>
                  <a:outerShdw blurRad="38100" dist="38100" dir="2700000" algn="tl">
                    <a:srgbClr val="C0C0C0"/>
                  </a:outerShdw>
                </a:effectLst>
              </a:rPr>
              <a:t>Discussion</a:t>
            </a:r>
            <a:endParaRPr lang="en-US" sz="3600" dirty="0">
              <a:solidFill>
                <a:schemeClr val="tx2"/>
              </a:solidFill>
              <a:latin typeface="Times New Roman" panose="02020603050405020304" pitchFamily="18" charset="0"/>
              <a:cs typeface="Times New Roman" panose="02020603050405020304" pitchFamily="18" charset="0"/>
            </a:endParaRPr>
          </a:p>
          <a:p>
            <a:pPr marL="461963" lvl="1" indent="-222250" eaLnBrk="1" hangingPunct="1">
              <a:spcBef>
                <a:spcPts val="1000"/>
              </a:spcBef>
              <a:buClr>
                <a:srgbClr val="FF8000"/>
              </a:buClr>
              <a:buFont typeface="Times" charset="0"/>
              <a:buChar char="•"/>
              <a:defRPr/>
            </a:pPr>
            <a:r>
              <a:rPr lang="en-US" sz="3000" dirty="0">
                <a:latin typeface="Times New Roman" panose="02020603050405020304" pitchFamily="18" charset="0"/>
                <a:cs typeface="Times New Roman" panose="02020603050405020304" pitchFamily="18" charset="0"/>
              </a:rPr>
              <a:t>Why the heck did you find the results you found?</a:t>
            </a:r>
          </a:p>
          <a:p>
            <a:pPr marL="461963" lvl="1" indent="-222250" eaLnBrk="1" hangingPunct="1">
              <a:spcBef>
                <a:spcPts val="1000"/>
              </a:spcBef>
              <a:buClr>
                <a:srgbClr val="FF8000"/>
              </a:buClr>
              <a:buFont typeface="Times" charset="0"/>
              <a:buChar char="•"/>
              <a:defRPr/>
            </a:pPr>
            <a:r>
              <a:rPr lang="en-US" sz="3000" dirty="0">
                <a:latin typeface="Times New Roman" panose="02020603050405020304" pitchFamily="18" charset="0"/>
                <a:cs typeface="Times New Roman" panose="02020603050405020304" pitchFamily="18" charset="0"/>
              </a:rPr>
              <a:t>Explain/discuss here</a:t>
            </a:r>
          </a:p>
          <a:p>
            <a:pPr marL="461963" lvl="1" indent="-222250" eaLnBrk="1" hangingPunct="1">
              <a:spcBef>
                <a:spcPts val="1000"/>
              </a:spcBef>
              <a:buClr>
                <a:srgbClr val="FF8000"/>
              </a:buClr>
              <a:buFont typeface="Times" charset="0"/>
              <a:buChar char="•"/>
              <a:defRPr/>
            </a:pPr>
            <a:r>
              <a:rPr lang="en-US" sz="3000" dirty="0">
                <a:latin typeface="Times New Roman" panose="02020603050405020304" pitchFamily="18" charset="0"/>
                <a:cs typeface="Times New Roman" panose="02020603050405020304" pitchFamily="18" charset="0"/>
              </a:rPr>
              <a:t>And here</a:t>
            </a:r>
          </a:p>
          <a:p>
            <a:pPr marL="461963" lvl="1" indent="-222250" eaLnBrk="1" hangingPunct="1">
              <a:spcBef>
                <a:spcPts val="1000"/>
              </a:spcBef>
              <a:buClr>
                <a:srgbClr val="FF8000"/>
              </a:buClr>
              <a:buFont typeface="Times" charset="0"/>
              <a:buChar char="•"/>
              <a:defRPr/>
            </a:pPr>
            <a:r>
              <a:rPr lang="en-US" sz="3000" dirty="0">
                <a:latin typeface="Times New Roman" panose="02020603050405020304" pitchFamily="18" charset="0"/>
                <a:cs typeface="Times New Roman" panose="02020603050405020304" pitchFamily="18" charset="0"/>
              </a:rPr>
              <a:t>And what the heck, another here</a:t>
            </a:r>
            <a:r>
              <a:rPr lang="en-US" sz="3000" dirty="0">
                <a:latin typeface="Times New Roman" charset="0"/>
              </a:rPr>
              <a:t> </a:t>
            </a:r>
          </a:p>
          <a:p>
            <a:pPr marL="461963" lvl="1" indent="-222250" eaLnBrk="1" hangingPunct="1">
              <a:spcBef>
                <a:spcPts val="1200"/>
              </a:spcBef>
              <a:buClr>
                <a:srgbClr val="FF8000"/>
              </a:buClr>
              <a:buFont typeface="Times" charset="0"/>
              <a:buChar char="•"/>
              <a:defRPr/>
            </a:pPr>
            <a:endParaRPr lang="en-US" sz="3000" dirty="0">
              <a:latin typeface="Times New Roman" charset="0"/>
            </a:endParaRPr>
          </a:p>
          <a:p>
            <a:pPr marL="239713" lvl="1" indent="0" algn="ctr" eaLnBrk="1" hangingPunct="1">
              <a:lnSpc>
                <a:spcPct val="90000"/>
              </a:lnSpc>
              <a:spcBef>
                <a:spcPts val="600"/>
              </a:spcBef>
              <a:buClr>
                <a:srgbClr val="FF8000"/>
              </a:buClr>
              <a:defRPr/>
            </a:pPr>
            <a:r>
              <a:rPr lang="en-US" sz="3600" b="1" dirty="0">
                <a:solidFill>
                  <a:schemeClr val="tx2"/>
                </a:solidFill>
                <a:effectLst>
                  <a:outerShdw blurRad="38100" dist="38100" dir="2700000" algn="tl">
                    <a:srgbClr val="DDDDDD"/>
                  </a:outerShdw>
                </a:effectLst>
              </a:rPr>
              <a:t>Limitations</a:t>
            </a:r>
            <a:endParaRPr lang="en-US" sz="3600" dirty="0">
              <a:solidFill>
                <a:schemeClr val="tx2"/>
              </a:solidFill>
              <a:latin typeface="Times New Roman" charset="0"/>
              <a:cs typeface="ＭＳ Ｐゴシック" charset="0"/>
            </a:endParaRPr>
          </a:p>
          <a:p>
            <a:pPr marL="461963" lvl="1" indent="-222250" eaLnBrk="1" hangingPunct="1">
              <a:spcBef>
                <a:spcPts val="1000"/>
              </a:spcBef>
              <a:buClr>
                <a:srgbClr val="FF8000"/>
              </a:buClr>
              <a:buFont typeface="Times" charset="0"/>
              <a:buChar char="•"/>
              <a:defRPr/>
            </a:pPr>
            <a:r>
              <a:rPr lang="en-US" sz="3000" dirty="0">
                <a:latin typeface="Times New Roman" charset="0"/>
                <a:cs typeface="ＭＳ Ｐゴシック" charset="0"/>
              </a:rPr>
              <a:t>Give some limitations of the study here</a:t>
            </a:r>
          </a:p>
          <a:p>
            <a:pPr marL="461963" lvl="1" indent="-222250" eaLnBrk="1" hangingPunct="1">
              <a:spcBef>
                <a:spcPts val="1000"/>
              </a:spcBef>
              <a:buClr>
                <a:srgbClr val="FF8000"/>
              </a:buClr>
              <a:buFont typeface="Times" charset="0"/>
              <a:buChar char="•"/>
              <a:defRPr/>
            </a:pPr>
            <a:r>
              <a:rPr lang="en-US" sz="3000" dirty="0">
                <a:latin typeface="Times New Roman" charset="0"/>
                <a:cs typeface="Times New Roman" panose="02020603050405020304" pitchFamily="18" charset="0"/>
              </a:rPr>
              <a:t>And maybe more here</a:t>
            </a:r>
          </a:p>
          <a:p>
            <a:pPr marL="461963" lvl="1" indent="-222250" eaLnBrk="1" hangingPunct="1">
              <a:spcBef>
                <a:spcPts val="1000"/>
              </a:spcBef>
              <a:buClr>
                <a:srgbClr val="FF8000"/>
              </a:buClr>
              <a:buFont typeface="Times" charset="0"/>
              <a:buChar char="•"/>
              <a:defRPr/>
            </a:pPr>
            <a:r>
              <a:rPr lang="en-US" sz="3000" dirty="0">
                <a:latin typeface="Times New Roman" charset="0"/>
                <a:cs typeface="Times New Roman" panose="02020603050405020304" pitchFamily="18" charset="0"/>
              </a:rPr>
              <a:t>Brief points</a:t>
            </a:r>
            <a:endParaRPr lang="en-US" sz="3000" dirty="0">
              <a:latin typeface="Times New Roman" panose="02020603050405020304" pitchFamily="18" charset="0"/>
              <a:cs typeface="Times New Roman" panose="02020603050405020304" pitchFamily="18" charset="0"/>
            </a:endParaRPr>
          </a:p>
          <a:p>
            <a:pPr marL="461963" lvl="1" indent="-222250" eaLnBrk="1" hangingPunct="1">
              <a:lnSpc>
                <a:spcPct val="90000"/>
              </a:lnSpc>
              <a:spcBef>
                <a:spcPts val="600"/>
              </a:spcBef>
              <a:buClr>
                <a:srgbClr val="FF8000"/>
              </a:buClr>
              <a:buFont typeface="Times" charset="0"/>
              <a:buChar char="•"/>
              <a:defRPr/>
            </a:pPr>
            <a:endParaRPr lang="en-US" sz="3000" dirty="0">
              <a:solidFill>
                <a:srgbClr val="00B0F0"/>
              </a:solidFill>
              <a:latin typeface="Times New Roman" panose="02020603050405020304" pitchFamily="18" charset="0"/>
              <a:cs typeface="Times New Roman" panose="02020603050405020304" pitchFamily="18" charset="0"/>
            </a:endParaRPr>
          </a:p>
          <a:p>
            <a:pPr marL="239713" lvl="1" indent="0" algn="ctr" eaLnBrk="1" hangingPunct="1">
              <a:lnSpc>
                <a:spcPct val="90000"/>
              </a:lnSpc>
              <a:spcBef>
                <a:spcPts val="600"/>
              </a:spcBef>
              <a:buClr>
                <a:srgbClr val="FF8000"/>
              </a:buClr>
              <a:defRPr/>
            </a:pPr>
            <a:r>
              <a:rPr lang="en-US" sz="3600" b="1" dirty="0">
                <a:solidFill>
                  <a:schemeClr val="tx2"/>
                </a:solidFill>
                <a:effectLst>
                  <a:outerShdw blurRad="38100" dist="38100" dir="2700000" algn="tl">
                    <a:srgbClr val="DDDDDD"/>
                  </a:outerShdw>
                </a:effectLst>
              </a:rPr>
              <a:t>Practice Implications</a:t>
            </a:r>
          </a:p>
          <a:p>
            <a:pPr marL="461963" lvl="1" indent="-222250" eaLnBrk="1" hangingPunct="1">
              <a:spcBef>
                <a:spcPts val="1000"/>
              </a:spcBef>
              <a:buClr>
                <a:srgbClr val="FF8000"/>
              </a:buClr>
              <a:buFont typeface="Times" charset="0"/>
              <a:buChar char="•"/>
              <a:defRPr/>
            </a:pPr>
            <a:r>
              <a:rPr lang="en-US" sz="3000" dirty="0">
                <a:latin typeface="Times New Roman" charset="0"/>
                <a:cs typeface="ＭＳ Ｐゴシック" charset="0"/>
              </a:rPr>
              <a:t>Add a few implications for practitioners, educators, or policy makers</a:t>
            </a:r>
          </a:p>
          <a:p>
            <a:pPr marL="461963" lvl="1" indent="-222250" eaLnBrk="1" hangingPunct="1">
              <a:spcBef>
                <a:spcPts val="1000"/>
              </a:spcBef>
              <a:buClr>
                <a:srgbClr val="FF8000"/>
              </a:buClr>
              <a:buFont typeface="Times" charset="0"/>
              <a:buChar char="•"/>
              <a:defRPr/>
            </a:pPr>
            <a:r>
              <a:rPr lang="en-US" sz="3000" dirty="0">
                <a:latin typeface="Times New Roman" charset="0"/>
                <a:cs typeface="ＭＳ Ｐゴシック" charset="0"/>
              </a:rPr>
              <a:t>Another one here</a:t>
            </a:r>
          </a:p>
        </p:txBody>
      </p:sp>
      <p:sp>
        <p:nvSpPr>
          <p:cNvPr id="117" name="Rectangle 44">
            <a:extLst>
              <a:ext uri="{FF2B5EF4-FFF2-40B4-BE49-F238E27FC236}">
                <a16:creationId xmlns:a16="http://schemas.microsoft.com/office/drawing/2014/main" id="{962EDC27-7E3B-E04D-BD2B-3DE2421A14F6}"/>
              </a:ext>
            </a:extLst>
          </p:cNvPr>
          <p:cNvSpPr>
            <a:spLocks noChangeArrowheads="1"/>
          </p:cNvSpPr>
          <p:nvPr/>
        </p:nvSpPr>
        <p:spPr bwMode="auto">
          <a:xfrm>
            <a:off x="40907457" y="31459997"/>
            <a:ext cx="9475788" cy="6463790"/>
          </a:xfrm>
          <a:prstGeom prst="rect">
            <a:avLst/>
          </a:prstGeom>
          <a:solidFill>
            <a:schemeClr val="bg1"/>
          </a:solidFill>
          <a:ln w="9525">
            <a:solidFill>
              <a:schemeClr val="tx1"/>
            </a:solidFill>
            <a:miter lim="800000"/>
            <a:headEnd/>
            <a:tailEnd/>
          </a:ln>
          <a:effectLst>
            <a:outerShdw blurRad="63500" dist="152400" dir="18900000" algn="ctr" rotWithShape="0">
              <a:srgbClr val="000000">
                <a:alpha val="75000"/>
              </a:srgbClr>
            </a:outerShdw>
          </a:effectLst>
        </p:spPr>
        <p:txBody>
          <a:bodyPr wrap="none" anchor="ctr"/>
          <a:lstStyle>
            <a:lvl1pPr>
              <a:defRPr sz="2400">
                <a:solidFill>
                  <a:schemeClr val="tx1"/>
                </a:solidFill>
                <a:latin typeface="Arial Black" charset="0"/>
                <a:ea typeface="ＭＳ Ｐゴシック" charset="-128"/>
              </a:defRPr>
            </a:lvl1pPr>
            <a:lvl2pPr marL="742950" indent="-285750">
              <a:defRPr sz="2400">
                <a:solidFill>
                  <a:schemeClr val="tx1"/>
                </a:solidFill>
                <a:latin typeface="Arial Black" charset="0"/>
                <a:ea typeface="ＭＳ Ｐゴシック" charset="-128"/>
              </a:defRPr>
            </a:lvl2pPr>
            <a:lvl3pPr marL="1143000" indent="-228600">
              <a:defRPr sz="2400">
                <a:solidFill>
                  <a:schemeClr val="tx1"/>
                </a:solidFill>
                <a:latin typeface="Arial Black" charset="0"/>
                <a:ea typeface="ＭＳ Ｐゴシック" charset="-128"/>
              </a:defRPr>
            </a:lvl3pPr>
            <a:lvl4pPr marL="1600200" indent="-228600">
              <a:defRPr sz="2400">
                <a:solidFill>
                  <a:schemeClr val="tx1"/>
                </a:solidFill>
                <a:latin typeface="Arial Black" charset="0"/>
                <a:ea typeface="ＭＳ Ｐゴシック" charset="-128"/>
              </a:defRPr>
            </a:lvl4pPr>
            <a:lvl5pPr marL="2057400" indent="-228600">
              <a:defRPr sz="2400">
                <a:solidFill>
                  <a:schemeClr val="tx1"/>
                </a:solidFill>
                <a:latin typeface="Arial Black" charset="0"/>
                <a:ea typeface="ＭＳ Ｐゴシック" charset="-128"/>
              </a:defRPr>
            </a:lvl5pPr>
            <a:lvl6pPr marL="2514600" indent="-228600" eaLnBrk="0" fontAlgn="base" hangingPunct="0">
              <a:spcBef>
                <a:spcPct val="0"/>
              </a:spcBef>
              <a:spcAft>
                <a:spcPct val="0"/>
              </a:spcAft>
              <a:defRPr sz="2400">
                <a:solidFill>
                  <a:schemeClr val="tx1"/>
                </a:solidFill>
                <a:latin typeface="Arial Black" charset="0"/>
                <a:ea typeface="ＭＳ Ｐゴシック" charset="-128"/>
              </a:defRPr>
            </a:lvl6pPr>
            <a:lvl7pPr marL="2971800" indent="-228600" eaLnBrk="0" fontAlgn="base" hangingPunct="0">
              <a:spcBef>
                <a:spcPct val="0"/>
              </a:spcBef>
              <a:spcAft>
                <a:spcPct val="0"/>
              </a:spcAft>
              <a:defRPr sz="2400">
                <a:solidFill>
                  <a:schemeClr val="tx1"/>
                </a:solidFill>
                <a:latin typeface="Arial Black" charset="0"/>
                <a:ea typeface="ＭＳ Ｐゴシック" charset="-128"/>
              </a:defRPr>
            </a:lvl7pPr>
            <a:lvl8pPr marL="3429000" indent="-228600" eaLnBrk="0" fontAlgn="base" hangingPunct="0">
              <a:spcBef>
                <a:spcPct val="0"/>
              </a:spcBef>
              <a:spcAft>
                <a:spcPct val="0"/>
              </a:spcAft>
              <a:defRPr sz="2400">
                <a:solidFill>
                  <a:schemeClr val="tx1"/>
                </a:solidFill>
                <a:latin typeface="Arial Black" charset="0"/>
                <a:ea typeface="ＭＳ Ｐゴシック" charset="-128"/>
              </a:defRPr>
            </a:lvl8pPr>
            <a:lvl9pPr marL="3886200" indent="-228600" eaLnBrk="0" fontAlgn="base" hangingPunct="0">
              <a:spcBef>
                <a:spcPct val="0"/>
              </a:spcBef>
              <a:spcAft>
                <a:spcPct val="0"/>
              </a:spcAft>
              <a:defRPr sz="2400">
                <a:solidFill>
                  <a:schemeClr val="tx1"/>
                </a:solidFill>
                <a:latin typeface="Arial Black" charset="0"/>
                <a:ea typeface="ＭＳ Ｐゴシック" charset="-128"/>
              </a:defRPr>
            </a:lvl9pPr>
          </a:lstStyle>
          <a:p>
            <a:pPr algn="ctr" eaLnBrk="1" hangingPunct="1">
              <a:defRPr/>
            </a:pPr>
            <a:endParaRPr lang="en-US" altLang="en-US" dirty="0"/>
          </a:p>
        </p:txBody>
      </p:sp>
      <p:sp>
        <p:nvSpPr>
          <p:cNvPr id="68" name="Rectangle 74">
            <a:extLst>
              <a:ext uri="{FF2B5EF4-FFF2-40B4-BE49-F238E27FC236}">
                <a16:creationId xmlns:a16="http://schemas.microsoft.com/office/drawing/2014/main" id="{F2B40780-9FA7-5942-B101-E847886EB6B3}"/>
              </a:ext>
            </a:extLst>
          </p:cNvPr>
          <p:cNvSpPr>
            <a:spLocks/>
          </p:cNvSpPr>
          <p:nvPr/>
        </p:nvSpPr>
        <p:spPr bwMode="auto">
          <a:xfrm>
            <a:off x="40612105" y="32085544"/>
            <a:ext cx="7069266" cy="13696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000000"/>
                </a:solidFill>
                <a:miter lim="800000"/>
                <a:headEnd type="none" w="med" len="med"/>
                <a:tailEnd type="none" w="med" len="med"/>
              </a14:hiddenLine>
            </a:ext>
          </a:extLst>
        </p:spPr>
        <p:txBody>
          <a:bodyPr wrap="square" lIns="38100" tIns="38100" rIns="38100" bIns="38100">
            <a:spAutoFit/>
          </a:bodyPr>
          <a:lstStyle/>
          <a:p>
            <a:pPr algn="r">
              <a:defRPr/>
            </a:pPr>
            <a:r>
              <a:rPr lang="en-US" sz="4200" b="1" dirty="0">
                <a:latin typeface="Arial Narrow"/>
                <a:ea typeface="ＭＳ Ｐゴシック" charset="0"/>
                <a:cs typeface="Arial Narrow"/>
                <a:sym typeface="Times New Roman" charset="0"/>
              </a:rPr>
              <a:t>Scan the QR code for more information about this research</a:t>
            </a:r>
          </a:p>
        </p:txBody>
      </p:sp>
      <p:pic>
        <p:nvPicPr>
          <p:cNvPr id="69" name="Picture 84">
            <a:extLst>
              <a:ext uri="{FF2B5EF4-FFF2-40B4-BE49-F238E27FC236}">
                <a16:creationId xmlns:a16="http://schemas.microsoft.com/office/drawing/2014/main" id="{1B9799F6-812D-8F48-B2C5-14FE70E3B57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0809" y="31737499"/>
            <a:ext cx="2282998" cy="20656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70" name="Picture 69" descr="new_Logo_horizontal_186.eps">
            <a:extLst>
              <a:ext uri="{FF2B5EF4-FFF2-40B4-BE49-F238E27FC236}">
                <a16:creationId xmlns:a16="http://schemas.microsoft.com/office/drawing/2014/main" id="{88712CDE-27B2-AC4D-9332-79946B3AF7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606730" y="36298517"/>
            <a:ext cx="8139809" cy="1329682"/>
          </a:xfrm>
          <a:prstGeom prst="rect">
            <a:avLst/>
          </a:prstGeom>
        </p:spPr>
      </p:pic>
      <p:sp>
        <p:nvSpPr>
          <p:cNvPr id="118" name="Rectangle 74">
            <a:extLst>
              <a:ext uri="{FF2B5EF4-FFF2-40B4-BE49-F238E27FC236}">
                <a16:creationId xmlns:a16="http://schemas.microsoft.com/office/drawing/2014/main" id="{A1B54196-B3AC-B543-8C6F-54D747E21957}"/>
              </a:ext>
            </a:extLst>
          </p:cNvPr>
          <p:cNvSpPr>
            <a:spLocks/>
          </p:cNvSpPr>
          <p:nvPr/>
        </p:nvSpPr>
        <p:spPr bwMode="auto">
          <a:xfrm>
            <a:off x="41255447" y="34217779"/>
            <a:ext cx="8842374" cy="5386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000000"/>
                </a:solidFill>
                <a:miter lim="800000"/>
                <a:headEnd type="none" w="med" len="med"/>
                <a:tailEnd type="none" w="med" len="med"/>
              </a14:hiddenLine>
            </a:ext>
          </a:extLst>
        </p:spPr>
        <p:txBody>
          <a:bodyPr wrap="square" lIns="38100" tIns="38100" rIns="38100" bIns="38100">
            <a:spAutoFit/>
          </a:bodyPr>
          <a:lstStyle/>
          <a:p>
            <a:pPr algn="ctr">
              <a:defRPr/>
            </a:pPr>
            <a:r>
              <a:rPr lang="en-US" sz="3000" b="1" dirty="0">
                <a:latin typeface="Arial Narrow"/>
                <a:ea typeface="ＭＳ Ｐゴシック" charset="0"/>
                <a:cs typeface="Arial Narrow"/>
                <a:sym typeface="Times New Roman" charset="0"/>
              </a:rPr>
              <a:t>This project was supported by add here</a:t>
            </a:r>
            <a:endParaRPr lang="en-US" sz="3000" dirty="0">
              <a:latin typeface="Arial Narrow" panose="020B0604020202020204" pitchFamily="34" charset="0"/>
              <a:ea typeface="ＭＳ Ｐゴシック" charset="0"/>
              <a:cs typeface="Arial Narrow" panose="020B0604020202020204" pitchFamily="34" charset="0"/>
              <a:sym typeface="Times New Roman" charset="0"/>
            </a:endParaRPr>
          </a:p>
        </p:txBody>
      </p:sp>
      <p:sp>
        <p:nvSpPr>
          <p:cNvPr id="119" name="Text Box 107">
            <a:extLst>
              <a:ext uri="{FF2B5EF4-FFF2-40B4-BE49-F238E27FC236}">
                <a16:creationId xmlns:a16="http://schemas.microsoft.com/office/drawing/2014/main" id="{82A2F2BF-D3AA-D740-BBF2-99770D4AC6C9}"/>
              </a:ext>
            </a:extLst>
          </p:cNvPr>
          <p:cNvSpPr txBox="1">
            <a:spLocks noChangeArrowheads="1"/>
          </p:cNvSpPr>
          <p:nvPr/>
        </p:nvSpPr>
        <p:spPr bwMode="auto">
          <a:xfrm>
            <a:off x="18918374" y="8793540"/>
            <a:ext cx="13044533" cy="1477328"/>
          </a:xfrm>
          <a:prstGeom prst="rect">
            <a:avLst/>
          </a:prstGeom>
          <a:noFill/>
          <a:ln>
            <a:noFill/>
          </a:ln>
          <a:effectLst/>
        </p:spPr>
        <p:txBody>
          <a:bodyPr wrap="none">
            <a:spAutoFit/>
          </a:bodyPr>
          <a:lstStyle>
            <a:lvl1pPr eaLnBrk="0" hangingPunct="0">
              <a:defRPr sz="2400">
                <a:solidFill>
                  <a:schemeClr val="tx1"/>
                </a:solidFill>
                <a:latin typeface="Arial Black" charset="0"/>
                <a:ea typeface="ＭＳ Ｐゴシック" charset="0"/>
                <a:cs typeface="ＭＳ Ｐゴシック" charset="0"/>
              </a:defRPr>
            </a:lvl1pPr>
            <a:lvl2pPr marL="37931725" indent="-37474525" eaLnBrk="0" hangingPunct="0">
              <a:defRPr sz="2400">
                <a:solidFill>
                  <a:schemeClr val="tx1"/>
                </a:solidFill>
                <a:latin typeface="Arial Black" charset="0"/>
                <a:ea typeface="ＭＳ Ｐゴシック" charset="0"/>
              </a:defRPr>
            </a:lvl2pPr>
            <a:lvl3pPr eaLnBrk="0" hangingPunct="0">
              <a:defRPr sz="2400">
                <a:solidFill>
                  <a:schemeClr val="tx1"/>
                </a:solidFill>
                <a:latin typeface="Arial Black" charset="0"/>
                <a:ea typeface="ＭＳ Ｐゴシック" charset="0"/>
              </a:defRPr>
            </a:lvl3pPr>
            <a:lvl4pPr eaLnBrk="0" hangingPunct="0">
              <a:defRPr sz="2400">
                <a:solidFill>
                  <a:schemeClr val="tx1"/>
                </a:solidFill>
                <a:latin typeface="Arial Black" charset="0"/>
                <a:ea typeface="ＭＳ Ｐゴシック" charset="0"/>
              </a:defRPr>
            </a:lvl4pPr>
            <a:lvl5pPr eaLnBrk="0" hangingPunct="0">
              <a:defRPr sz="2400">
                <a:solidFill>
                  <a:schemeClr val="tx1"/>
                </a:solidFill>
                <a:latin typeface="Arial Black" charset="0"/>
                <a:ea typeface="ＭＳ Ｐゴシック" charset="0"/>
              </a:defRPr>
            </a:lvl5pPr>
            <a:lvl6pPr marL="457200" eaLnBrk="0" fontAlgn="base" hangingPunct="0">
              <a:spcBef>
                <a:spcPct val="0"/>
              </a:spcBef>
              <a:spcAft>
                <a:spcPct val="0"/>
              </a:spcAft>
              <a:defRPr sz="2400">
                <a:solidFill>
                  <a:schemeClr val="tx1"/>
                </a:solidFill>
                <a:latin typeface="Arial Black" charset="0"/>
                <a:ea typeface="ＭＳ Ｐゴシック" charset="0"/>
              </a:defRPr>
            </a:lvl6pPr>
            <a:lvl7pPr marL="914400" eaLnBrk="0" fontAlgn="base" hangingPunct="0">
              <a:spcBef>
                <a:spcPct val="0"/>
              </a:spcBef>
              <a:spcAft>
                <a:spcPct val="0"/>
              </a:spcAft>
              <a:defRPr sz="2400">
                <a:solidFill>
                  <a:schemeClr val="tx1"/>
                </a:solidFill>
                <a:latin typeface="Arial Black" charset="0"/>
                <a:ea typeface="ＭＳ Ｐゴシック" charset="0"/>
              </a:defRPr>
            </a:lvl7pPr>
            <a:lvl8pPr marL="1371600" eaLnBrk="0" fontAlgn="base" hangingPunct="0">
              <a:spcBef>
                <a:spcPct val="0"/>
              </a:spcBef>
              <a:spcAft>
                <a:spcPct val="0"/>
              </a:spcAft>
              <a:defRPr sz="2400">
                <a:solidFill>
                  <a:schemeClr val="tx1"/>
                </a:solidFill>
                <a:latin typeface="Arial Black" charset="0"/>
                <a:ea typeface="ＭＳ Ｐゴシック" charset="0"/>
              </a:defRPr>
            </a:lvl8pPr>
            <a:lvl9pPr marL="1828800" eaLnBrk="0" fontAlgn="base" hangingPunct="0">
              <a:spcBef>
                <a:spcPct val="0"/>
              </a:spcBef>
              <a:spcAft>
                <a:spcPct val="0"/>
              </a:spcAft>
              <a:defRPr sz="2400">
                <a:solidFill>
                  <a:schemeClr val="tx1"/>
                </a:solidFill>
                <a:latin typeface="Arial Black" charset="0"/>
                <a:ea typeface="ＭＳ Ｐゴシック" charset="0"/>
              </a:defRPr>
            </a:lvl9pPr>
          </a:lstStyle>
          <a:p>
            <a:pPr algn="ctr" eaLnBrk="1" hangingPunct="1">
              <a:spcBef>
                <a:spcPct val="50000"/>
              </a:spcBef>
              <a:defRPr/>
            </a:pPr>
            <a:r>
              <a:rPr lang="en-US" sz="9000" b="1" dirty="0">
                <a:effectLst>
                  <a:outerShdw blurRad="38100" dist="38100" dir="2700000" algn="tl">
                    <a:srgbClr val="DDDDDD"/>
                  </a:outerShdw>
                </a:effectLst>
              </a:rPr>
              <a:t>Take Away Message</a:t>
            </a:r>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100" b="0" i="0" u="none" strike="noStrike" cap="none" normalizeH="0" baseline="0">
            <a:ln>
              <a:noFill/>
            </a:ln>
            <a:solidFill>
              <a:srgbClr val="000000"/>
            </a:solidFill>
            <a:effectLst/>
            <a:latin typeface="Arial Black"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100" b="0" i="0" u="none" strike="noStrike" cap="none" normalizeH="0" baseline="0">
            <a:ln>
              <a:noFill/>
            </a:ln>
            <a:solidFill>
              <a:srgbClr val="000000"/>
            </a:solidFill>
            <a:effectLst/>
            <a:latin typeface="Arial Black" charset="0"/>
            <a:ea typeface="ＭＳ Ｐゴシック"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4009</TotalTime>
  <Words>304</Words>
  <Application>Microsoft Macintosh PowerPoint</Application>
  <PresentationFormat>Custom</PresentationFormat>
  <Paragraphs>55</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Arial Black</vt:lpstr>
      <vt:lpstr>Arial Narrow</vt:lpstr>
      <vt:lpstr>Calibri</vt:lpstr>
      <vt:lpstr>Tahoma</vt:lpstr>
      <vt:lpstr>Times</vt:lpstr>
      <vt:lpstr>Times New Roman</vt:lpstr>
      <vt:lpstr>Wingdings</vt:lpstr>
      <vt:lpstr>Blends</vt:lpstr>
      <vt:lpstr>PowerPoint Presentation</vt:lpstr>
    </vt:vector>
  </TitlesOfParts>
  <Company>csun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Plunkett, Scott W</cp:lastModifiedBy>
  <cp:revision>264</cp:revision>
  <dcterms:created xsi:type="dcterms:W3CDTF">2016-04-04T18:57:43Z</dcterms:created>
  <dcterms:modified xsi:type="dcterms:W3CDTF">2019-12-01T17:23:22Z</dcterms:modified>
</cp:coreProperties>
</file>