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8463200" cy="36576000"/>
  <p:notesSz cx="6858000" cy="9144000"/>
  <p:defaultTextStyle>
    <a:defPPr>
      <a:defRPr lang="en-US"/>
    </a:defPPr>
    <a:lvl1pPr algn="l" defTabSz="2428875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2428875" indent="-1971675" algn="l" defTabSz="2428875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4857750" indent="-3943350" algn="l" defTabSz="2428875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7288213" indent="-5916613" algn="l" defTabSz="2428875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9717088" indent="-7888288" algn="l" defTabSz="2428875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96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96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96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96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11520">
          <p15:clr>
            <a:srgbClr val="A4A3A4"/>
          </p15:clr>
        </p15:guide>
        <p15:guide id="2" pos="152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/>
    <p:restoredTop sz="94040" autoAdjust="0"/>
  </p:normalViewPr>
  <p:slideViewPr>
    <p:cSldViewPr snapToGrid="0">
      <p:cViewPr varScale="1">
        <p:scale>
          <a:sx n="37" d="100"/>
          <a:sy n="37" d="100"/>
        </p:scale>
        <p:origin x="3336" y="288"/>
      </p:cViewPr>
      <p:guideLst>
        <p:guide orient="horz" pos="11520"/>
        <p:guide pos="1526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C0D0C-0D6C-EA45-900A-AB516646AE3B}" type="datetimeFigureOut">
              <a:rPr lang="en-US" smtClean="0"/>
              <a:t>12/1/19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84300" y="1143000"/>
            <a:ext cx="4089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F37B7-DDD6-7242-96B4-CB4BD5BFD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418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37B7-DDD6-7242-96B4-CB4BD5BFDC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180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4740" y="11362270"/>
            <a:ext cx="41193720" cy="78401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69480" y="20726400"/>
            <a:ext cx="33924240" cy="9347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429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85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288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717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147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576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006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94359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A8ABF1-9711-FF47-94C1-BCA377D936F5}" type="datetime1">
              <a:rPr lang="en-US"/>
              <a:pPr/>
              <a:t>12/1/19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667AB7-AE20-A148-8F30-3556F8C18C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3FC5F8-12C9-194A-95D9-5E19E910FA99}" type="datetime1">
              <a:rPr lang="en-US"/>
              <a:pPr/>
              <a:t>12/1/19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4C312-3382-1642-908D-751711E8C4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763958" y="8204206"/>
            <a:ext cx="61058587" cy="1747604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571385" y="8204206"/>
            <a:ext cx="182384856" cy="1747604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3EBF99-8639-1145-900B-A19C89FC44DC}" type="datetime1">
              <a:rPr lang="en-US"/>
              <a:pPr/>
              <a:t>12/1/19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C4B91-DBFE-7F42-A899-CAB5746B40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F8C461-708B-2D42-ABE1-FE3F97348AC0}" type="datetime1">
              <a:rPr lang="en-US"/>
              <a:pPr/>
              <a:t>12/1/19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4934ED-18E1-CE48-8706-9A097532F5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8259" y="23503470"/>
            <a:ext cx="41193720" cy="7264400"/>
          </a:xfrm>
        </p:spPr>
        <p:txBody>
          <a:bodyPr anchor="t"/>
          <a:lstStyle>
            <a:lvl1pPr algn="l">
              <a:defRPr sz="21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28259" y="15502473"/>
            <a:ext cx="41193720" cy="8000997"/>
          </a:xfrm>
        </p:spPr>
        <p:txBody>
          <a:bodyPr anchor="b"/>
          <a:lstStyle>
            <a:lvl1pPr marL="0" indent="0">
              <a:buNone/>
              <a:defRPr sz="10600">
                <a:solidFill>
                  <a:schemeClr val="tx1">
                    <a:tint val="75000"/>
                  </a:schemeClr>
                </a:solidFill>
              </a:defRPr>
            </a:lvl1pPr>
            <a:lvl2pPr marL="2429488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858975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3pPr>
            <a:lvl4pPr marL="7288463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4pPr>
            <a:lvl5pPr marL="9717951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5pPr>
            <a:lvl6pPr marL="12147438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6pPr>
            <a:lvl7pPr marL="14576926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7pPr>
            <a:lvl8pPr marL="17006414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8pPr>
            <a:lvl9pPr marL="19435901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A852BC-D3D1-F34A-A1C8-61E89827717E}" type="datetime1">
              <a:rPr lang="en-US"/>
              <a:pPr/>
              <a:t>12/1/19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32C03-44FD-C84C-877D-3AD3008CAE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571382" y="47794340"/>
            <a:ext cx="121721718" cy="135170330"/>
          </a:xfrm>
        </p:spPr>
        <p:txBody>
          <a:bodyPr/>
          <a:lstStyle>
            <a:lvl1pPr>
              <a:defRPr sz="14900"/>
            </a:lvl1pPr>
            <a:lvl2pPr>
              <a:defRPr sz="12700"/>
            </a:lvl2pPr>
            <a:lvl3pPr>
              <a:defRPr sz="106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6100823" y="47794340"/>
            <a:ext cx="121721724" cy="135170330"/>
          </a:xfrm>
        </p:spPr>
        <p:txBody>
          <a:bodyPr/>
          <a:lstStyle>
            <a:lvl1pPr>
              <a:defRPr sz="14900"/>
            </a:lvl1pPr>
            <a:lvl2pPr>
              <a:defRPr sz="12700"/>
            </a:lvl2pPr>
            <a:lvl3pPr>
              <a:defRPr sz="106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54F7A0-7E38-D649-AA89-9F8AB1115CFD}" type="datetime1">
              <a:rPr lang="en-US"/>
              <a:pPr/>
              <a:t>12/1/19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61A730-E398-804A-8774-FC495C29A6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3160" y="1464736"/>
            <a:ext cx="43616880" cy="6096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23160" y="8187270"/>
            <a:ext cx="21412997" cy="3412064"/>
          </a:xfrm>
        </p:spPr>
        <p:txBody>
          <a:bodyPr anchor="b"/>
          <a:lstStyle>
            <a:lvl1pPr marL="0" indent="0">
              <a:buNone/>
              <a:defRPr sz="12700" b="1"/>
            </a:lvl1pPr>
            <a:lvl2pPr marL="2429488" indent="0">
              <a:buNone/>
              <a:defRPr sz="10600" b="1"/>
            </a:lvl2pPr>
            <a:lvl3pPr marL="4858975" indent="0">
              <a:buNone/>
              <a:defRPr sz="9600" b="1"/>
            </a:lvl3pPr>
            <a:lvl4pPr marL="7288463" indent="0">
              <a:buNone/>
              <a:defRPr sz="8500" b="1"/>
            </a:lvl4pPr>
            <a:lvl5pPr marL="9717951" indent="0">
              <a:buNone/>
              <a:defRPr sz="8500" b="1"/>
            </a:lvl5pPr>
            <a:lvl6pPr marL="12147438" indent="0">
              <a:buNone/>
              <a:defRPr sz="8500" b="1"/>
            </a:lvl6pPr>
            <a:lvl7pPr marL="14576926" indent="0">
              <a:buNone/>
              <a:defRPr sz="8500" b="1"/>
            </a:lvl7pPr>
            <a:lvl8pPr marL="17006414" indent="0">
              <a:buNone/>
              <a:defRPr sz="8500" b="1"/>
            </a:lvl8pPr>
            <a:lvl9pPr marL="19435901" indent="0">
              <a:buNone/>
              <a:defRPr sz="8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23160" y="11599334"/>
            <a:ext cx="21412997" cy="21073536"/>
          </a:xfrm>
        </p:spPr>
        <p:txBody>
          <a:bodyPr/>
          <a:lstStyle>
            <a:lvl1pPr>
              <a:defRPr sz="12700"/>
            </a:lvl1pPr>
            <a:lvl2pPr>
              <a:defRPr sz="10600"/>
            </a:lvl2pPr>
            <a:lvl3pPr>
              <a:defRPr sz="96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618635" y="8187270"/>
            <a:ext cx="21421408" cy="3412064"/>
          </a:xfrm>
        </p:spPr>
        <p:txBody>
          <a:bodyPr anchor="b"/>
          <a:lstStyle>
            <a:lvl1pPr marL="0" indent="0">
              <a:buNone/>
              <a:defRPr sz="12700" b="1"/>
            </a:lvl1pPr>
            <a:lvl2pPr marL="2429488" indent="0">
              <a:buNone/>
              <a:defRPr sz="10600" b="1"/>
            </a:lvl2pPr>
            <a:lvl3pPr marL="4858975" indent="0">
              <a:buNone/>
              <a:defRPr sz="9600" b="1"/>
            </a:lvl3pPr>
            <a:lvl4pPr marL="7288463" indent="0">
              <a:buNone/>
              <a:defRPr sz="8500" b="1"/>
            </a:lvl4pPr>
            <a:lvl5pPr marL="9717951" indent="0">
              <a:buNone/>
              <a:defRPr sz="8500" b="1"/>
            </a:lvl5pPr>
            <a:lvl6pPr marL="12147438" indent="0">
              <a:buNone/>
              <a:defRPr sz="8500" b="1"/>
            </a:lvl6pPr>
            <a:lvl7pPr marL="14576926" indent="0">
              <a:buNone/>
              <a:defRPr sz="8500" b="1"/>
            </a:lvl7pPr>
            <a:lvl8pPr marL="17006414" indent="0">
              <a:buNone/>
              <a:defRPr sz="8500" b="1"/>
            </a:lvl8pPr>
            <a:lvl9pPr marL="19435901" indent="0">
              <a:buNone/>
              <a:defRPr sz="8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618635" y="11599334"/>
            <a:ext cx="21421408" cy="21073536"/>
          </a:xfrm>
        </p:spPr>
        <p:txBody>
          <a:bodyPr/>
          <a:lstStyle>
            <a:lvl1pPr>
              <a:defRPr sz="12700"/>
            </a:lvl1pPr>
            <a:lvl2pPr>
              <a:defRPr sz="10600"/>
            </a:lvl2pPr>
            <a:lvl3pPr>
              <a:defRPr sz="96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C73B31-2381-FC4C-8036-A63075A1310A}" type="datetime1">
              <a:rPr lang="en-US"/>
              <a:pPr/>
              <a:t>12/1/19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9E900E-6ED2-D94A-A15D-0D232C69E8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CE5417-2E6E-B24A-8D4D-B9EA01B7C630}" type="datetime1">
              <a:rPr lang="en-US"/>
              <a:pPr/>
              <a:t>12/1/19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1896E5-D377-2341-86D5-740D04F453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41799F-4EEE-E24C-8AB5-41A4BA638B4F}" type="datetime1">
              <a:rPr lang="en-US"/>
              <a:pPr/>
              <a:t>12/1/19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35CD8F-B618-DB4D-BA6C-854C36537D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3163" y="1456267"/>
            <a:ext cx="15944059" cy="6197600"/>
          </a:xfrm>
        </p:spPr>
        <p:txBody>
          <a:bodyPr anchor="b"/>
          <a:lstStyle>
            <a:lvl1pPr algn="l">
              <a:defRPr sz="10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47765" y="1456270"/>
            <a:ext cx="27092275" cy="31216603"/>
          </a:xfrm>
        </p:spPr>
        <p:txBody>
          <a:bodyPr/>
          <a:lstStyle>
            <a:lvl1pPr>
              <a:defRPr sz="17000"/>
            </a:lvl1pPr>
            <a:lvl2pPr>
              <a:defRPr sz="14900"/>
            </a:lvl2pPr>
            <a:lvl3pPr>
              <a:defRPr sz="12700"/>
            </a:lvl3pPr>
            <a:lvl4pPr>
              <a:defRPr sz="10600"/>
            </a:lvl4pPr>
            <a:lvl5pPr>
              <a:defRPr sz="10600"/>
            </a:lvl5pPr>
            <a:lvl6pPr>
              <a:defRPr sz="10600"/>
            </a:lvl6pPr>
            <a:lvl7pPr>
              <a:defRPr sz="10600"/>
            </a:lvl7pPr>
            <a:lvl8pPr>
              <a:defRPr sz="10600"/>
            </a:lvl8pPr>
            <a:lvl9pPr>
              <a:defRPr sz="10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23163" y="7653870"/>
            <a:ext cx="15944059" cy="25019003"/>
          </a:xfrm>
        </p:spPr>
        <p:txBody>
          <a:bodyPr/>
          <a:lstStyle>
            <a:lvl1pPr marL="0" indent="0">
              <a:buNone/>
              <a:defRPr sz="7400"/>
            </a:lvl1pPr>
            <a:lvl2pPr marL="2429488" indent="0">
              <a:buNone/>
              <a:defRPr sz="6400"/>
            </a:lvl2pPr>
            <a:lvl3pPr marL="4858975" indent="0">
              <a:buNone/>
              <a:defRPr sz="5300"/>
            </a:lvl3pPr>
            <a:lvl4pPr marL="7288463" indent="0">
              <a:buNone/>
              <a:defRPr sz="4700"/>
            </a:lvl4pPr>
            <a:lvl5pPr marL="9717951" indent="0">
              <a:buNone/>
              <a:defRPr sz="4700"/>
            </a:lvl5pPr>
            <a:lvl6pPr marL="12147438" indent="0">
              <a:buNone/>
              <a:defRPr sz="4700"/>
            </a:lvl6pPr>
            <a:lvl7pPr marL="14576926" indent="0">
              <a:buNone/>
              <a:defRPr sz="4700"/>
            </a:lvl7pPr>
            <a:lvl8pPr marL="17006414" indent="0">
              <a:buNone/>
              <a:defRPr sz="4700"/>
            </a:lvl8pPr>
            <a:lvl9pPr marL="19435901" indent="0">
              <a:buNone/>
              <a:defRPr sz="4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78FC29-E6A6-9B4F-86F9-B10934F6CCAA}" type="datetime1">
              <a:rPr lang="en-US"/>
              <a:pPr/>
              <a:t>12/1/19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07561C-6DDC-3E40-87FA-2F308CF57C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99127" y="25603200"/>
            <a:ext cx="29077920" cy="3022603"/>
          </a:xfrm>
        </p:spPr>
        <p:txBody>
          <a:bodyPr anchor="b"/>
          <a:lstStyle>
            <a:lvl1pPr algn="l">
              <a:defRPr sz="10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499127" y="3268133"/>
            <a:ext cx="29077920" cy="21945600"/>
          </a:xfrm>
        </p:spPr>
        <p:txBody>
          <a:bodyPr rtlCol="0">
            <a:normAutofit/>
          </a:bodyPr>
          <a:lstStyle>
            <a:lvl1pPr marL="0" indent="0">
              <a:buNone/>
              <a:defRPr sz="17000"/>
            </a:lvl1pPr>
            <a:lvl2pPr marL="2429488" indent="0">
              <a:buNone/>
              <a:defRPr sz="14900"/>
            </a:lvl2pPr>
            <a:lvl3pPr marL="4858975" indent="0">
              <a:buNone/>
              <a:defRPr sz="12700"/>
            </a:lvl3pPr>
            <a:lvl4pPr marL="7288463" indent="0">
              <a:buNone/>
              <a:defRPr sz="10600"/>
            </a:lvl4pPr>
            <a:lvl5pPr marL="9717951" indent="0">
              <a:buNone/>
              <a:defRPr sz="10600"/>
            </a:lvl5pPr>
            <a:lvl6pPr marL="12147438" indent="0">
              <a:buNone/>
              <a:defRPr sz="10600"/>
            </a:lvl6pPr>
            <a:lvl7pPr marL="14576926" indent="0">
              <a:buNone/>
              <a:defRPr sz="10600"/>
            </a:lvl7pPr>
            <a:lvl8pPr marL="17006414" indent="0">
              <a:buNone/>
              <a:defRPr sz="10600"/>
            </a:lvl8pPr>
            <a:lvl9pPr marL="19435901" indent="0">
              <a:buNone/>
              <a:defRPr sz="106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99127" y="28625803"/>
            <a:ext cx="29077920" cy="4292597"/>
          </a:xfrm>
        </p:spPr>
        <p:txBody>
          <a:bodyPr/>
          <a:lstStyle>
            <a:lvl1pPr marL="0" indent="0">
              <a:buNone/>
              <a:defRPr sz="7400"/>
            </a:lvl1pPr>
            <a:lvl2pPr marL="2429488" indent="0">
              <a:buNone/>
              <a:defRPr sz="6400"/>
            </a:lvl2pPr>
            <a:lvl3pPr marL="4858975" indent="0">
              <a:buNone/>
              <a:defRPr sz="5300"/>
            </a:lvl3pPr>
            <a:lvl4pPr marL="7288463" indent="0">
              <a:buNone/>
              <a:defRPr sz="4700"/>
            </a:lvl4pPr>
            <a:lvl5pPr marL="9717951" indent="0">
              <a:buNone/>
              <a:defRPr sz="4700"/>
            </a:lvl5pPr>
            <a:lvl6pPr marL="12147438" indent="0">
              <a:buNone/>
              <a:defRPr sz="4700"/>
            </a:lvl6pPr>
            <a:lvl7pPr marL="14576926" indent="0">
              <a:buNone/>
              <a:defRPr sz="4700"/>
            </a:lvl7pPr>
            <a:lvl8pPr marL="17006414" indent="0">
              <a:buNone/>
              <a:defRPr sz="4700"/>
            </a:lvl8pPr>
            <a:lvl9pPr marL="19435901" indent="0">
              <a:buNone/>
              <a:defRPr sz="4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EAD55A-DD3A-424C-9A87-9C82D65B53D7}" type="datetime1">
              <a:rPr lang="en-US"/>
              <a:pPr/>
              <a:t>12/1/19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494214-D41C-BE44-A854-CB06E2F510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422525" y="1465263"/>
            <a:ext cx="4361815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85898" tIns="242949" rIns="485898" bIns="2429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422525" y="8534400"/>
            <a:ext cx="43618150" cy="2413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85898" tIns="242949" rIns="485898" bIns="242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22525" y="33901063"/>
            <a:ext cx="11309350" cy="1946275"/>
          </a:xfrm>
          <a:prstGeom prst="rect">
            <a:avLst/>
          </a:prstGeom>
        </p:spPr>
        <p:txBody>
          <a:bodyPr vert="horz" wrap="square" lIns="485898" tIns="242949" rIns="485898" bIns="242949" numCol="1" anchor="ctr" anchorCtr="0" compatLnSpc="1">
            <a:prstTxWarp prst="textNoShape">
              <a:avLst/>
            </a:prstTxWarp>
          </a:bodyPr>
          <a:lstStyle>
            <a:lvl1pPr>
              <a:defRPr sz="64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48704892-0B1C-9C42-9E4F-0A3F57BF2269}" type="datetime1">
              <a:rPr lang="en-US"/>
              <a:pPr/>
              <a:t>12/1/19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557625" y="33901063"/>
            <a:ext cx="15347950" cy="1946275"/>
          </a:xfrm>
          <a:prstGeom prst="rect">
            <a:avLst/>
          </a:prstGeom>
        </p:spPr>
        <p:txBody>
          <a:bodyPr vert="horz" wrap="square" lIns="485898" tIns="242949" rIns="485898" bIns="242949" numCol="1" anchor="ctr" anchorCtr="0" compatLnSpc="1">
            <a:prstTxWarp prst="textNoShape">
              <a:avLst/>
            </a:prstTxWarp>
          </a:bodyPr>
          <a:lstStyle>
            <a:lvl1pPr algn="ctr">
              <a:defRPr sz="6400">
                <a:solidFill>
                  <a:srgbClr val="898989"/>
                </a:solidFill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731325" y="33901063"/>
            <a:ext cx="11309350" cy="1946275"/>
          </a:xfrm>
          <a:prstGeom prst="rect">
            <a:avLst/>
          </a:prstGeom>
        </p:spPr>
        <p:txBody>
          <a:bodyPr vert="horz" wrap="square" lIns="485898" tIns="242949" rIns="485898" bIns="242949" numCol="1" anchor="ctr" anchorCtr="0" compatLnSpc="1">
            <a:prstTxWarp prst="textNoShape">
              <a:avLst/>
            </a:prstTxWarp>
          </a:bodyPr>
          <a:lstStyle>
            <a:lvl1pPr algn="r">
              <a:defRPr sz="64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44BB4744-5084-6049-BE34-EBC652516E8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28875" rtl="0" eaLnBrk="0" fontAlgn="base" hangingPunct="0">
        <a:spcBef>
          <a:spcPct val="0"/>
        </a:spcBef>
        <a:spcAft>
          <a:spcPct val="0"/>
        </a:spcAft>
        <a:defRPr sz="233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2428875" rtl="0" eaLnBrk="0" fontAlgn="base" hangingPunct="0">
        <a:spcBef>
          <a:spcPct val="0"/>
        </a:spcBef>
        <a:spcAft>
          <a:spcPct val="0"/>
        </a:spcAft>
        <a:defRPr sz="2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2428875" rtl="0" eaLnBrk="0" fontAlgn="base" hangingPunct="0">
        <a:spcBef>
          <a:spcPct val="0"/>
        </a:spcBef>
        <a:spcAft>
          <a:spcPct val="0"/>
        </a:spcAft>
        <a:defRPr sz="2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2428875" rtl="0" eaLnBrk="0" fontAlgn="base" hangingPunct="0">
        <a:spcBef>
          <a:spcPct val="0"/>
        </a:spcBef>
        <a:spcAft>
          <a:spcPct val="0"/>
        </a:spcAft>
        <a:defRPr sz="2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2428875" rtl="0" eaLnBrk="0" fontAlgn="base" hangingPunct="0">
        <a:spcBef>
          <a:spcPct val="0"/>
        </a:spcBef>
        <a:spcAft>
          <a:spcPct val="0"/>
        </a:spcAft>
        <a:defRPr sz="2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2428875" rtl="0" fontAlgn="base">
        <a:spcBef>
          <a:spcPct val="0"/>
        </a:spcBef>
        <a:spcAft>
          <a:spcPct val="0"/>
        </a:spcAft>
        <a:defRPr sz="2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2428875" rtl="0" fontAlgn="base">
        <a:spcBef>
          <a:spcPct val="0"/>
        </a:spcBef>
        <a:spcAft>
          <a:spcPct val="0"/>
        </a:spcAft>
        <a:defRPr sz="2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2428875" rtl="0" fontAlgn="base">
        <a:spcBef>
          <a:spcPct val="0"/>
        </a:spcBef>
        <a:spcAft>
          <a:spcPct val="0"/>
        </a:spcAft>
        <a:defRPr sz="2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2428875" rtl="0" fontAlgn="base">
        <a:spcBef>
          <a:spcPct val="0"/>
        </a:spcBef>
        <a:spcAft>
          <a:spcPct val="0"/>
        </a:spcAft>
        <a:defRPr sz="2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1820863" indent="-1820863" algn="l" defTabSz="24288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70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3946525" indent="-1517650" algn="l" defTabSz="24288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9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6072188" indent="-1214438" algn="l" defTabSz="24288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27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8502650" indent="-1214438" algn="l" defTabSz="24288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06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0931525" indent="-1214438" algn="l" defTabSz="242887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06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3362182" indent="-1214744" algn="l" defTabSz="2429488" rtl="0" eaLnBrk="1" latinLnBrk="0" hangingPunct="1">
        <a:spcBef>
          <a:spcPct val="20000"/>
        </a:spcBef>
        <a:buFont typeface="Arial"/>
        <a:buChar char="•"/>
        <a:defRPr sz="10600" kern="1200">
          <a:solidFill>
            <a:schemeClr val="tx1"/>
          </a:solidFill>
          <a:latin typeface="+mn-lt"/>
          <a:ea typeface="+mn-ea"/>
          <a:cs typeface="+mn-cs"/>
        </a:defRPr>
      </a:lvl6pPr>
      <a:lvl7pPr marL="15791670" indent="-1214744" algn="l" defTabSz="2429488" rtl="0" eaLnBrk="1" latinLnBrk="0" hangingPunct="1">
        <a:spcBef>
          <a:spcPct val="20000"/>
        </a:spcBef>
        <a:buFont typeface="Arial"/>
        <a:buChar char="•"/>
        <a:defRPr sz="10600" kern="1200">
          <a:solidFill>
            <a:schemeClr val="tx1"/>
          </a:solidFill>
          <a:latin typeface="+mn-lt"/>
          <a:ea typeface="+mn-ea"/>
          <a:cs typeface="+mn-cs"/>
        </a:defRPr>
      </a:lvl7pPr>
      <a:lvl8pPr marL="18221157" indent="-1214744" algn="l" defTabSz="2429488" rtl="0" eaLnBrk="1" latinLnBrk="0" hangingPunct="1">
        <a:spcBef>
          <a:spcPct val="20000"/>
        </a:spcBef>
        <a:buFont typeface="Arial"/>
        <a:buChar char="•"/>
        <a:defRPr sz="10600" kern="1200">
          <a:solidFill>
            <a:schemeClr val="tx1"/>
          </a:solidFill>
          <a:latin typeface="+mn-lt"/>
          <a:ea typeface="+mn-ea"/>
          <a:cs typeface="+mn-cs"/>
        </a:defRPr>
      </a:lvl8pPr>
      <a:lvl9pPr marL="20650645" indent="-1214744" algn="l" defTabSz="2429488" rtl="0" eaLnBrk="1" latinLnBrk="0" hangingPunct="1">
        <a:spcBef>
          <a:spcPct val="20000"/>
        </a:spcBef>
        <a:buFont typeface="Arial"/>
        <a:buChar char="•"/>
        <a:defRPr sz="10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1pPr>
      <a:lvl2pPr marL="2429488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4858975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288463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717951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147438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576926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7006414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5901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100000">
              <a:schemeClr val="bg2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anual Input 11"/>
          <p:cNvSpPr>
            <a:spLocks noChangeArrowheads="1"/>
          </p:cNvSpPr>
          <p:nvPr/>
        </p:nvSpPr>
        <p:spPr bwMode="auto">
          <a:xfrm flipH="1">
            <a:off x="820738" y="1741488"/>
            <a:ext cx="8686800" cy="26997025"/>
          </a:xfrm>
          <a:prstGeom prst="flowChartManualInput">
            <a:avLst/>
          </a:prstGeom>
          <a:solidFill>
            <a:srgbClr val="FFFFFF"/>
          </a:solidFill>
          <a:ln w="317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50800" dist="101600" dir="2700000" algn="br" rotWithShape="0">
              <a:srgbClr val="000000">
                <a:alpha val="43000"/>
              </a:srgbClr>
            </a:outerShdw>
          </a:effectLst>
        </p:spPr>
        <p:txBody>
          <a:bodyPr lIns="433837" tIns="0" rIns="433837" bIns="0">
            <a:prstTxWarp prst="textNoShape">
              <a:avLst/>
            </a:prstTxWarp>
          </a:bodyPr>
          <a:lstStyle/>
          <a:p>
            <a:pPr algn="ctr">
              <a:spcAft>
                <a:spcPts val="100"/>
              </a:spcAft>
            </a:pPr>
            <a:endParaRPr lang="en-US" sz="2400" b="1" dirty="0">
              <a:uFill>
                <a:solidFill>
                  <a:schemeClr val="accent1"/>
                </a:solidFill>
              </a:uFill>
              <a:latin typeface="Cambria" charset="0"/>
            </a:endParaRPr>
          </a:p>
          <a:p>
            <a:pPr algn="ctr">
              <a:spcAft>
                <a:spcPts val="100"/>
              </a:spcAft>
            </a:pPr>
            <a:r>
              <a:rPr lang="en-US" sz="4800" b="1" dirty="0">
                <a:uFill>
                  <a:solidFill>
                    <a:schemeClr val="accent1"/>
                  </a:solidFill>
                </a:uFill>
                <a:latin typeface="Cambria" charset="0"/>
              </a:rPr>
              <a:t>Justification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Why do we care about this study?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Another brief point here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Maybe another point</a:t>
            </a:r>
          </a:p>
          <a:p>
            <a:pPr>
              <a:spcBef>
                <a:spcPts val="1513"/>
              </a:spcBef>
              <a:buSzPct val="100000"/>
            </a:pPr>
            <a:endParaRPr lang="en-US" sz="3000" u="sng" dirty="0">
              <a:solidFill>
                <a:srgbClr val="000000"/>
              </a:solidFill>
              <a:latin typeface="Cambria" charset="0"/>
            </a:endParaRPr>
          </a:p>
          <a:p>
            <a:pPr algn="ctr">
              <a:spcAft>
                <a:spcPts val="0"/>
              </a:spcAft>
            </a:pPr>
            <a:r>
              <a:rPr lang="en-US" sz="4800" b="1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Cambria" charset="0"/>
              </a:rPr>
              <a:t>Purpose / Hypotheses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Purpose of hypotheses here.</a:t>
            </a:r>
          </a:p>
          <a:p>
            <a:pPr>
              <a:spcBef>
                <a:spcPts val="1513"/>
              </a:spcBef>
              <a:buSzPct val="100000"/>
            </a:pPr>
            <a:endParaRPr lang="en-US" sz="3400" dirty="0">
              <a:solidFill>
                <a:srgbClr val="000000"/>
              </a:solidFill>
              <a:latin typeface="Cambria" charset="0"/>
            </a:endParaRPr>
          </a:p>
          <a:p>
            <a:pPr>
              <a:spcBef>
                <a:spcPts val="1513"/>
              </a:spcBef>
              <a:buSzPct val="100000"/>
            </a:pPr>
            <a:endParaRPr lang="en-US" sz="3000" dirty="0">
              <a:solidFill>
                <a:srgbClr val="000000"/>
              </a:solidFill>
              <a:latin typeface="Cambria" charset="0"/>
            </a:endParaRPr>
          </a:p>
          <a:p>
            <a:pPr>
              <a:spcBef>
                <a:spcPts val="1513"/>
              </a:spcBef>
              <a:buSzPct val="100000"/>
            </a:pPr>
            <a:endParaRPr lang="en-US" sz="2700" dirty="0">
              <a:solidFill>
                <a:srgbClr val="000000"/>
              </a:solidFill>
              <a:latin typeface="Cambria" charset="0"/>
            </a:endParaRPr>
          </a:p>
          <a:p>
            <a:pPr>
              <a:spcBef>
                <a:spcPts val="1513"/>
              </a:spcBef>
              <a:buSzPct val="100000"/>
              <a:buFont typeface="Wingdings" charset="2"/>
              <a:buChar char="§"/>
            </a:pPr>
            <a:endParaRPr lang="en-US" sz="2700" dirty="0">
              <a:solidFill>
                <a:srgbClr val="000000"/>
              </a:solidFill>
              <a:latin typeface="Cambria" charset="0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38866762" y="29664900"/>
            <a:ext cx="8686800" cy="6572433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101600" dir="2700000" algn="br" rotWithShape="0">
              <a:srgbClr val="000000">
                <a:alpha val="43000"/>
              </a:srgbClr>
            </a:outerShdw>
          </a:effectLst>
        </p:spPr>
        <p:txBody>
          <a:bodyPr lIns="260302" tIns="260302" rIns="260302" bIns="260302">
            <a:prstTxWarp prst="textNoShape">
              <a:avLst/>
            </a:prstTxWarp>
          </a:bodyPr>
          <a:lstStyle/>
          <a:p>
            <a:pPr algn="ctr"/>
            <a:endParaRPr lang="en-US" sz="30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0" name="Manual Operation 9"/>
          <p:cNvSpPr>
            <a:spLocks noChangeArrowheads="1"/>
          </p:cNvSpPr>
          <p:nvPr/>
        </p:nvSpPr>
        <p:spPr bwMode="auto">
          <a:xfrm>
            <a:off x="0" y="0"/>
            <a:ext cx="48463200" cy="5942013"/>
          </a:xfrm>
          <a:prstGeom prst="flowChartManualOperation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101600" dir="2700000" algn="br" rotWithShape="0">
              <a:srgbClr val="000000">
                <a:alpha val="43000"/>
              </a:srgbClr>
            </a:outerShdw>
          </a:effectLst>
        </p:spPr>
        <p:txBody>
          <a:bodyPr lIns="86767" tIns="43384" rIns="86767" bIns="43384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92038" y="-127739"/>
            <a:ext cx="41139242" cy="4876459"/>
          </a:xfrm>
          <a:prstGeom prst="rect">
            <a:avLst/>
          </a:prstGeom>
          <a:noFill/>
        </p:spPr>
        <p:txBody>
          <a:bodyPr wrap="square" lIns="485898" tIns="242949" rIns="485898" bIns="242949">
            <a:prstTxWarp prst="textNoShape">
              <a:avLst/>
            </a:prstTxWarp>
            <a:spAutoFit/>
          </a:bodyPr>
          <a:lstStyle/>
          <a:p>
            <a:pPr algn="ctr"/>
            <a:r>
              <a:rPr lang="en-US" sz="9500" dirty="0">
                <a:solidFill>
                  <a:schemeClr val="accent1"/>
                </a:solidFill>
                <a:effectLst>
                  <a:outerShdw blurRad="38100" dist="76200" dir="2700000" algn="tl">
                    <a:srgbClr val="000000"/>
                  </a:outerShdw>
                </a:effectLst>
                <a:latin typeface="Arial Black" charset="0"/>
              </a:rPr>
              <a:t>Put in your fancy title here. Hopefully, it’s good for your vita (i.e., lets people know what you did and who you studied)</a:t>
            </a:r>
          </a:p>
          <a:p>
            <a:pPr algn="ctr"/>
            <a:endParaRPr lang="en-US" sz="9500" dirty="0">
              <a:solidFill>
                <a:schemeClr val="accent1"/>
              </a:solidFill>
              <a:effectLst>
                <a:outerShdw blurRad="38100" dist="76200" dir="2700000" algn="tl">
                  <a:srgbClr val="000000"/>
                </a:outerShdw>
              </a:effectLst>
              <a:latin typeface="Arial Black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1025806" y="3563442"/>
            <a:ext cx="7717965" cy="2784416"/>
            <a:chOff x="1025806" y="3486440"/>
            <a:chExt cx="7717965" cy="2784416"/>
          </a:xfrm>
        </p:grpSpPr>
        <p:sp>
          <p:nvSpPr>
            <p:cNvPr id="34" name="Oval 33"/>
            <p:cNvSpPr/>
            <p:nvPr/>
          </p:nvSpPr>
          <p:spPr>
            <a:xfrm>
              <a:off x="1025806" y="3486440"/>
              <a:ext cx="7717965" cy="2784416"/>
            </a:xfrm>
            <a:prstGeom prst="ellipse">
              <a:avLst/>
            </a:prstGeom>
            <a:effectLst>
              <a:outerShdw blurRad="40000" dist="23000" dir="5400000" rotWithShape="0">
                <a:srgbClr val="000000">
                  <a:alpha val="35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cross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291600" y="4041584"/>
              <a:ext cx="7088680" cy="1318722"/>
            </a:xfrm>
            <a:prstGeom prst="rect">
              <a:avLst/>
            </a:prstGeom>
            <a:noFill/>
          </p:spPr>
          <p:txBody>
            <a:bodyPr wrap="none" lIns="86767" tIns="43384" rIns="86767" bIns="43384">
              <a:prstTxWarp prst="textNoShape">
                <a:avLst/>
              </a:prstTxWarp>
              <a:spAutoFit/>
            </a:bodyPr>
            <a:lstStyle/>
            <a:p>
              <a:r>
                <a:rPr lang="en-US" sz="8000" dirty="0">
                  <a:solidFill>
                    <a:schemeClr val="bg1"/>
                  </a:solidFill>
                  <a:effectLst>
                    <a:outerShdw blurRad="38100" dist="76200" dir="2700000" algn="tl">
                      <a:srgbClr val="000000"/>
                    </a:outerShdw>
                  </a:effectLst>
                  <a:latin typeface="Arial Black" charset="0"/>
                </a:rPr>
                <a:t>Introduction</a:t>
              </a:r>
            </a:p>
          </p:txBody>
        </p:sp>
      </p:grpSp>
      <p:sp>
        <p:nvSpPr>
          <p:cNvPr id="14" name="Manual Input 13"/>
          <p:cNvSpPr>
            <a:spLocks noChangeArrowheads="1"/>
          </p:cNvSpPr>
          <p:nvPr/>
        </p:nvSpPr>
        <p:spPr bwMode="auto">
          <a:xfrm>
            <a:off x="38866762" y="1741488"/>
            <a:ext cx="8686800" cy="26997025"/>
          </a:xfrm>
          <a:prstGeom prst="flowChartManualInpu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101600" dir="2700000" algn="br" rotWithShape="0">
              <a:srgbClr val="000000">
                <a:alpha val="43000"/>
              </a:srgbClr>
            </a:outerShdw>
          </a:effectLst>
        </p:spPr>
        <p:txBody>
          <a:bodyPr lIns="433837" tIns="0" rIns="433837" bIns="0">
            <a:prstTxWarp prst="textNoShape">
              <a:avLst/>
            </a:prstTxWarp>
          </a:bodyPr>
          <a:lstStyle/>
          <a:p>
            <a:pPr algn="ctr">
              <a:spcAft>
                <a:spcPts val="100"/>
              </a:spcAft>
            </a:pPr>
            <a:endParaRPr lang="en-US" sz="2400" b="1" dirty="0">
              <a:solidFill>
                <a:srgbClr val="000000"/>
              </a:solidFill>
              <a:uFill>
                <a:solidFill>
                  <a:schemeClr val="accent1"/>
                </a:solidFill>
              </a:uFill>
              <a:latin typeface="Cambria" charset="0"/>
            </a:endParaRPr>
          </a:p>
          <a:p>
            <a:pPr algn="ctr">
              <a:spcAft>
                <a:spcPts val="100"/>
              </a:spcAft>
            </a:pPr>
            <a:r>
              <a:rPr lang="en-US" sz="4800" b="1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Cambria" charset="0"/>
              </a:rPr>
              <a:t>Discussion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Briefly discuss/explain why you think you found what you did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Another point here</a:t>
            </a:r>
            <a:endParaRPr lang="en-US" sz="3200" dirty="0">
              <a:solidFill>
                <a:srgbClr val="000000"/>
              </a:solidFill>
              <a:latin typeface="Cambria" charset="0"/>
            </a:endParaRPr>
          </a:p>
          <a:p>
            <a:pPr>
              <a:spcBef>
                <a:spcPts val="1513"/>
              </a:spcBef>
              <a:buSzPct val="100000"/>
            </a:pPr>
            <a:endParaRPr lang="en-US" sz="3400" dirty="0">
              <a:solidFill>
                <a:srgbClr val="000000"/>
              </a:solidFill>
              <a:latin typeface="Cambria" charset="0"/>
            </a:endParaRPr>
          </a:p>
          <a:p>
            <a:pPr algn="ctr">
              <a:spcAft>
                <a:spcPts val="100"/>
              </a:spcAft>
            </a:pPr>
            <a:r>
              <a:rPr lang="en-US" sz="4800" b="1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Cambria" charset="0"/>
              </a:rPr>
              <a:t>Limitations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Give a few limitations here, and possibly what future studies could do (i.e., research implications) </a:t>
            </a:r>
            <a:endParaRPr lang="en-US" sz="3200" dirty="0">
              <a:solidFill>
                <a:srgbClr val="000000"/>
              </a:solidFill>
              <a:latin typeface="Cambria" charset="0"/>
            </a:endParaRPr>
          </a:p>
          <a:p>
            <a:pPr>
              <a:spcBef>
                <a:spcPts val="1513"/>
              </a:spcBef>
              <a:buSzPct val="100000"/>
            </a:pPr>
            <a:endParaRPr lang="en-US" sz="3400" dirty="0">
              <a:solidFill>
                <a:srgbClr val="000000"/>
              </a:solidFill>
              <a:latin typeface="Cambria" charset="0"/>
            </a:endParaRPr>
          </a:p>
          <a:p>
            <a:pPr algn="ctr">
              <a:spcAft>
                <a:spcPts val="100"/>
              </a:spcAft>
            </a:pPr>
            <a:r>
              <a:rPr lang="en-US" sz="4800" b="1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Cambria" charset="0"/>
              </a:rPr>
              <a:t>Implications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How can your results be used by educators, policy makers, activists, mental health practitioners, etc.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Maybe another point </a:t>
            </a:r>
          </a:p>
          <a:p>
            <a:pPr>
              <a:spcBef>
                <a:spcPts val="1513"/>
              </a:spcBef>
              <a:buSzPct val="100000"/>
            </a:pPr>
            <a:endParaRPr lang="en-US" sz="3800" dirty="0">
              <a:solidFill>
                <a:srgbClr val="000000"/>
              </a:solidFill>
              <a:latin typeface="Cambria" charset="0"/>
            </a:endParaRPr>
          </a:p>
          <a:p>
            <a:pPr>
              <a:spcBef>
                <a:spcPts val="1513"/>
              </a:spcBef>
              <a:buSzPct val="100000"/>
            </a:pPr>
            <a:endParaRPr lang="en-US" sz="2700" dirty="0">
              <a:solidFill>
                <a:srgbClr val="000000"/>
              </a:solidFill>
              <a:latin typeface="Cambria" charset="0"/>
            </a:endParaRPr>
          </a:p>
          <a:p>
            <a:pPr>
              <a:spcBef>
                <a:spcPts val="1513"/>
              </a:spcBef>
              <a:buSzPct val="100000"/>
              <a:buFont typeface="Wingdings" charset="2"/>
              <a:buChar char="§"/>
            </a:pPr>
            <a:endParaRPr lang="en-US" sz="2700" dirty="0">
              <a:solidFill>
                <a:srgbClr val="000000"/>
              </a:solidFill>
              <a:latin typeface="Cambria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0564813" y="7605285"/>
            <a:ext cx="27333575" cy="6614632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101600" dir="2700000" algn="br" rotWithShape="0">
              <a:srgbClr val="000000">
                <a:alpha val="43000"/>
              </a:srgbClr>
            </a:outerShdw>
          </a:effectLst>
        </p:spPr>
        <p:txBody>
          <a:bodyPr lIns="260302" tIns="260302" rIns="260302" bIns="260302">
            <a:prstTxWarp prst="textNoShape">
              <a:avLst/>
            </a:prstTxWarp>
          </a:bodyPr>
          <a:lstStyle/>
          <a:p>
            <a:pPr algn="ctr"/>
            <a:endParaRPr lang="en-US" sz="30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0564813" y="28738513"/>
            <a:ext cx="27333575" cy="7498820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101600" dir="2700000" algn="br" rotWithShape="0">
              <a:srgbClr val="000000">
                <a:alpha val="43000"/>
              </a:srgbClr>
            </a:outerShdw>
          </a:effectLst>
        </p:spPr>
        <p:txBody>
          <a:bodyPr lIns="260302" tIns="260302" rIns="260302" bIns="260302">
            <a:prstTxWarp prst="textNoShape">
              <a:avLst/>
            </a:prstTxWarp>
          </a:bodyPr>
          <a:lstStyle/>
          <a:p>
            <a:pPr algn="ctr"/>
            <a:endParaRPr lang="en-US" sz="3000">
              <a:solidFill>
                <a:srgbClr val="FFFFFF"/>
              </a:solidFill>
              <a:latin typeface="Calibri" charset="0"/>
            </a:endParaRPr>
          </a:p>
        </p:txBody>
      </p:sp>
      <p:cxnSp>
        <p:nvCxnSpPr>
          <p:cNvPr id="22" name="Straight Connector 21"/>
          <p:cNvCxnSpPr>
            <a:cxnSpLocks noChangeShapeType="1"/>
          </p:cNvCxnSpPr>
          <p:nvPr/>
        </p:nvCxnSpPr>
        <p:spPr bwMode="auto">
          <a:xfrm>
            <a:off x="19245792" y="7978588"/>
            <a:ext cx="1" cy="6080315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dashDot"/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28" name="Straight Connector 27"/>
          <p:cNvCxnSpPr>
            <a:cxnSpLocks noChangeShapeType="1"/>
          </p:cNvCxnSpPr>
          <p:nvPr/>
        </p:nvCxnSpPr>
        <p:spPr bwMode="auto">
          <a:xfrm>
            <a:off x="29057071" y="7978588"/>
            <a:ext cx="0" cy="6080314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dashDot"/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1" name="TextBox 20"/>
          <p:cNvSpPr txBox="1"/>
          <p:nvPr/>
        </p:nvSpPr>
        <p:spPr>
          <a:xfrm>
            <a:off x="11208722" y="9718328"/>
            <a:ext cx="7717965" cy="2151871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Aft>
                <a:spcPts val="100"/>
              </a:spcAft>
            </a:pPr>
            <a:r>
              <a:rPr lang="en-US" sz="4800" b="1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Cambria" charset="0"/>
              </a:rPr>
              <a:t>Procedures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How were data collected?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Just short bullet points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0353238" y="7881510"/>
            <a:ext cx="7794195" cy="6614631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Aft>
                <a:spcPts val="100"/>
              </a:spcAft>
            </a:pPr>
            <a:r>
              <a:rPr lang="en-US" sz="4800" b="1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Cambria" charset="0"/>
              </a:rPr>
              <a:t>Sample (</a:t>
            </a:r>
            <a:r>
              <a:rPr lang="en-US" sz="4800" b="1" i="1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Cambria" charset="0"/>
              </a:rPr>
              <a:t>n</a:t>
            </a:r>
            <a:r>
              <a:rPr lang="en-US" sz="4800" b="1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Cambria" charset="0"/>
              </a:rPr>
              <a:t> = ###)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#-# years (M = #.#)  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#.#% freshmen, #.#% sophomores, #.#% juniors, #.#% seniors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#.#% male, #.#% female, #.# other gender identity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#.#% first generation, #.#% second generation, #.#% third generation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Birth country: #.#% USA, #.#% Mexico #.#% El Salvador, #.#% other 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endParaRPr lang="en-US" sz="3000" b="1" dirty="0">
              <a:solidFill>
                <a:srgbClr val="000000"/>
              </a:solidFill>
              <a:latin typeface="Cambria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826380" y="7988367"/>
            <a:ext cx="7923170" cy="2805896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Aft>
                <a:spcPts val="100"/>
              </a:spcAft>
            </a:pPr>
            <a:r>
              <a:rPr lang="en-US" sz="4800" b="1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Cambria" charset="0"/>
              </a:rPr>
              <a:t>Measures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Variable (citation, year)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Variable (citation, year)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Variable (citation, year)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39697958" y="3563442"/>
            <a:ext cx="7717965" cy="2784416"/>
            <a:chOff x="40354203" y="3486440"/>
            <a:chExt cx="7717965" cy="2784416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35" name="Oval 34"/>
            <p:cNvSpPr/>
            <p:nvPr/>
          </p:nvSpPr>
          <p:spPr>
            <a:xfrm>
              <a:off x="40354203" y="3486440"/>
              <a:ext cx="7717965" cy="2784416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0718689" y="4072740"/>
              <a:ext cx="6988993" cy="1318722"/>
            </a:xfrm>
            <a:prstGeom prst="rect">
              <a:avLst/>
            </a:prstGeom>
            <a:noFill/>
          </p:spPr>
          <p:txBody>
            <a:bodyPr wrap="none" lIns="86767" tIns="43384" rIns="86767" bIns="43384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8000" dirty="0">
                  <a:solidFill>
                    <a:srgbClr val="FFFFFF"/>
                  </a:solidFill>
                  <a:effectLst>
                    <a:outerShdw blurRad="38100" dist="76200" dir="2700000" algn="tl">
                      <a:srgbClr val="000000"/>
                    </a:outerShdw>
                  </a:effectLst>
                  <a:latin typeface="Arial Black" charset="0"/>
                </a:rPr>
                <a:t>Conclusions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0829955" y="6227579"/>
            <a:ext cx="7717965" cy="2784416"/>
            <a:chOff x="11149029" y="6472098"/>
            <a:chExt cx="7717965" cy="2784416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39" name="Oval 38"/>
            <p:cNvSpPr/>
            <p:nvPr/>
          </p:nvSpPr>
          <p:spPr>
            <a:xfrm>
              <a:off x="11149029" y="6472098"/>
              <a:ext cx="7717965" cy="2784416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1674643" y="7058398"/>
              <a:ext cx="6827866" cy="1318722"/>
            </a:xfrm>
            <a:prstGeom prst="rect">
              <a:avLst/>
            </a:prstGeom>
            <a:noFill/>
          </p:spPr>
          <p:txBody>
            <a:bodyPr wrap="square" lIns="86767" tIns="43384" rIns="86767" bIns="43384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8000" dirty="0">
                  <a:solidFill>
                    <a:srgbClr val="FFFFFF"/>
                  </a:solidFill>
                  <a:effectLst>
                    <a:outerShdw blurRad="38100" dist="76200" dir="2700000" algn="tl">
                      <a:srgbClr val="000000"/>
                    </a:outerShdw>
                  </a:effectLst>
                  <a:latin typeface="Arial Black" charset="0"/>
                </a:rPr>
                <a:t>Methods</a:t>
              </a:r>
            </a:p>
          </p:txBody>
        </p: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311EE646-44EF-7C48-AB7B-E5EBE7067EC2}"/>
              </a:ext>
            </a:extLst>
          </p:cNvPr>
          <p:cNvSpPr/>
          <p:nvPr/>
        </p:nvSpPr>
        <p:spPr>
          <a:xfrm>
            <a:off x="9801224" y="16672853"/>
            <a:ext cx="28814591" cy="7478970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/>
            <a:r>
              <a:rPr lang="en-US" sz="11800" b="1" dirty="0">
                <a:latin typeface="Arial" panose="020B0604020202020204" pitchFamily="34" charset="0"/>
                <a:cs typeface="Arial" panose="020B0604020202020204" pitchFamily="34" charset="0"/>
              </a:rPr>
              <a:t>Put your take home message in this space. What do you want people to know about this poster? Just put that information right here.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564855D-2FCA-0347-90E9-44C06B50720A}"/>
              </a:ext>
            </a:extLst>
          </p:cNvPr>
          <p:cNvSpPr txBox="1"/>
          <p:nvPr/>
        </p:nvSpPr>
        <p:spPr>
          <a:xfrm>
            <a:off x="15728334" y="3865161"/>
            <a:ext cx="17211315" cy="1938992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60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Type in the names of the co-presenters here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6000" dirty="0">
                <a:latin typeface="Arial Narrow" panose="020B0604020202020204" pitchFamily="34" charset="0"/>
                <a:cs typeface="Arial Narrow" panose="020B0604020202020204" pitchFamily="34" charset="0"/>
              </a:rPr>
              <a:t>Maybe department here</a:t>
            </a:r>
          </a:p>
        </p:txBody>
      </p:sp>
      <p:sp>
        <p:nvSpPr>
          <p:cNvPr id="52" name="Rectangle 63">
            <a:extLst>
              <a:ext uri="{FF2B5EF4-FFF2-40B4-BE49-F238E27FC236}">
                <a16:creationId xmlns:a16="http://schemas.microsoft.com/office/drawing/2014/main" id="{827A13BF-B140-F443-A55E-59685D441E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84218" y="34295903"/>
            <a:ext cx="623170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40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For more information on this research, scan the QR code</a:t>
            </a:r>
          </a:p>
        </p:txBody>
      </p:sp>
      <p:pic>
        <p:nvPicPr>
          <p:cNvPr id="53" name="Picture 84">
            <a:extLst>
              <a:ext uri="{FF2B5EF4-FFF2-40B4-BE49-F238E27FC236}">
                <a16:creationId xmlns:a16="http://schemas.microsoft.com/office/drawing/2014/main" id="{CAF2B6C6-3465-B243-90A6-B64097D572EE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9290" y="33970713"/>
            <a:ext cx="1915039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A332D082-496A-1F4A-B062-0F31BD0877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61453" y="30102689"/>
            <a:ext cx="4941619" cy="3408802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C56C0FEE-D725-4760-AF56-8B20E11AA781}"/>
              </a:ext>
            </a:extLst>
          </p:cNvPr>
          <p:cNvSpPr txBox="1"/>
          <p:nvPr/>
        </p:nvSpPr>
        <p:spPr>
          <a:xfrm>
            <a:off x="13348138" y="29008290"/>
            <a:ext cx="13732950" cy="1569660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Aft>
                <a:spcPts val="100"/>
              </a:spcAft>
            </a:pPr>
            <a:r>
              <a:rPr lang="en-US" sz="4800" b="1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Cambria" charset="0"/>
              </a:rPr>
              <a:t>Put some tables or figures in this space that show your results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30054195" y="27390495"/>
            <a:ext cx="7717965" cy="2784416"/>
            <a:chOff x="29423991" y="20009244"/>
            <a:chExt cx="7717965" cy="2784416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42" name="Oval 41"/>
            <p:cNvSpPr/>
            <p:nvPr/>
          </p:nvSpPr>
          <p:spPr>
            <a:xfrm>
              <a:off x="29423991" y="20009244"/>
              <a:ext cx="7717965" cy="2784416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9949605" y="20693242"/>
              <a:ext cx="6827866" cy="1318722"/>
            </a:xfrm>
            <a:prstGeom prst="rect">
              <a:avLst/>
            </a:prstGeom>
            <a:noFill/>
          </p:spPr>
          <p:txBody>
            <a:bodyPr wrap="square" lIns="86767" tIns="43384" rIns="86767" bIns="43384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8000" dirty="0">
                  <a:solidFill>
                    <a:srgbClr val="FFFFFF"/>
                  </a:solidFill>
                  <a:effectLst>
                    <a:outerShdw blurRad="38100" dist="76200" dir="2700000" algn="tl">
                      <a:srgbClr val="000000"/>
                    </a:outerShdw>
                  </a:effectLst>
                  <a:latin typeface="Arial Black" charset="0"/>
                </a:rPr>
                <a:t>Results</a:t>
              </a:r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767D92D8-CB6B-3F4C-BA4D-0E92A01F2F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738" y="29594333"/>
            <a:ext cx="8686800" cy="6572433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101600" dir="2700000" algn="br" rotWithShape="0">
              <a:srgbClr val="000000">
                <a:alpha val="43000"/>
              </a:srgbClr>
            </a:outerShdw>
          </a:effectLst>
        </p:spPr>
        <p:txBody>
          <a:bodyPr lIns="260302" tIns="260302" rIns="260302" bIns="260302">
            <a:prstTxWarp prst="textNoShape">
              <a:avLst/>
            </a:prstTxWarp>
          </a:bodyPr>
          <a:lstStyle/>
          <a:p>
            <a:pPr algn="ctr">
              <a:spcAft>
                <a:spcPts val="100"/>
              </a:spcAft>
            </a:pPr>
            <a:r>
              <a:rPr lang="en-US" sz="4800" b="1" dirty="0">
                <a:uFill>
                  <a:solidFill>
                    <a:schemeClr val="accent1"/>
                  </a:solidFill>
                </a:uFill>
                <a:latin typeface="Cambria" charset="0"/>
              </a:rPr>
              <a:t>Maybe Acknowledgements here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Or you could put a theoretical model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Or just remove this box and put a symbol or image that corresponds to the topic.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1756</TotalTime>
  <Words>295</Words>
  <Application>Microsoft Macintosh PowerPoint</Application>
  <PresentationFormat>Custom</PresentationFormat>
  <Paragraphs>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Arial Narrow</vt:lpstr>
      <vt:lpstr>Calibri</vt:lpstr>
      <vt:lpstr>Cambria</vt:lpstr>
      <vt:lpstr>Wingdings</vt:lpstr>
      <vt:lpstr>Office Theme</vt:lpstr>
      <vt:lpstr>PowerPoint Presentation</vt:lpstr>
    </vt:vector>
  </TitlesOfParts>
  <Company>California State University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Plunkett</dc:creator>
  <cp:lastModifiedBy>Plunkett, Scott W</cp:lastModifiedBy>
  <cp:revision>75</cp:revision>
  <cp:lastPrinted>2019-12-01T17:32:51Z</cp:lastPrinted>
  <dcterms:created xsi:type="dcterms:W3CDTF">2010-01-31T01:19:45Z</dcterms:created>
  <dcterms:modified xsi:type="dcterms:W3CDTF">2019-12-01T17:33:36Z</dcterms:modified>
</cp:coreProperties>
</file>