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97" r:id="rId1"/>
  </p:sldMasterIdLst>
  <p:notesMasterIdLst>
    <p:notesMasterId r:id="rId3"/>
  </p:notes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032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2064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68096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4128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0160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36192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2224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48256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44" autoAdjust="0"/>
    <p:restoredTop sz="93564" autoAdjust="0"/>
  </p:normalViewPr>
  <p:slideViewPr>
    <p:cSldViewPr snapToGrid="0">
      <p:cViewPr>
        <p:scale>
          <a:sx n="51" d="100"/>
          <a:sy n="51" d="100"/>
        </p:scale>
        <p:origin x="208" y="184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C1170-7165-3140-9C2C-DDFD41E3376D}" type="datetimeFigureOut">
              <a:rPr lang="en-US" smtClean="0"/>
              <a:t>12/1/19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8DA09-60F7-1E43-900C-6B88616C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3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48DA09-60F7-1E43-900C-6B88616CE8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81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199" r:id="rId2"/>
    <p:sldLayoutId id="2147484200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07" r:id="rId10"/>
    <p:sldLayoutId id="2147484208" r:id="rId11"/>
    <p:sldLayoutId id="2147484209" r:id="rId12"/>
    <p:sldLayoutId id="2147484210" r:id="rId13"/>
    <p:sldLayoutId id="2147484211" r:id="rId14"/>
    <p:sldLayoutId id="2147484212" r:id="rId15"/>
    <p:sldLayoutId id="2147484213" r:id="rId16"/>
  </p:sldLayoutIdLst>
  <p:txStyles>
    <p:titleStyle>
      <a:lvl1pPr algn="ctr" defTabSz="5120640" rtl="0" eaLnBrk="1" latinLnBrk="0" hangingPunct="1">
        <a:spcBef>
          <a:spcPct val="0"/>
        </a:spcBef>
        <a:buNone/>
        <a:defRPr sz="25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920240" indent="-1920240" algn="l" defTabSz="5120640" rtl="0" eaLnBrk="1" latinLnBrk="0" hangingPunct="1">
        <a:spcBef>
          <a:spcPts val="11200"/>
        </a:spcBef>
        <a:buClr>
          <a:schemeClr val="accent1"/>
        </a:buClr>
        <a:buSzPct val="90000"/>
        <a:buFont typeface="Wingdings" pitchFamily="2" charset="2"/>
        <a:buChar char="S"/>
        <a:defRPr sz="12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840480" indent="-1884680" algn="l" defTabSz="5120640" rtl="0" eaLnBrk="1" latinLnBrk="0" hangingPunct="1">
        <a:spcBef>
          <a:spcPts val="336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5796280" indent="-1955800" algn="l" defTabSz="5120640" rtl="0" eaLnBrk="1" latinLnBrk="0" hangingPunct="1">
        <a:spcBef>
          <a:spcPts val="3360"/>
        </a:spcBef>
        <a:buClr>
          <a:schemeClr val="accent1"/>
        </a:buClr>
        <a:buSzPct val="90000"/>
        <a:buFont typeface="Wingdings" pitchFamily="2" charset="2"/>
        <a:buChar char="S"/>
        <a:defRPr sz="10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680960" indent="-1884680" algn="l" defTabSz="5120640" rtl="0" eaLnBrk="1" latinLnBrk="0" hangingPunct="1">
        <a:spcBef>
          <a:spcPts val="336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0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9636760" indent="-1955800" algn="l" defTabSz="5120640" rtl="0" eaLnBrk="1" latinLnBrk="0" hangingPunct="1">
        <a:spcBef>
          <a:spcPts val="3360"/>
        </a:spcBef>
        <a:buClr>
          <a:schemeClr val="accent1"/>
        </a:buClr>
        <a:buSzPct val="90000"/>
        <a:buFont typeface="Wingdings" pitchFamily="2" charset="2"/>
        <a:buChar char="S"/>
        <a:defRPr sz="10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0" y="76200"/>
            <a:ext cx="51206399" cy="6057043"/>
          </a:xfrm>
          <a:prstGeom prst="rect">
            <a:avLst/>
          </a:prstGeom>
          <a:noFill/>
        </p:spPr>
        <p:txBody>
          <a:bodyPr wrap="square" lIns="512064" tIns="256032" rIns="512064" bIns="256032" rtlCol="0">
            <a:spAutoFit/>
          </a:bodyPr>
          <a:lstStyle/>
          <a:p>
            <a:pPr algn="ctr"/>
            <a:r>
              <a:rPr lang="en-US" sz="1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Put in your fancy title here. Hopefully, it’s good for your vita (i.e., lets people know what you did and who you studied)</a:t>
            </a:r>
          </a:p>
          <a:p>
            <a:pPr algn="ctr"/>
            <a:endParaRPr lang="en-US" sz="1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752143" y="4471295"/>
            <a:ext cx="9738564" cy="109260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Presenters’ Names Here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0" y="12289536"/>
            <a:ext cx="51206399" cy="2619839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33000">
                <a:schemeClr val="tx2">
                  <a:lumMod val="40000"/>
                  <a:lumOff val="60000"/>
                </a:schemeClr>
              </a:gs>
              <a:gs pos="6600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3171005" y="25176640"/>
            <a:ext cx="4900830" cy="1477328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1">
                <a:alpha val="43000"/>
              </a:schemeClr>
            </a:outerShdw>
          </a:effectLst>
        </p:spPr>
        <p:txBody>
          <a:bodyPr wrap="none" lIns="91440" tIns="45720" rIns="91440" bIns="45720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9000" b="1" spc="0" dirty="0">
                <a:ln w="0"/>
                <a:solidFill>
                  <a:schemeClr val="tx2"/>
                </a:solidFill>
                <a:effectLst>
                  <a:outerShdw dist="38100" dir="2700000" algn="br">
                    <a:schemeClr val="accent1"/>
                  </a:outerShdw>
                  <a:reflection stA="0" endPos="0" dir="5400000" sy="-100000" algn="bl" rotWithShape="0"/>
                </a:effectLst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41309920" y="8104903"/>
            <a:ext cx="9185193" cy="23709558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>
              <a:schemeClr val="tx2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>
            <a:noAutofit/>
          </a:bodyPr>
          <a:lstStyle/>
          <a:p>
            <a:pPr lvl="0" algn="ctr"/>
            <a:r>
              <a:rPr lang="en-US" sz="44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Discussion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Discuss/Explain your results. Why did you find your results?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endParaRPr lang="en-US" sz="2800" i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0" algn="ctr"/>
            <a:r>
              <a:rPr lang="en-US" sz="44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Limitations</a:t>
            </a:r>
            <a:r>
              <a:rPr lang="en-US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sz="2800" i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What are limitations/problems of your study? What could future studies do to improve upon this study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Another limitation here</a:t>
            </a:r>
          </a:p>
          <a:p>
            <a:pPr marL="674687" lvl="2">
              <a:buClr>
                <a:schemeClr val="tx2">
                  <a:lumMod val="40000"/>
                  <a:lumOff val="60000"/>
                </a:schemeClr>
              </a:buClr>
              <a:buSzPct val="75000"/>
            </a:pPr>
            <a:endParaRPr lang="en-US" sz="2800" i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0" algn="ctr"/>
            <a:r>
              <a:rPr lang="en-US" sz="44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Practice Implications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How can your results be used by educators, policy makers, activists, mental health practitioners, etc.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Put another practice implication here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405601" y="6590339"/>
            <a:ext cx="7961796" cy="1477328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1">
                <a:alpha val="43000"/>
              </a:schemeClr>
            </a:outerShdw>
          </a:effectLst>
        </p:spPr>
        <p:txBody>
          <a:bodyPr wrap="none" lIns="91440" tIns="45720" rIns="91440" bIns="45720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9000" b="1" spc="0" dirty="0">
                <a:ln w="0"/>
                <a:solidFill>
                  <a:schemeClr val="tx2"/>
                </a:solidFill>
                <a:effectLst>
                  <a:outerShdw dist="38100" dir="2700000" algn="br">
                    <a:schemeClr val="accent1"/>
                  </a:outerShdw>
                  <a:reflection stA="0" endPos="0" dir="5400000" sy="-100000" algn="bl" rotWithShape="0"/>
                </a:effectLst>
                <a:latin typeface="Arial Black"/>
                <a:cs typeface="Arial Black"/>
              </a:rPr>
              <a:t>Introduction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1146559" y="26773632"/>
            <a:ext cx="28949723" cy="11213724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>
              <a:schemeClr val="tx2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>
            <a:noAutofit/>
          </a:bodyPr>
          <a:lstStyle/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</a:pPr>
            <a:endParaRPr lang="en-US" sz="2800" i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977916" y="6590339"/>
            <a:ext cx="7849200" cy="1477328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1">
                <a:alpha val="43000"/>
              </a:schemeClr>
            </a:outerShdw>
          </a:effectLst>
        </p:spPr>
        <p:txBody>
          <a:bodyPr wrap="none" lIns="91440" tIns="45720" rIns="91440" bIns="45720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9000" b="1" spc="0" dirty="0">
                <a:ln w="0"/>
                <a:solidFill>
                  <a:schemeClr val="tx2"/>
                </a:solidFill>
                <a:effectLst>
                  <a:outerShdw dist="38100" dir="2700000" algn="br">
                    <a:schemeClr val="accent1"/>
                  </a:outerShdw>
                  <a:reflection stA="0" endPos="0" dir="5400000" sy="-100000" algn="bl" rotWithShape="0"/>
                </a:effectLst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93902" y="8104903"/>
            <a:ext cx="9185193" cy="13078697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>
              <a:schemeClr val="tx2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>
            <a:noAutofit/>
          </a:bodyPr>
          <a:lstStyle/>
          <a:p>
            <a:pPr lvl="0" algn="ctr"/>
            <a:r>
              <a:rPr lang="en-US" sz="44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Background</a:t>
            </a:r>
          </a:p>
          <a:p>
            <a:pPr marL="35560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Answer the “so what?” question</a:t>
            </a:r>
          </a:p>
          <a:p>
            <a:pPr marL="355600" lvl="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Briefly explain why we care about this study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2673AE6-B5D0-404D-A9CC-B2EF41B2C5F8}"/>
              </a:ext>
            </a:extLst>
          </p:cNvPr>
          <p:cNvSpPr/>
          <p:nvPr/>
        </p:nvSpPr>
        <p:spPr>
          <a:xfrm>
            <a:off x="2601120" y="21699925"/>
            <a:ext cx="5570757" cy="1477328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1">
                <a:alpha val="43000"/>
              </a:schemeClr>
            </a:outerShdw>
          </a:effectLst>
        </p:spPr>
        <p:txBody>
          <a:bodyPr wrap="none" lIns="91440" tIns="45720" rIns="91440" bIns="45720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9000" b="1" spc="0" dirty="0">
                <a:ln w="0"/>
                <a:solidFill>
                  <a:schemeClr val="tx2"/>
                </a:solidFill>
                <a:effectLst>
                  <a:outerShdw dist="38100" dir="2700000" algn="br">
                    <a:schemeClr val="accent1"/>
                  </a:outerShdw>
                  <a:reflection stA="0" endPos="0" dir="5400000" sy="-100000" algn="bl" rotWithShape="0"/>
                </a:effectLst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44D17541-11FA-FB45-A7D3-B31EE5CD1644}"/>
              </a:ext>
            </a:extLst>
          </p:cNvPr>
          <p:cNvSpPr/>
          <p:nvPr/>
        </p:nvSpPr>
        <p:spPr>
          <a:xfrm>
            <a:off x="793902" y="23214489"/>
            <a:ext cx="9185193" cy="14772867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>
              <a:schemeClr val="tx2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>
            <a:noAutofit/>
          </a:bodyPr>
          <a:lstStyle/>
          <a:p>
            <a:pPr lvl="0" algn="ctr"/>
            <a:r>
              <a:rPr lang="en-US" sz="44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Procedures</a:t>
            </a:r>
          </a:p>
          <a:p>
            <a:pPr marL="355600" lvl="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How did you collect your data?</a:t>
            </a:r>
          </a:p>
          <a:p>
            <a:pPr marL="355600" lvl="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Give a couple of extra explanations of how you collected the data</a:t>
            </a:r>
          </a:p>
          <a:p>
            <a:pPr lvl="0" algn="ctr"/>
            <a:endParaRPr lang="en-US" sz="4400" b="1" u="dotDash" dirty="0">
              <a:solidFill>
                <a:schemeClr val="tx2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0" algn="ctr"/>
            <a:r>
              <a:rPr lang="en-US" sz="44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Sample (</a:t>
            </a:r>
            <a:r>
              <a:rPr lang="en-US" sz="4400" b="1" i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sz="44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= ###)</a:t>
            </a:r>
          </a:p>
          <a:p>
            <a:pPr marL="355600" lvl="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#-# years (</a:t>
            </a:r>
            <a:r>
              <a:rPr lang="en-US" sz="3200" i="1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 = #.#)  </a:t>
            </a:r>
          </a:p>
          <a:p>
            <a:pPr marL="35560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#.#% freshmen, #.#% sophomores, #.#% juniors, #.#% seniors</a:t>
            </a:r>
          </a:p>
          <a:p>
            <a:pPr marL="355600" lvl="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#.#% male, #.#% female, #.# other gender identity</a:t>
            </a:r>
          </a:p>
          <a:p>
            <a:pPr marL="355600" lvl="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#.#% first generation, #.#% second generation, #.#% third generation</a:t>
            </a:r>
          </a:p>
          <a:p>
            <a:pPr marL="355600" lvl="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Birth country: #.#% USA, #.#% Mexico #.#% El Salvador, #.#% other </a:t>
            </a:r>
          </a:p>
          <a:p>
            <a:pPr lvl="0" algn="ctr"/>
            <a:endParaRPr lang="en-US" sz="4400" b="1" u="dotDash" dirty="0">
              <a:solidFill>
                <a:schemeClr val="tx2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0" algn="ctr"/>
            <a:r>
              <a:rPr lang="en-US" sz="4400" b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Measures</a:t>
            </a:r>
          </a:p>
          <a:p>
            <a:pPr marL="355600" lvl="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Variable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(citation, year)</a:t>
            </a:r>
          </a:p>
          <a:p>
            <a:pPr marL="355600" lvl="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Variable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(citation, year)</a:t>
            </a:r>
          </a:p>
          <a:p>
            <a:pPr marL="355600" lvl="0" indent="-355600">
              <a:spcBef>
                <a:spcPts val="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Variable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(citation, year)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08599C9-718E-3841-A351-E06282FA5D23}"/>
              </a:ext>
            </a:extLst>
          </p:cNvPr>
          <p:cNvSpPr txBox="1"/>
          <p:nvPr/>
        </p:nvSpPr>
        <p:spPr>
          <a:xfrm>
            <a:off x="11146559" y="11857970"/>
            <a:ext cx="28586768" cy="93256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2000" b="1" dirty="0">
                <a:latin typeface="Arial" panose="020B0604020202020204" pitchFamily="34" charset="0"/>
                <a:cs typeface="Arial" panose="020B0604020202020204" pitchFamily="34" charset="0"/>
              </a:rPr>
              <a:t>Put your take home message in this space. What do you want people to know about this poster? Just put that information right here. Yep, right here. Just type away.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84662A86-6E3B-0442-B6D7-F8C54C4E2FC3}"/>
              </a:ext>
            </a:extLst>
          </p:cNvPr>
          <p:cNvSpPr/>
          <p:nvPr/>
        </p:nvSpPr>
        <p:spPr>
          <a:xfrm>
            <a:off x="41263746" y="32695154"/>
            <a:ext cx="9231367" cy="5266063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>
              <a:schemeClr val="tx2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>
            <a:noAutofit/>
          </a:bodyPr>
          <a:lstStyle/>
          <a:p>
            <a:pPr lvl="0" algn="ctr"/>
            <a:endParaRPr lang="en-US" sz="3000" dirty="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55" name="Rectangle 74">
            <a:extLst>
              <a:ext uri="{FF2B5EF4-FFF2-40B4-BE49-F238E27FC236}">
                <a16:creationId xmlns:a16="http://schemas.microsoft.com/office/drawing/2014/main" id="{651C798F-5F03-2C46-8B0B-971534A6948A}"/>
              </a:ext>
            </a:extLst>
          </p:cNvPr>
          <p:cNvSpPr>
            <a:spLocks/>
          </p:cNvSpPr>
          <p:nvPr/>
        </p:nvSpPr>
        <p:spPr bwMode="auto">
          <a:xfrm>
            <a:off x="41774444" y="33242521"/>
            <a:ext cx="5502041" cy="13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r">
              <a:defRPr/>
            </a:pPr>
            <a:r>
              <a:rPr lang="en-US" sz="4000" b="1" dirty="0">
                <a:latin typeface="Arial Narrow" panose="020B0604020202020204" pitchFamily="34" charset="0"/>
                <a:ea typeface="ＭＳ Ｐゴシック" charset="0"/>
                <a:cs typeface="Arial Narrow" panose="020B0604020202020204" pitchFamily="34" charset="0"/>
                <a:sym typeface="Times New Roman" charset="0"/>
              </a:rPr>
              <a:t>Scan for more information about the research</a:t>
            </a:r>
          </a:p>
        </p:txBody>
      </p:sp>
      <p:pic>
        <p:nvPicPr>
          <p:cNvPr id="56" name="Picture 84">
            <a:extLst>
              <a:ext uri="{FF2B5EF4-FFF2-40B4-BE49-F238E27FC236}">
                <a16:creationId xmlns:a16="http://schemas.microsoft.com/office/drawing/2014/main" id="{CEDA0FDC-8434-094B-B6B5-5BFBAFB1A3A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4300" y="33018535"/>
            <a:ext cx="2282998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7" name="Picture 56" descr="new_Logo_horizontal_186.eps">
            <a:extLst>
              <a:ext uri="{FF2B5EF4-FFF2-40B4-BE49-F238E27FC236}">
                <a16:creationId xmlns:a16="http://schemas.microsoft.com/office/drawing/2014/main" id="{B577AE07-3032-0D47-9ED1-FC9E7A43CD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5448" y="35679278"/>
            <a:ext cx="8381850" cy="1606355"/>
          </a:xfrm>
          <a:prstGeom prst="rect">
            <a:avLst/>
          </a:prstGeom>
        </p:spPr>
      </p:pic>
      <p:sp>
        <p:nvSpPr>
          <p:cNvPr id="101" name="Rectangle 74">
            <a:extLst>
              <a:ext uri="{FF2B5EF4-FFF2-40B4-BE49-F238E27FC236}">
                <a16:creationId xmlns:a16="http://schemas.microsoft.com/office/drawing/2014/main" id="{D4D6B414-3C01-9D4D-B5C1-50FAE31B756B}"/>
              </a:ext>
            </a:extLst>
          </p:cNvPr>
          <p:cNvSpPr>
            <a:spLocks/>
          </p:cNvSpPr>
          <p:nvPr/>
        </p:nvSpPr>
        <p:spPr bwMode="auto">
          <a:xfrm>
            <a:off x="21100473" y="27843141"/>
            <a:ext cx="9290848" cy="2846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ctr">
              <a:defRPr/>
            </a:pPr>
            <a:r>
              <a:rPr lang="en-US" sz="6000" b="1" dirty="0">
                <a:latin typeface="Arial Narrow" panose="020B0604020202020204" pitchFamily="34" charset="0"/>
                <a:ea typeface="ＭＳ Ｐゴシック" charset="0"/>
                <a:cs typeface="Arial Narrow" panose="020B0604020202020204" pitchFamily="34" charset="0"/>
                <a:sym typeface="Times New Roman" charset="0"/>
              </a:rPr>
              <a:t>Insert tables and/or figures that shows your results in here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2583</TotalTime>
  <Words>270</Words>
  <Application>Microsoft Macintosh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Calisto MT</vt:lpstr>
      <vt:lpstr>Cambria</vt:lpstr>
      <vt:lpstr>Times New Roman</vt:lpstr>
      <vt:lpstr>Wingdings</vt:lpstr>
      <vt:lpstr>Genesis</vt:lpstr>
      <vt:lpstr>PowerPoint Presentation</vt:lpstr>
    </vt:vector>
  </TitlesOfParts>
  <Company>Cal State University,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Plunkett</dc:creator>
  <cp:lastModifiedBy>Plunkett, Scott W</cp:lastModifiedBy>
  <cp:revision>69</cp:revision>
  <dcterms:created xsi:type="dcterms:W3CDTF">2011-11-14T22:58:08Z</dcterms:created>
  <dcterms:modified xsi:type="dcterms:W3CDTF">2019-12-01T17:31:52Z</dcterms:modified>
</cp:coreProperties>
</file>