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9" r:id="rId1"/>
  </p:sldMasterIdLst>
  <p:handoutMasterIdLst>
    <p:handoutMasterId r:id="rId3"/>
  </p:handoutMasterIdLst>
  <p:sldIdLst>
    <p:sldId id="257" r:id="rId2"/>
  </p:sldIdLst>
  <p:sldSz cx="51206400" cy="38404800"/>
  <p:notesSz cx="32099250" cy="4952365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 Black" charset="0"/>
        <a:ea typeface="ＭＳ Ｐゴシック" charset="0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 Black" charset="0"/>
        <a:ea typeface="ＭＳ Ｐゴシック" charset="0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 Black" charset="0"/>
        <a:ea typeface="ＭＳ Ｐゴシック" charset="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 Black" charset="0"/>
        <a:ea typeface="ＭＳ Ｐゴシック" charset="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 Black" charset="0"/>
        <a:ea typeface="ＭＳ Ｐゴシック" charset="0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Arial Black" charset="0"/>
        <a:ea typeface="ＭＳ Ｐゴシック" charset="0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Arial Black" charset="0"/>
        <a:ea typeface="ＭＳ Ｐゴシック" charset="0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Arial Black" charset="0"/>
        <a:ea typeface="ＭＳ Ｐゴシック" charset="0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Arial Black" charset="0"/>
        <a:ea typeface="ＭＳ Ｐゴシック" charset="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2096">
          <p15:clr>
            <a:srgbClr val="A4A3A4"/>
          </p15:clr>
        </p15:guide>
        <p15:guide id="2" pos="1612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CCCC"/>
    <a:srgbClr val="E6E6E6"/>
    <a:srgbClr val="4C4C4C"/>
    <a:srgbClr val="000080"/>
    <a:srgbClr val="FF8000"/>
    <a:srgbClr val="800000"/>
    <a:srgbClr val="8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 preferSingleView="1">
    <p:restoredLeft sz="15620"/>
    <p:restoredTop sz="94660"/>
  </p:normalViewPr>
  <p:slideViewPr>
    <p:cSldViewPr snapToGrid="0" snapToObjects="1">
      <p:cViewPr varScale="1">
        <p:scale>
          <a:sx n="35" d="100"/>
          <a:sy n="35" d="100"/>
        </p:scale>
        <p:origin x="2616" y="192"/>
      </p:cViewPr>
      <p:guideLst>
        <p:guide orient="horz" pos="12096"/>
        <p:guide pos="1612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13909675" cy="2476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497763" tIns="248881" rIns="497763" bIns="248881" numCol="1" anchor="t" anchorCtr="0" compatLnSpc="1">
            <a:prstTxWarp prst="textNoShape">
              <a:avLst/>
            </a:prstTxWarp>
          </a:bodyPr>
          <a:lstStyle>
            <a:lvl1pPr defTabSz="4978400">
              <a:defRPr sz="6500"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18189575" y="0"/>
            <a:ext cx="13909675" cy="2476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497763" tIns="248881" rIns="497763" bIns="248881" numCol="1" anchor="t" anchorCtr="0" compatLnSpc="1">
            <a:prstTxWarp prst="textNoShape">
              <a:avLst/>
            </a:prstTxWarp>
          </a:bodyPr>
          <a:lstStyle>
            <a:lvl1pPr algn="r" defTabSz="4978400">
              <a:defRPr sz="6500"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47047150"/>
            <a:ext cx="13909675" cy="2476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497763" tIns="248881" rIns="497763" bIns="248881" numCol="1" anchor="b" anchorCtr="0" compatLnSpc="1">
            <a:prstTxWarp prst="textNoShape">
              <a:avLst/>
            </a:prstTxWarp>
          </a:bodyPr>
          <a:lstStyle>
            <a:lvl1pPr defTabSz="4978400">
              <a:defRPr sz="6500"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18189575" y="47047150"/>
            <a:ext cx="13909675" cy="2476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497763" tIns="248881" rIns="497763" bIns="248881" numCol="1" anchor="b" anchorCtr="0" compatLnSpc="1">
            <a:prstTxWarp prst="textNoShape">
              <a:avLst/>
            </a:prstTxWarp>
          </a:bodyPr>
          <a:lstStyle>
            <a:lvl1pPr algn="r" defTabSz="4978400">
              <a:defRPr sz="6500">
                <a:latin typeface="Times New Roman" charset="0"/>
              </a:defRPr>
            </a:lvl1pPr>
          </a:lstStyle>
          <a:p>
            <a:fld id="{9CB4B67A-744D-C045-B710-E5C39079755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83753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218" name="Group 2"/>
          <p:cNvGrpSpPr>
            <a:grpSpLocks/>
          </p:cNvGrpSpPr>
          <p:nvPr/>
        </p:nvGrpSpPr>
        <p:grpSpPr bwMode="auto">
          <a:xfrm>
            <a:off x="0" y="13655675"/>
            <a:ext cx="50450750" cy="5892800"/>
            <a:chOff x="0" y="1536"/>
            <a:chExt cx="5675" cy="663"/>
          </a:xfrm>
        </p:grpSpPr>
        <p:grpSp>
          <p:nvGrpSpPr>
            <p:cNvPr id="9219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9220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21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9222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9223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24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9225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26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27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9228" name="Rectangle 12"/>
          <p:cNvSpPr>
            <a:spLocks noGrp="1" noChangeArrowheads="1"/>
          </p:cNvSpPr>
          <p:nvPr>
            <p:ph type="ctrTitle"/>
          </p:nvPr>
        </p:nvSpPr>
        <p:spPr bwMode="auto">
          <a:xfrm>
            <a:off x="5546725" y="10242550"/>
            <a:ext cx="43526075" cy="64008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480709" tIns="240355" rIns="480709" bIns="240355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9229" name="Rectangle 13"/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7680325" y="21761450"/>
            <a:ext cx="35845750" cy="98171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480709" tIns="240355" rIns="480709" bIns="240355" numCol="1" anchor="t" anchorCtr="0" compatLnSpc="1">
            <a:prstTxWarp prst="textNoShape">
              <a:avLst/>
            </a:prstTxWarp>
          </a:bodyPr>
          <a:lstStyle>
            <a:lvl1pPr marL="0" indent="0" algn="ctr">
              <a:buFont typeface="Wingdings" charset="0"/>
              <a:buNone/>
              <a:defRPr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sp>
        <p:nvSpPr>
          <p:cNvPr id="9230" name="Rectangle 1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546725" y="34991675"/>
            <a:ext cx="10668000" cy="25590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480709" tIns="240355" rIns="480709" bIns="240355" numCol="1" anchor="b" anchorCtr="0" compatLnSpc="1">
            <a:prstTxWarp prst="textNoShape">
              <a:avLst/>
            </a:prstTxWarp>
          </a:bodyPr>
          <a:lstStyle>
            <a:lvl1pPr defTabSz="4806950">
              <a:defRPr sz="7400">
                <a:solidFill>
                  <a:schemeClr val="bg2"/>
                </a:solidFill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9231" name="Rectangle 1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9202400" y="34991675"/>
            <a:ext cx="16214725" cy="25590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480709" tIns="240355" rIns="480709" bIns="240355" numCol="1" anchor="b" anchorCtr="0" compatLnSpc="1">
            <a:prstTxWarp prst="textNoShape">
              <a:avLst/>
            </a:prstTxWarp>
          </a:bodyPr>
          <a:lstStyle>
            <a:lvl1pPr algn="ctr" defTabSz="4806950">
              <a:defRPr sz="7400">
                <a:solidFill>
                  <a:schemeClr val="bg2"/>
                </a:solidFill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9232" name="Rectangle 1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8404800" y="34991675"/>
            <a:ext cx="10668000" cy="25590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480709" tIns="240355" rIns="480709" bIns="240355" numCol="1" anchor="b" anchorCtr="0" compatLnSpc="1">
            <a:prstTxWarp prst="textNoShape">
              <a:avLst/>
            </a:prstTxWarp>
          </a:bodyPr>
          <a:lstStyle>
            <a:lvl1pPr algn="r" defTabSz="4806950">
              <a:defRPr sz="7400">
                <a:solidFill>
                  <a:schemeClr val="bg2"/>
                </a:solidFill>
                <a:latin typeface="+mn-lt"/>
              </a:defRPr>
            </a:lvl1pPr>
          </a:lstStyle>
          <a:p>
            <a:fld id="{B91E6CFB-09EA-B149-A497-382AF5D760C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638" y="1538288"/>
            <a:ext cx="46085125" cy="6400800"/>
          </a:xfrm>
          <a:prstGeom prst="rect">
            <a:avLst/>
          </a:prstGeom>
        </p:spPr>
        <p:txBody>
          <a:bodyPr vert="horz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60638" y="8961438"/>
            <a:ext cx="46085125" cy="25344437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3561338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125275" y="1538288"/>
            <a:ext cx="11520488" cy="32767587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60638" y="1538288"/>
            <a:ext cx="34412237" cy="32767587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8735560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638" y="1538288"/>
            <a:ext cx="46085125" cy="6400800"/>
          </a:xfrm>
          <a:prstGeom prst="rect">
            <a:avLst/>
          </a:prstGeom>
        </p:spPr>
        <p:txBody>
          <a:bodyPr vert="horz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60638" y="8961438"/>
            <a:ext cx="46085125" cy="25344437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0693137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44950" y="24679275"/>
            <a:ext cx="43526075" cy="7626350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44950" y="16278225"/>
            <a:ext cx="43526075" cy="8401050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941555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638" y="1538288"/>
            <a:ext cx="46085125" cy="6400800"/>
          </a:xfrm>
          <a:prstGeom prst="rect">
            <a:avLst/>
          </a:prstGeom>
        </p:spPr>
        <p:txBody>
          <a:bodyPr vert="horz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60638" y="8961438"/>
            <a:ext cx="22966362" cy="25344437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679400" y="8961438"/>
            <a:ext cx="22966363" cy="25344437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3411048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638" y="1538288"/>
            <a:ext cx="46085125" cy="64008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60638" y="8596313"/>
            <a:ext cx="22625050" cy="35829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60638" y="12179300"/>
            <a:ext cx="22625050" cy="22126575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6012775" y="8596313"/>
            <a:ext cx="22632988" cy="35829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6012775" y="12179300"/>
            <a:ext cx="22632988" cy="22126575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538424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638" y="1538288"/>
            <a:ext cx="46085125" cy="6400800"/>
          </a:xfrm>
          <a:prstGeom prst="rect">
            <a:avLst/>
          </a:prstGeom>
        </p:spPr>
        <p:txBody>
          <a:bodyPr vert="horz"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9291717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063929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638" y="1528763"/>
            <a:ext cx="16846550" cy="6507162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019963" y="1528763"/>
            <a:ext cx="28625800" cy="32777112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638" y="8035925"/>
            <a:ext cx="16846550" cy="2626995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638510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36175" y="26882725"/>
            <a:ext cx="30724475" cy="317500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36175" y="3432175"/>
            <a:ext cx="30724475" cy="230425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36175" y="30057725"/>
            <a:ext cx="30724475" cy="450691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546459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l" defTabSz="4806950" rtl="0" fontAlgn="base">
        <a:spcBef>
          <a:spcPct val="0"/>
        </a:spcBef>
        <a:spcAft>
          <a:spcPct val="0"/>
        </a:spcAft>
        <a:defRPr sz="23100">
          <a:solidFill>
            <a:schemeClr val="tx2"/>
          </a:solidFill>
          <a:latin typeface="+mj-lt"/>
          <a:ea typeface="+mj-ea"/>
          <a:cs typeface="+mj-cs"/>
        </a:defRPr>
      </a:lvl1pPr>
      <a:lvl2pPr algn="l" defTabSz="4806950" rtl="0" fontAlgn="base">
        <a:spcBef>
          <a:spcPct val="0"/>
        </a:spcBef>
        <a:spcAft>
          <a:spcPct val="0"/>
        </a:spcAft>
        <a:defRPr sz="23100">
          <a:solidFill>
            <a:schemeClr val="tx2"/>
          </a:solidFill>
          <a:latin typeface="Tahoma" charset="0"/>
          <a:ea typeface="ＭＳ Ｐゴシック" charset="0"/>
        </a:defRPr>
      </a:lvl2pPr>
      <a:lvl3pPr algn="l" defTabSz="4806950" rtl="0" fontAlgn="base">
        <a:spcBef>
          <a:spcPct val="0"/>
        </a:spcBef>
        <a:spcAft>
          <a:spcPct val="0"/>
        </a:spcAft>
        <a:defRPr sz="23100">
          <a:solidFill>
            <a:schemeClr val="tx2"/>
          </a:solidFill>
          <a:latin typeface="Tahoma" charset="0"/>
          <a:ea typeface="ＭＳ Ｐゴシック" charset="0"/>
        </a:defRPr>
      </a:lvl3pPr>
      <a:lvl4pPr algn="l" defTabSz="4806950" rtl="0" fontAlgn="base">
        <a:spcBef>
          <a:spcPct val="0"/>
        </a:spcBef>
        <a:spcAft>
          <a:spcPct val="0"/>
        </a:spcAft>
        <a:defRPr sz="23100">
          <a:solidFill>
            <a:schemeClr val="tx2"/>
          </a:solidFill>
          <a:latin typeface="Tahoma" charset="0"/>
          <a:ea typeface="ＭＳ Ｐゴシック" charset="0"/>
        </a:defRPr>
      </a:lvl4pPr>
      <a:lvl5pPr algn="l" defTabSz="4806950" rtl="0" fontAlgn="base">
        <a:spcBef>
          <a:spcPct val="0"/>
        </a:spcBef>
        <a:spcAft>
          <a:spcPct val="0"/>
        </a:spcAft>
        <a:defRPr sz="23100">
          <a:solidFill>
            <a:schemeClr val="tx2"/>
          </a:solidFill>
          <a:latin typeface="Tahoma" charset="0"/>
          <a:ea typeface="ＭＳ Ｐゴシック" charset="0"/>
        </a:defRPr>
      </a:lvl5pPr>
      <a:lvl6pPr marL="457200" algn="l" defTabSz="4806950" rtl="0" fontAlgn="base">
        <a:spcBef>
          <a:spcPct val="0"/>
        </a:spcBef>
        <a:spcAft>
          <a:spcPct val="0"/>
        </a:spcAft>
        <a:defRPr sz="23100">
          <a:solidFill>
            <a:schemeClr val="tx2"/>
          </a:solidFill>
          <a:latin typeface="Tahoma" charset="0"/>
          <a:ea typeface="ＭＳ Ｐゴシック" charset="0"/>
        </a:defRPr>
      </a:lvl6pPr>
      <a:lvl7pPr marL="914400" algn="l" defTabSz="4806950" rtl="0" fontAlgn="base">
        <a:spcBef>
          <a:spcPct val="0"/>
        </a:spcBef>
        <a:spcAft>
          <a:spcPct val="0"/>
        </a:spcAft>
        <a:defRPr sz="23100">
          <a:solidFill>
            <a:schemeClr val="tx2"/>
          </a:solidFill>
          <a:latin typeface="Tahoma" charset="0"/>
          <a:ea typeface="ＭＳ Ｐゴシック" charset="0"/>
        </a:defRPr>
      </a:lvl7pPr>
      <a:lvl8pPr marL="1371600" algn="l" defTabSz="4806950" rtl="0" fontAlgn="base">
        <a:spcBef>
          <a:spcPct val="0"/>
        </a:spcBef>
        <a:spcAft>
          <a:spcPct val="0"/>
        </a:spcAft>
        <a:defRPr sz="23100">
          <a:solidFill>
            <a:schemeClr val="tx2"/>
          </a:solidFill>
          <a:latin typeface="Tahoma" charset="0"/>
          <a:ea typeface="ＭＳ Ｐゴシック" charset="0"/>
        </a:defRPr>
      </a:lvl8pPr>
      <a:lvl9pPr marL="1828800" algn="l" defTabSz="4806950" rtl="0" fontAlgn="base">
        <a:spcBef>
          <a:spcPct val="0"/>
        </a:spcBef>
        <a:spcAft>
          <a:spcPct val="0"/>
        </a:spcAft>
        <a:defRPr sz="23100">
          <a:solidFill>
            <a:schemeClr val="tx2"/>
          </a:solidFill>
          <a:latin typeface="Tahoma" charset="0"/>
          <a:ea typeface="ＭＳ Ｐゴシック" charset="0"/>
        </a:defRPr>
      </a:lvl9pPr>
    </p:titleStyle>
    <p:bodyStyle>
      <a:lvl1pPr marL="1803400" indent="-1803400" algn="l" defTabSz="4806950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charset="0"/>
        <a:buChar char="n"/>
        <a:defRPr sz="16800">
          <a:solidFill>
            <a:schemeClr val="tx1"/>
          </a:solidFill>
          <a:latin typeface="+mn-lt"/>
          <a:ea typeface="+mn-ea"/>
          <a:cs typeface="+mn-cs"/>
        </a:defRPr>
      </a:lvl1pPr>
      <a:lvl2pPr marL="3905250" indent="-1501775" algn="l" defTabSz="4806950" rtl="0" fontAlgn="base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charset="0"/>
        <a:buChar char="n"/>
        <a:defRPr sz="14700">
          <a:solidFill>
            <a:schemeClr val="tx1"/>
          </a:solidFill>
          <a:latin typeface="+mn-lt"/>
          <a:ea typeface="+mn-ea"/>
        </a:defRPr>
      </a:lvl2pPr>
      <a:lvl3pPr marL="6008688" indent="-1201738" algn="l" defTabSz="4806950" rtl="0" fontAlgn="base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charset="0"/>
        <a:buChar char="n"/>
        <a:defRPr sz="12600">
          <a:solidFill>
            <a:schemeClr val="tx1"/>
          </a:solidFill>
          <a:latin typeface="+mn-lt"/>
          <a:ea typeface="+mn-ea"/>
        </a:defRPr>
      </a:lvl3pPr>
      <a:lvl4pPr marL="8412163" indent="-1201738" algn="l" defTabSz="4806950" rtl="0" fontAlgn="base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charset="0"/>
        <a:buChar char="n"/>
        <a:defRPr sz="10500">
          <a:solidFill>
            <a:schemeClr val="tx1"/>
          </a:solidFill>
          <a:latin typeface="+mn-lt"/>
          <a:ea typeface="+mn-ea"/>
        </a:defRPr>
      </a:lvl4pPr>
      <a:lvl5pPr marL="10815638" indent="-1201738" algn="l" defTabSz="4806950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n"/>
        <a:defRPr sz="10500">
          <a:solidFill>
            <a:schemeClr val="tx1"/>
          </a:solidFill>
          <a:latin typeface="+mn-lt"/>
          <a:ea typeface="+mn-ea"/>
        </a:defRPr>
      </a:lvl5pPr>
      <a:lvl6pPr marL="11272838" indent="-1201738" algn="l" defTabSz="4806950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n"/>
        <a:defRPr sz="10500">
          <a:solidFill>
            <a:schemeClr val="tx1"/>
          </a:solidFill>
          <a:latin typeface="+mn-lt"/>
          <a:ea typeface="+mn-ea"/>
        </a:defRPr>
      </a:lvl6pPr>
      <a:lvl7pPr marL="11730038" indent="-1201738" algn="l" defTabSz="4806950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n"/>
        <a:defRPr sz="10500">
          <a:solidFill>
            <a:schemeClr val="tx1"/>
          </a:solidFill>
          <a:latin typeface="+mn-lt"/>
          <a:ea typeface="+mn-ea"/>
        </a:defRPr>
      </a:lvl7pPr>
      <a:lvl8pPr marL="12187238" indent="-1201738" algn="l" defTabSz="4806950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n"/>
        <a:defRPr sz="10500">
          <a:solidFill>
            <a:schemeClr val="tx1"/>
          </a:solidFill>
          <a:latin typeface="+mn-lt"/>
          <a:ea typeface="+mn-ea"/>
        </a:defRPr>
      </a:lvl8pPr>
      <a:lvl9pPr marL="12644438" indent="-1201738" algn="l" defTabSz="4806950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n"/>
        <a:defRPr sz="105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3064"/>
            </a:gs>
            <a:gs pos="50000">
              <a:srgbClr val="EAEAEA"/>
            </a:gs>
            <a:gs pos="100000">
              <a:srgbClr val="003064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Rounded Rectangle 91">
            <a:extLst>
              <a:ext uri="{FF2B5EF4-FFF2-40B4-BE49-F238E27FC236}">
                <a16:creationId xmlns:a16="http://schemas.microsoft.com/office/drawing/2014/main" id="{C204B2EE-035F-664D-898D-3FFB9279757A}"/>
              </a:ext>
            </a:extLst>
          </p:cNvPr>
          <p:cNvSpPr/>
          <p:nvPr/>
        </p:nvSpPr>
        <p:spPr bwMode="auto">
          <a:xfrm>
            <a:off x="40547925" y="9170035"/>
            <a:ext cx="10047922" cy="28512769"/>
          </a:xfrm>
          <a:prstGeom prst="round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 Black" charset="0"/>
              <a:ea typeface="ＭＳ Ｐゴシック" charset="0"/>
            </a:endParaRPr>
          </a:p>
        </p:txBody>
      </p:sp>
      <p:sp>
        <p:nvSpPr>
          <p:cNvPr id="94" name="Rounded Rectangle 93">
            <a:extLst>
              <a:ext uri="{FF2B5EF4-FFF2-40B4-BE49-F238E27FC236}">
                <a16:creationId xmlns:a16="http://schemas.microsoft.com/office/drawing/2014/main" id="{3BBCEB31-CDD9-114F-8D62-614ADD7784DF}"/>
              </a:ext>
            </a:extLst>
          </p:cNvPr>
          <p:cNvSpPr/>
          <p:nvPr/>
        </p:nvSpPr>
        <p:spPr bwMode="auto">
          <a:xfrm rot="16200000">
            <a:off x="21181854" y="19348129"/>
            <a:ext cx="9094472" cy="27574875"/>
          </a:xfrm>
          <a:prstGeom prst="round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 Black" charset="0"/>
              <a:ea typeface="ＭＳ Ｐゴシック" charset="0"/>
            </a:endParaRPr>
          </a:p>
        </p:txBody>
      </p:sp>
      <p:sp>
        <p:nvSpPr>
          <p:cNvPr id="93" name="Rounded Rectangle 92">
            <a:extLst>
              <a:ext uri="{FF2B5EF4-FFF2-40B4-BE49-F238E27FC236}">
                <a16:creationId xmlns:a16="http://schemas.microsoft.com/office/drawing/2014/main" id="{826A40C1-348D-2C4C-A834-0E2035C2AA74}"/>
              </a:ext>
            </a:extLst>
          </p:cNvPr>
          <p:cNvSpPr/>
          <p:nvPr/>
        </p:nvSpPr>
        <p:spPr bwMode="auto">
          <a:xfrm rot="5400000">
            <a:off x="22242145" y="-21044846"/>
            <a:ext cx="6973889" cy="49733516"/>
          </a:xfrm>
          <a:prstGeom prst="round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 Black" charset="0"/>
              <a:ea typeface="ＭＳ Ｐゴシック" charset="0"/>
            </a:endParaRPr>
          </a:p>
        </p:txBody>
      </p:sp>
      <p:sp>
        <p:nvSpPr>
          <p:cNvPr id="3" name="Rounded Rectangle 2">
            <a:extLst>
              <a:ext uri="{FF2B5EF4-FFF2-40B4-BE49-F238E27FC236}">
                <a16:creationId xmlns:a16="http://schemas.microsoft.com/office/drawing/2014/main" id="{E5A31724-E6EF-6140-8086-B0202C4991EB}"/>
              </a:ext>
            </a:extLst>
          </p:cNvPr>
          <p:cNvSpPr/>
          <p:nvPr/>
        </p:nvSpPr>
        <p:spPr bwMode="auto">
          <a:xfrm>
            <a:off x="862332" y="9170035"/>
            <a:ext cx="10047922" cy="28512769"/>
          </a:xfrm>
          <a:prstGeom prst="round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1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Arial Black" charset="0"/>
              <a:ea typeface="ＭＳ Ｐゴシック" charset="0"/>
            </a:endParaRPr>
          </a:p>
        </p:txBody>
      </p:sp>
      <p:sp>
        <p:nvSpPr>
          <p:cNvPr id="12346" name="Text Box 58"/>
          <p:cNvSpPr txBox="1">
            <a:spLocks noChangeArrowheads="1"/>
          </p:cNvSpPr>
          <p:nvPr/>
        </p:nvSpPr>
        <p:spPr bwMode="auto">
          <a:xfrm>
            <a:off x="25828316" y="5287826"/>
            <a:ext cx="4898649" cy="15081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0" hangingPunct="0"/>
            <a:r>
              <a:rPr lang="en-US" sz="6000" b="1" dirty="0"/>
              <a:t>Name Here</a:t>
            </a:r>
            <a:endParaRPr lang="en-US" sz="6000" b="1" i="1" dirty="0"/>
          </a:p>
          <a:p>
            <a:pPr algn="ctr" eaLnBrk="0" hangingPunct="0"/>
            <a:r>
              <a:rPr lang="en-US" sz="3200" dirty="0"/>
              <a:t>Department</a:t>
            </a:r>
          </a:p>
        </p:txBody>
      </p:sp>
      <p:sp>
        <p:nvSpPr>
          <p:cNvPr id="12348" name="Text Box 60"/>
          <p:cNvSpPr txBox="1">
            <a:spLocks noChangeArrowheads="1"/>
          </p:cNvSpPr>
          <p:nvPr/>
        </p:nvSpPr>
        <p:spPr bwMode="auto">
          <a:xfrm>
            <a:off x="3488338" y="5287826"/>
            <a:ext cx="4898649" cy="15081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0" hangingPunct="0"/>
            <a:r>
              <a:rPr lang="en-US" sz="6000" b="1" dirty="0"/>
              <a:t>Name Here</a:t>
            </a:r>
            <a:endParaRPr lang="en-US" sz="6000" b="1" i="1" dirty="0"/>
          </a:p>
          <a:p>
            <a:pPr algn="ctr" eaLnBrk="0" hangingPunct="0"/>
            <a:r>
              <a:rPr lang="en-US" sz="3200" dirty="0"/>
              <a:t>Department</a:t>
            </a:r>
          </a:p>
        </p:txBody>
      </p:sp>
      <p:sp>
        <p:nvSpPr>
          <p:cNvPr id="12353" name="Rectangle 65"/>
          <p:cNvSpPr>
            <a:spLocks noChangeArrowheads="1"/>
          </p:cNvSpPr>
          <p:nvPr/>
        </p:nvSpPr>
        <p:spPr bwMode="auto">
          <a:xfrm>
            <a:off x="1676400" y="791643"/>
            <a:ext cx="44519088" cy="3477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11000" b="1" dirty="0">
                <a:solidFill>
                  <a:srgbClr val="C00000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Put Your Amazing Title Here! Hopefully, your title includes your variables and your sample to help your vita.</a:t>
            </a:r>
          </a:p>
        </p:txBody>
      </p:sp>
      <p:sp>
        <p:nvSpPr>
          <p:cNvPr id="12658" name="Text Box 370"/>
          <p:cNvSpPr txBox="1">
            <a:spLocks noChangeArrowheads="1"/>
          </p:cNvSpPr>
          <p:nvPr/>
        </p:nvSpPr>
        <p:spPr bwMode="auto">
          <a:xfrm>
            <a:off x="13048983" y="29073274"/>
            <a:ext cx="9158117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9000" b="1" dirty="0">
                <a:solidFill>
                  <a:srgbClr val="C00000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Results</a:t>
            </a:r>
          </a:p>
        </p:txBody>
      </p:sp>
      <p:sp>
        <p:nvSpPr>
          <p:cNvPr id="12673" name="Text Box 385"/>
          <p:cNvSpPr txBox="1">
            <a:spLocks noChangeArrowheads="1"/>
          </p:cNvSpPr>
          <p:nvPr/>
        </p:nvSpPr>
        <p:spPr bwMode="auto">
          <a:xfrm>
            <a:off x="1493520" y="9671313"/>
            <a:ext cx="8601456" cy="257373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55600" indent="-355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863600" indent="-3937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9779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marL="0" indent="0">
              <a:spcBef>
                <a:spcPct val="30000"/>
              </a:spcBef>
              <a:buClr>
                <a:srgbClr val="800000"/>
              </a:buClr>
            </a:pPr>
            <a:r>
              <a:rPr lang="en-US" sz="9000" b="1" dirty="0">
                <a:solidFill>
                  <a:srgbClr val="C00000"/>
                </a:solidFill>
              </a:rPr>
              <a:t>Introduction</a:t>
            </a:r>
            <a:r>
              <a:rPr lang="en-US" sz="9000" b="1" dirty="0"/>
              <a:t> </a:t>
            </a:r>
          </a:p>
          <a:p>
            <a:pPr marL="0" indent="0">
              <a:spcBef>
                <a:spcPct val="30000"/>
              </a:spcBef>
              <a:buClr>
                <a:srgbClr val="800000"/>
              </a:buClr>
            </a:pPr>
            <a:r>
              <a:rPr lang="en-US" sz="4500" b="1" dirty="0"/>
              <a:t>Background</a:t>
            </a:r>
          </a:p>
          <a:p>
            <a:pPr>
              <a:spcBef>
                <a:spcPct val="30000"/>
              </a:spcBef>
              <a:buClr>
                <a:srgbClr val="800000"/>
              </a:buClr>
              <a:buFont typeface="Times" charset="0"/>
              <a:buChar char="•"/>
            </a:pPr>
            <a:r>
              <a:rPr lang="en-US" sz="3200" dirty="0"/>
              <a:t>Main Title</a:t>
            </a:r>
            <a:endParaRPr lang="en-US" sz="2800" dirty="0"/>
          </a:p>
          <a:p>
            <a:pPr lvl="1">
              <a:spcBef>
                <a:spcPts val="500"/>
              </a:spcBef>
              <a:buClr>
                <a:srgbClr val="FF8000"/>
              </a:buClr>
              <a:buFont typeface="Times" charset="0"/>
              <a:buChar char="•"/>
            </a:pPr>
            <a:r>
              <a:rPr lang="en-GB" sz="2800" dirty="0"/>
              <a:t>Supporting text here</a:t>
            </a:r>
          </a:p>
          <a:p>
            <a:pPr lvl="1">
              <a:spcBef>
                <a:spcPts val="500"/>
              </a:spcBef>
              <a:buClr>
                <a:srgbClr val="FF8000"/>
              </a:buClr>
              <a:buFont typeface="Times" charset="0"/>
              <a:buChar char="•"/>
            </a:pPr>
            <a:r>
              <a:rPr lang="en-GB" sz="2800" dirty="0"/>
              <a:t>More supporting text</a:t>
            </a:r>
          </a:p>
          <a:p>
            <a:pPr>
              <a:spcBef>
                <a:spcPct val="30000"/>
              </a:spcBef>
              <a:buClr>
                <a:srgbClr val="800000"/>
              </a:buClr>
              <a:buFont typeface="Times" charset="0"/>
              <a:buChar char="•"/>
            </a:pPr>
            <a:r>
              <a:rPr lang="en-US" sz="3200" dirty="0"/>
              <a:t>Main Title</a:t>
            </a:r>
            <a:endParaRPr lang="en-US" sz="2800" dirty="0"/>
          </a:p>
          <a:p>
            <a:pPr lvl="1">
              <a:spcBef>
                <a:spcPts val="500"/>
              </a:spcBef>
              <a:buClr>
                <a:srgbClr val="FF8000"/>
              </a:buClr>
              <a:buFont typeface="Times" charset="0"/>
              <a:buChar char="•"/>
            </a:pPr>
            <a:r>
              <a:rPr lang="en-GB" sz="2800" dirty="0"/>
              <a:t>Supporting text here</a:t>
            </a:r>
          </a:p>
          <a:p>
            <a:pPr lvl="1">
              <a:spcBef>
                <a:spcPts val="500"/>
              </a:spcBef>
              <a:buClr>
                <a:srgbClr val="FF8000"/>
              </a:buClr>
              <a:buFont typeface="Times" charset="0"/>
              <a:buChar char="•"/>
            </a:pPr>
            <a:r>
              <a:rPr lang="en-GB" sz="2800" dirty="0"/>
              <a:t>More supporting text</a:t>
            </a:r>
          </a:p>
          <a:p>
            <a:pPr>
              <a:spcBef>
                <a:spcPct val="30000"/>
              </a:spcBef>
              <a:buClr>
                <a:srgbClr val="800000"/>
              </a:buClr>
              <a:buFont typeface="Times" charset="0"/>
              <a:buChar char="•"/>
            </a:pPr>
            <a:r>
              <a:rPr lang="en-US" sz="3200" dirty="0"/>
              <a:t>Main Title</a:t>
            </a:r>
            <a:endParaRPr lang="en-US" sz="2800" dirty="0"/>
          </a:p>
          <a:p>
            <a:pPr>
              <a:spcBef>
                <a:spcPct val="30000"/>
              </a:spcBef>
              <a:buClr>
                <a:srgbClr val="800000"/>
              </a:buClr>
              <a:buFont typeface="Times" charset="0"/>
              <a:buChar char="•"/>
            </a:pPr>
            <a:r>
              <a:rPr lang="en-US" sz="3200" dirty="0"/>
              <a:t>Main Title</a:t>
            </a:r>
            <a:endParaRPr lang="en-US" sz="2800" dirty="0"/>
          </a:p>
          <a:p>
            <a:pPr marL="0" indent="0">
              <a:spcBef>
                <a:spcPct val="30000"/>
              </a:spcBef>
              <a:buClr>
                <a:srgbClr val="800000"/>
              </a:buClr>
            </a:pPr>
            <a:endParaRPr lang="en-US" sz="4500" b="1" dirty="0"/>
          </a:p>
          <a:p>
            <a:pPr marL="0" indent="0">
              <a:spcBef>
                <a:spcPct val="30000"/>
              </a:spcBef>
              <a:buClr>
                <a:srgbClr val="800000"/>
              </a:buClr>
            </a:pPr>
            <a:r>
              <a:rPr lang="en-US" sz="9000" b="1" dirty="0">
                <a:solidFill>
                  <a:srgbClr val="C00000"/>
                </a:solidFill>
              </a:rPr>
              <a:t>Methods</a:t>
            </a:r>
          </a:p>
          <a:p>
            <a:pPr marL="0" indent="0">
              <a:spcBef>
                <a:spcPct val="30000"/>
              </a:spcBef>
              <a:buClr>
                <a:srgbClr val="800000"/>
              </a:buClr>
            </a:pPr>
            <a:r>
              <a:rPr lang="en-US" sz="4500" b="1" dirty="0"/>
              <a:t>Procedures</a:t>
            </a:r>
          </a:p>
          <a:p>
            <a:pPr>
              <a:spcBef>
                <a:spcPct val="30000"/>
              </a:spcBef>
              <a:buClr>
                <a:srgbClr val="800000"/>
              </a:buClr>
              <a:buFont typeface="Times" charset="0"/>
              <a:buChar char="•"/>
            </a:pPr>
            <a:r>
              <a:rPr lang="en-US" sz="3200" dirty="0"/>
              <a:t>Main Title</a:t>
            </a:r>
            <a:endParaRPr lang="en-US" sz="2800" dirty="0"/>
          </a:p>
          <a:p>
            <a:pPr lvl="1">
              <a:spcBef>
                <a:spcPts val="500"/>
              </a:spcBef>
              <a:buClr>
                <a:srgbClr val="FF8000"/>
              </a:buClr>
              <a:buFont typeface="Times" charset="0"/>
              <a:buChar char="•"/>
            </a:pPr>
            <a:r>
              <a:rPr lang="en-GB" sz="2800" dirty="0"/>
              <a:t>Supporting text here</a:t>
            </a:r>
          </a:p>
          <a:p>
            <a:pPr>
              <a:spcBef>
                <a:spcPct val="30000"/>
              </a:spcBef>
              <a:buClr>
                <a:srgbClr val="800000"/>
              </a:buClr>
              <a:buFont typeface="Times" charset="0"/>
              <a:buChar char="•"/>
            </a:pPr>
            <a:r>
              <a:rPr lang="en-US" sz="3200" dirty="0"/>
              <a:t>Main Title</a:t>
            </a:r>
            <a:endParaRPr lang="en-US" sz="2800" dirty="0"/>
          </a:p>
          <a:p>
            <a:pPr lvl="1">
              <a:spcBef>
                <a:spcPts val="500"/>
              </a:spcBef>
              <a:buClr>
                <a:srgbClr val="FF8000"/>
              </a:buClr>
              <a:buFont typeface="Times" charset="0"/>
              <a:buChar char="•"/>
            </a:pPr>
            <a:r>
              <a:rPr lang="en-GB" sz="2800" dirty="0"/>
              <a:t>Supporting text here</a:t>
            </a:r>
          </a:p>
          <a:p>
            <a:pPr>
              <a:spcBef>
                <a:spcPct val="30000"/>
              </a:spcBef>
              <a:buClr>
                <a:srgbClr val="800000"/>
              </a:buClr>
              <a:buFont typeface="Times" charset="0"/>
              <a:buChar char="•"/>
            </a:pPr>
            <a:r>
              <a:rPr lang="en-US" sz="3200" dirty="0"/>
              <a:t>Main Title</a:t>
            </a:r>
            <a:endParaRPr lang="en-US" sz="2800" dirty="0"/>
          </a:p>
          <a:p>
            <a:pPr lvl="1">
              <a:spcBef>
                <a:spcPts val="500"/>
              </a:spcBef>
              <a:buClr>
                <a:srgbClr val="FF8000"/>
              </a:buClr>
              <a:buFont typeface="Times" charset="0"/>
              <a:buChar char="•"/>
            </a:pPr>
            <a:r>
              <a:rPr lang="en-GB" sz="2800" dirty="0"/>
              <a:t>Supporting text here</a:t>
            </a:r>
          </a:p>
          <a:p>
            <a:pPr>
              <a:spcBef>
                <a:spcPct val="30000"/>
              </a:spcBef>
              <a:buClr>
                <a:srgbClr val="800000"/>
              </a:buClr>
              <a:buFont typeface="Times" charset="0"/>
              <a:buChar char="•"/>
            </a:pPr>
            <a:r>
              <a:rPr lang="en-US" sz="3200" dirty="0"/>
              <a:t>Main Title</a:t>
            </a:r>
            <a:endParaRPr lang="en-US" sz="2800" dirty="0"/>
          </a:p>
          <a:p>
            <a:pPr>
              <a:spcBef>
                <a:spcPct val="30000"/>
              </a:spcBef>
              <a:buClr>
                <a:srgbClr val="800000"/>
              </a:buClr>
              <a:buFont typeface="Times" charset="0"/>
              <a:buChar char="•"/>
            </a:pPr>
            <a:endParaRPr lang="en-US" sz="3200" dirty="0"/>
          </a:p>
          <a:p>
            <a:pPr marL="0" indent="0">
              <a:spcBef>
                <a:spcPct val="30000"/>
              </a:spcBef>
              <a:buClr>
                <a:srgbClr val="800000"/>
              </a:buClr>
            </a:pPr>
            <a:r>
              <a:rPr lang="en-US" sz="4500" b="1" dirty="0"/>
              <a:t>Sample (n = ###)</a:t>
            </a:r>
          </a:p>
          <a:p>
            <a:pPr>
              <a:spcBef>
                <a:spcPct val="30000"/>
              </a:spcBef>
              <a:buClr>
                <a:srgbClr val="800000"/>
              </a:buClr>
              <a:buFont typeface="Times" charset="0"/>
              <a:buChar char="•"/>
            </a:pPr>
            <a:r>
              <a:rPr lang="en-US" sz="3200" dirty="0"/>
              <a:t>#-# years (M = #.#) </a:t>
            </a:r>
          </a:p>
          <a:p>
            <a:pPr>
              <a:spcBef>
                <a:spcPct val="30000"/>
              </a:spcBef>
              <a:buClr>
                <a:srgbClr val="800000"/>
              </a:buClr>
              <a:buFont typeface="Times" charset="0"/>
              <a:buChar char="•"/>
            </a:pPr>
            <a:r>
              <a:rPr lang="en-US" sz="3200" dirty="0"/>
              <a:t>#.#% freshmen, #.#% sophomores, #.#% juniors, #.#% seniors</a:t>
            </a:r>
          </a:p>
          <a:p>
            <a:pPr>
              <a:spcBef>
                <a:spcPct val="30000"/>
              </a:spcBef>
              <a:buClr>
                <a:srgbClr val="800000"/>
              </a:buClr>
              <a:buFont typeface="Times" charset="0"/>
              <a:buChar char="•"/>
            </a:pPr>
            <a:r>
              <a:rPr lang="en-US" sz="3200" dirty="0"/>
              <a:t>#.#% male, #.#% female, #.# other gender identity</a:t>
            </a:r>
          </a:p>
          <a:p>
            <a:pPr>
              <a:spcBef>
                <a:spcPct val="30000"/>
              </a:spcBef>
              <a:buClr>
                <a:srgbClr val="800000"/>
              </a:buClr>
              <a:buFont typeface="Times" charset="0"/>
              <a:buChar char="•"/>
            </a:pPr>
            <a:r>
              <a:rPr lang="en-US" sz="3200" dirty="0"/>
              <a:t>#.#% first generation, #.#% second generation, #.#% third generation</a:t>
            </a:r>
          </a:p>
          <a:p>
            <a:pPr>
              <a:spcBef>
                <a:spcPct val="30000"/>
              </a:spcBef>
              <a:buClr>
                <a:srgbClr val="800000"/>
              </a:buClr>
              <a:buFont typeface="Times" charset="0"/>
              <a:buChar char="•"/>
            </a:pPr>
            <a:r>
              <a:rPr lang="en-US" sz="3200" dirty="0"/>
              <a:t>Birth country: #.#% USA, #.#% Mexico #.#% El Salvador, #.#% other </a:t>
            </a:r>
            <a:endParaRPr lang="en-US" sz="1600" dirty="0"/>
          </a:p>
          <a:p>
            <a:pPr>
              <a:spcBef>
                <a:spcPct val="30000"/>
              </a:spcBef>
              <a:buClr>
                <a:srgbClr val="800000"/>
              </a:buClr>
              <a:buFont typeface="Times" charset="0"/>
              <a:buChar char="•"/>
            </a:pPr>
            <a:endParaRPr lang="en-US" sz="1800" dirty="0"/>
          </a:p>
          <a:p>
            <a:pPr marL="0" indent="0">
              <a:spcBef>
                <a:spcPct val="30000"/>
              </a:spcBef>
              <a:buClr>
                <a:srgbClr val="800000"/>
              </a:buClr>
            </a:pPr>
            <a:r>
              <a:rPr lang="en-US" sz="4500" b="1" dirty="0"/>
              <a:t>Measures</a:t>
            </a:r>
            <a:endParaRPr lang="en-US" sz="3200" dirty="0"/>
          </a:p>
          <a:p>
            <a:pPr>
              <a:spcBef>
                <a:spcPct val="30000"/>
              </a:spcBef>
              <a:buClr>
                <a:srgbClr val="800000"/>
              </a:buClr>
              <a:buFont typeface="Times" charset="0"/>
              <a:buChar char="•"/>
            </a:pPr>
            <a:r>
              <a:rPr lang="en-US" sz="3200" dirty="0"/>
              <a:t>#-item scale (citation, year)</a:t>
            </a:r>
          </a:p>
          <a:p>
            <a:pPr>
              <a:spcBef>
                <a:spcPct val="30000"/>
              </a:spcBef>
              <a:buClr>
                <a:srgbClr val="800000"/>
              </a:buClr>
              <a:buFont typeface="Times" charset="0"/>
              <a:buChar char="•"/>
            </a:pPr>
            <a:r>
              <a:rPr lang="en-US" sz="3200" dirty="0"/>
              <a:t>#-item scale (citation, year)</a:t>
            </a:r>
          </a:p>
          <a:p>
            <a:pPr>
              <a:spcBef>
                <a:spcPct val="30000"/>
              </a:spcBef>
              <a:buClr>
                <a:srgbClr val="800000"/>
              </a:buClr>
              <a:buFont typeface="Times" charset="0"/>
              <a:buChar char="•"/>
            </a:pPr>
            <a:r>
              <a:rPr lang="en-US" sz="3200" dirty="0"/>
              <a:t>#-item scale (citation, year)</a:t>
            </a:r>
          </a:p>
          <a:p>
            <a:pPr>
              <a:spcBef>
                <a:spcPct val="30000"/>
              </a:spcBef>
              <a:buClr>
                <a:srgbClr val="800000"/>
              </a:buClr>
              <a:buFont typeface="Times" charset="0"/>
              <a:buChar char="•"/>
            </a:pPr>
            <a:r>
              <a:rPr lang="en-US" sz="3200" dirty="0"/>
              <a:t>#-item scale (citation, year)</a:t>
            </a:r>
          </a:p>
          <a:p>
            <a:pPr>
              <a:spcBef>
                <a:spcPct val="30000"/>
              </a:spcBef>
              <a:buClr>
                <a:srgbClr val="800000"/>
              </a:buClr>
              <a:buFont typeface="Times" charset="0"/>
              <a:buChar char="•"/>
            </a:pPr>
            <a:r>
              <a:rPr lang="en-US" sz="3200" dirty="0"/>
              <a:t>#-item scale (citation, year)</a:t>
            </a:r>
          </a:p>
        </p:txBody>
      </p:sp>
      <p:pic>
        <p:nvPicPr>
          <p:cNvPr id="2" name="Picture 1" descr="new_logo_vertical_186-black.ep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266074" y="3336979"/>
            <a:ext cx="4567505" cy="3287721"/>
          </a:xfrm>
          <a:prstGeom prst="rect">
            <a:avLst/>
          </a:prstGeom>
        </p:spPr>
      </p:pic>
      <p:sp>
        <p:nvSpPr>
          <p:cNvPr id="104" name="Text Box 58">
            <a:extLst>
              <a:ext uri="{FF2B5EF4-FFF2-40B4-BE49-F238E27FC236}">
                <a16:creationId xmlns:a16="http://schemas.microsoft.com/office/drawing/2014/main" id="{BCFA2433-9E50-A144-972A-9CA813FFBE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658327" y="5287826"/>
            <a:ext cx="4898649" cy="15081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0" hangingPunct="0"/>
            <a:r>
              <a:rPr lang="en-US" sz="6000" b="1" dirty="0"/>
              <a:t>Name Here</a:t>
            </a:r>
            <a:endParaRPr lang="en-US" sz="6000" b="1" i="1" dirty="0"/>
          </a:p>
          <a:p>
            <a:pPr algn="ctr" eaLnBrk="0" hangingPunct="0"/>
            <a:r>
              <a:rPr lang="en-US" sz="3200" dirty="0"/>
              <a:t>Department</a:t>
            </a:r>
          </a:p>
        </p:txBody>
      </p:sp>
      <p:sp>
        <p:nvSpPr>
          <p:cNvPr id="105" name="Text Box 58">
            <a:extLst>
              <a:ext uri="{FF2B5EF4-FFF2-40B4-BE49-F238E27FC236}">
                <a16:creationId xmlns:a16="http://schemas.microsoft.com/office/drawing/2014/main" id="{8EBED4ED-4ECC-DA47-98D2-800ECFD7D3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998305" y="5287826"/>
            <a:ext cx="4898649" cy="15081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0" hangingPunct="0"/>
            <a:r>
              <a:rPr lang="en-US" sz="6000" b="1" dirty="0"/>
              <a:t>Name Here</a:t>
            </a:r>
            <a:endParaRPr lang="en-US" sz="6000" b="1" i="1" dirty="0"/>
          </a:p>
          <a:p>
            <a:pPr algn="ctr" eaLnBrk="0" hangingPunct="0"/>
            <a:r>
              <a:rPr lang="en-US" sz="3200" dirty="0"/>
              <a:t>Department</a:t>
            </a:r>
          </a:p>
        </p:txBody>
      </p:sp>
      <p:sp>
        <p:nvSpPr>
          <p:cNvPr id="90" name="Text Box 385">
            <a:extLst>
              <a:ext uri="{FF2B5EF4-FFF2-40B4-BE49-F238E27FC236}">
                <a16:creationId xmlns:a16="http://schemas.microsoft.com/office/drawing/2014/main" id="{491109F8-F7B0-0D42-94D7-620298A99F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359397" y="9671313"/>
            <a:ext cx="8601456" cy="19663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55600" indent="-355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863600" indent="-3937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9779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marL="0" indent="0">
              <a:spcBef>
                <a:spcPct val="30000"/>
              </a:spcBef>
              <a:buClr>
                <a:srgbClr val="800000"/>
              </a:buClr>
            </a:pPr>
            <a:r>
              <a:rPr lang="en-US" sz="9000" b="1" dirty="0">
                <a:solidFill>
                  <a:srgbClr val="C00000"/>
                </a:solidFill>
              </a:rPr>
              <a:t>Conclusions</a:t>
            </a:r>
            <a:r>
              <a:rPr lang="en-US" sz="9000" b="1" dirty="0"/>
              <a:t> </a:t>
            </a:r>
          </a:p>
          <a:p>
            <a:pPr marL="0" indent="0">
              <a:spcBef>
                <a:spcPct val="30000"/>
              </a:spcBef>
              <a:buClr>
                <a:srgbClr val="800000"/>
              </a:buClr>
            </a:pPr>
            <a:r>
              <a:rPr lang="en-US" sz="4500" b="1" dirty="0"/>
              <a:t>Discussion</a:t>
            </a:r>
          </a:p>
          <a:p>
            <a:pPr>
              <a:spcBef>
                <a:spcPct val="30000"/>
              </a:spcBef>
              <a:buClr>
                <a:srgbClr val="800000"/>
              </a:buClr>
              <a:buFont typeface="Times" charset="0"/>
              <a:buChar char="•"/>
            </a:pPr>
            <a:r>
              <a:rPr lang="en-US" sz="3200" dirty="0"/>
              <a:t>Main Title</a:t>
            </a:r>
            <a:endParaRPr lang="en-US" sz="2800" dirty="0"/>
          </a:p>
          <a:p>
            <a:pPr lvl="1">
              <a:spcBef>
                <a:spcPts val="500"/>
              </a:spcBef>
              <a:buClr>
                <a:srgbClr val="FF8000"/>
              </a:buClr>
              <a:buFont typeface="Times" charset="0"/>
              <a:buChar char="•"/>
            </a:pPr>
            <a:r>
              <a:rPr lang="en-GB" sz="2800" dirty="0"/>
              <a:t>Supporting text here</a:t>
            </a:r>
          </a:p>
          <a:p>
            <a:pPr lvl="1">
              <a:spcBef>
                <a:spcPts val="500"/>
              </a:spcBef>
              <a:buClr>
                <a:srgbClr val="FF8000"/>
              </a:buClr>
              <a:buFont typeface="Times" charset="0"/>
              <a:buChar char="•"/>
            </a:pPr>
            <a:r>
              <a:rPr lang="en-GB" sz="2800" dirty="0"/>
              <a:t>More supporting text</a:t>
            </a:r>
          </a:p>
          <a:p>
            <a:pPr>
              <a:spcBef>
                <a:spcPct val="30000"/>
              </a:spcBef>
              <a:buClr>
                <a:srgbClr val="800000"/>
              </a:buClr>
              <a:buFont typeface="Times" charset="0"/>
              <a:buChar char="•"/>
            </a:pPr>
            <a:r>
              <a:rPr lang="en-US" sz="3200" dirty="0"/>
              <a:t>Main Title</a:t>
            </a:r>
            <a:endParaRPr lang="en-US" sz="2800" dirty="0"/>
          </a:p>
          <a:p>
            <a:pPr lvl="1">
              <a:spcBef>
                <a:spcPts val="500"/>
              </a:spcBef>
              <a:buClr>
                <a:srgbClr val="FF8000"/>
              </a:buClr>
              <a:buFont typeface="Times" charset="0"/>
              <a:buChar char="•"/>
            </a:pPr>
            <a:r>
              <a:rPr lang="en-GB" sz="2800" dirty="0"/>
              <a:t>Supporting text here</a:t>
            </a:r>
          </a:p>
          <a:p>
            <a:pPr lvl="1">
              <a:spcBef>
                <a:spcPts val="500"/>
              </a:spcBef>
              <a:buClr>
                <a:srgbClr val="FF8000"/>
              </a:buClr>
              <a:buFont typeface="Times" charset="0"/>
              <a:buChar char="•"/>
            </a:pPr>
            <a:r>
              <a:rPr lang="en-GB" sz="2800" dirty="0"/>
              <a:t>More supporting text</a:t>
            </a:r>
          </a:p>
          <a:p>
            <a:pPr>
              <a:spcBef>
                <a:spcPct val="30000"/>
              </a:spcBef>
              <a:buClr>
                <a:srgbClr val="800000"/>
              </a:buClr>
              <a:buFont typeface="Times" charset="0"/>
              <a:buChar char="•"/>
            </a:pPr>
            <a:r>
              <a:rPr lang="en-US" sz="3200" dirty="0"/>
              <a:t>Main Title</a:t>
            </a:r>
            <a:endParaRPr lang="en-US" sz="2800" dirty="0"/>
          </a:p>
          <a:p>
            <a:pPr>
              <a:spcBef>
                <a:spcPct val="30000"/>
              </a:spcBef>
              <a:buClr>
                <a:srgbClr val="800000"/>
              </a:buClr>
              <a:buFont typeface="Times" charset="0"/>
              <a:buChar char="•"/>
            </a:pPr>
            <a:r>
              <a:rPr lang="en-US" sz="3200" dirty="0"/>
              <a:t>Main Title</a:t>
            </a:r>
            <a:endParaRPr lang="en-US" sz="2800" dirty="0"/>
          </a:p>
          <a:p>
            <a:pPr marL="0" indent="0">
              <a:spcBef>
                <a:spcPct val="30000"/>
              </a:spcBef>
              <a:buClr>
                <a:srgbClr val="800000"/>
              </a:buClr>
            </a:pPr>
            <a:endParaRPr lang="en-US" sz="4500" b="1" dirty="0"/>
          </a:p>
          <a:p>
            <a:pPr marL="0" indent="0">
              <a:spcBef>
                <a:spcPct val="30000"/>
              </a:spcBef>
              <a:buClr>
                <a:srgbClr val="800000"/>
              </a:buClr>
            </a:pPr>
            <a:r>
              <a:rPr lang="en-US" sz="4500" b="1" dirty="0"/>
              <a:t>Limitations &amp; Research Implications</a:t>
            </a:r>
          </a:p>
          <a:p>
            <a:pPr>
              <a:spcBef>
                <a:spcPct val="30000"/>
              </a:spcBef>
              <a:buClr>
                <a:srgbClr val="800000"/>
              </a:buClr>
              <a:buFont typeface="Times" charset="0"/>
              <a:buChar char="•"/>
            </a:pPr>
            <a:r>
              <a:rPr lang="en-US" sz="3200" dirty="0"/>
              <a:t>Main Title</a:t>
            </a:r>
            <a:endParaRPr lang="en-US" sz="2800" dirty="0"/>
          </a:p>
          <a:p>
            <a:pPr lvl="1">
              <a:spcBef>
                <a:spcPts val="500"/>
              </a:spcBef>
              <a:buClr>
                <a:srgbClr val="FF8000"/>
              </a:buClr>
              <a:buFont typeface="Times" charset="0"/>
              <a:buChar char="•"/>
            </a:pPr>
            <a:r>
              <a:rPr lang="en-GB" sz="2800" dirty="0"/>
              <a:t>Supporting text here</a:t>
            </a:r>
          </a:p>
          <a:p>
            <a:pPr>
              <a:spcBef>
                <a:spcPct val="30000"/>
              </a:spcBef>
              <a:buClr>
                <a:srgbClr val="800000"/>
              </a:buClr>
              <a:buFont typeface="Times" charset="0"/>
              <a:buChar char="•"/>
            </a:pPr>
            <a:r>
              <a:rPr lang="en-US" sz="3200" dirty="0"/>
              <a:t>Main Title</a:t>
            </a:r>
            <a:endParaRPr lang="en-US" sz="2800" dirty="0"/>
          </a:p>
          <a:p>
            <a:pPr lvl="1">
              <a:spcBef>
                <a:spcPts val="500"/>
              </a:spcBef>
              <a:buClr>
                <a:srgbClr val="FF8000"/>
              </a:buClr>
              <a:buFont typeface="Times" charset="0"/>
              <a:buChar char="•"/>
            </a:pPr>
            <a:r>
              <a:rPr lang="en-GB" sz="2800" dirty="0"/>
              <a:t>Supporting text here</a:t>
            </a:r>
          </a:p>
          <a:p>
            <a:pPr>
              <a:spcBef>
                <a:spcPct val="30000"/>
              </a:spcBef>
              <a:buClr>
                <a:srgbClr val="800000"/>
              </a:buClr>
              <a:buFont typeface="Times" charset="0"/>
              <a:buChar char="•"/>
            </a:pPr>
            <a:r>
              <a:rPr lang="en-US" sz="3200" dirty="0"/>
              <a:t>Main Title</a:t>
            </a:r>
            <a:endParaRPr lang="en-US" sz="2800" dirty="0"/>
          </a:p>
          <a:p>
            <a:pPr lvl="1">
              <a:spcBef>
                <a:spcPts val="500"/>
              </a:spcBef>
              <a:buClr>
                <a:srgbClr val="FF8000"/>
              </a:buClr>
              <a:buFont typeface="Times" charset="0"/>
              <a:buChar char="•"/>
            </a:pPr>
            <a:r>
              <a:rPr lang="en-GB" sz="2800" dirty="0"/>
              <a:t>Supporting text here</a:t>
            </a:r>
          </a:p>
          <a:p>
            <a:pPr>
              <a:spcBef>
                <a:spcPct val="30000"/>
              </a:spcBef>
              <a:buClr>
                <a:srgbClr val="800000"/>
              </a:buClr>
              <a:buFont typeface="Times" charset="0"/>
              <a:buChar char="•"/>
            </a:pPr>
            <a:r>
              <a:rPr lang="en-US" sz="3200" dirty="0"/>
              <a:t>Main Title</a:t>
            </a:r>
            <a:endParaRPr lang="en-US" sz="2800" dirty="0"/>
          </a:p>
          <a:p>
            <a:pPr marL="0" indent="0">
              <a:spcBef>
                <a:spcPct val="30000"/>
              </a:spcBef>
              <a:buClr>
                <a:srgbClr val="800000"/>
              </a:buClr>
            </a:pPr>
            <a:endParaRPr lang="en-US" sz="4500" b="1" dirty="0"/>
          </a:p>
          <a:p>
            <a:pPr marL="0" indent="0">
              <a:spcBef>
                <a:spcPct val="30000"/>
              </a:spcBef>
              <a:buClr>
                <a:srgbClr val="800000"/>
              </a:buClr>
            </a:pPr>
            <a:r>
              <a:rPr lang="en-US" sz="4500" b="1" dirty="0"/>
              <a:t>Practice Implications</a:t>
            </a:r>
          </a:p>
          <a:p>
            <a:pPr>
              <a:spcBef>
                <a:spcPct val="30000"/>
              </a:spcBef>
              <a:buClr>
                <a:srgbClr val="800000"/>
              </a:buClr>
              <a:buFont typeface="Times" charset="0"/>
              <a:buChar char="•"/>
            </a:pPr>
            <a:r>
              <a:rPr lang="en-US" sz="3200" dirty="0"/>
              <a:t>Main Title</a:t>
            </a:r>
            <a:endParaRPr lang="en-US" sz="2800" dirty="0"/>
          </a:p>
          <a:p>
            <a:pPr lvl="1">
              <a:spcBef>
                <a:spcPts val="500"/>
              </a:spcBef>
              <a:buClr>
                <a:srgbClr val="FF8000"/>
              </a:buClr>
              <a:buFont typeface="Times" charset="0"/>
              <a:buChar char="•"/>
            </a:pPr>
            <a:r>
              <a:rPr lang="en-GB" sz="2800" dirty="0"/>
              <a:t>Supporting text here</a:t>
            </a:r>
          </a:p>
          <a:p>
            <a:pPr>
              <a:spcBef>
                <a:spcPct val="30000"/>
              </a:spcBef>
              <a:buClr>
                <a:srgbClr val="800000"/>
              </a:buClr>
              <a:buFont typeface="Times" charset="0"/>
              <a:buChar char="•"/>
            </a:pPr>
            <a:r>
              <a:rPr lang="en-US" sz="3200" dirty="0"/>
              <a:t>Main Title</a:t>
            </a:r>
            <a:endParaRPr lang="en-US" sz="2800" dirty="0"/>
          </a:p>
          <a:p>
            <a:pPr lvl="1">
              <a:spcBef>
                <a:spcPts val="500"/>
              </a:spcBef>
              <a:buClr>
                <a:srgbClr val="FF8000"/>
              </a:buClr>
              <a:buFont typeface="Times" charset="0"/>
              <a:buChar char="•"/>
            </a:pPr>
            <a:r>
              <a:rPr lang="en-GB" sz="2800" dirty="0"/>
              <a:t>Supporting text here</a:t>
            </a:r>
          </a:p>
          <a:p>
            <a:pPr>
              <a:spcBef>
                <a:spcPct val="30000"/>
              </a:spcBef>
              <a:buClr>
                <a:srgbClr val="800000"/>
              </a:buClr>
              <a:buFont typeface="Times" charset="0"/>
              <a:buChar char="•"/>
            </a:pPr>
            <a:r>
              <a:rPr lang="en-US" sz="3200" dirty="0"/>
              <a:t>Main Title</a:t>
            </a:r>
            <a:endParaRPr lang="en-US" sz="2800" dirty="0"/>
          </a:p>
          <a:p>
            <a:pPr lvl="1">
              <a:spcBef>
                <a:spcPts val="500"/>
              </a:spcBef>
              <a:buClr>
                <a:srgbClr val="FF8000"/>
              </a:buClr>
              <a:buFont typeface="Times" charset="0"/>
              <a:buChar char="•"/>
            </a:pPr>
            <a:r>
              <a:rPr lang="en-GB" sz="2800" dirty="0"/>
              <a:t>Supporting text here</a:t>
            </a:r>
          </a:p>
          <a:p>
            <a:pPr>
              <a:spcBef>
                <a:spcPct val="30000"/>
              </a:spcBef>
              <a:buClr>
                <a:srgbClr val="800000"/>
              </a:buClr>
              <a:buFont typeface="Times" charset="0"/>
              <a:buChar char="•"/>
            </a:pPr>
            <a:r>
              <a:rPr lang="en-US" sz="3200" dirty="0"/>
              <a:t>Main Title</a:t>
            </a:r>
            <a:endParaRPr lang="en-US" sz="2800" dirty="0"/>
          </a:p>
        </p:txBody>
      </p:sp>
      <p:sp>
        <p:nvSpPr>
          <p:cNvPr id="95" name="Text Box 370">
            <a:extLst>
              <a:ext uri="{FF2B5EF4-FFF2-40B4-BE49-F238E27FC236}">
                <a16:creationId xmlns:a16="http://schemas.microsoft.com/office/drawing/2014/main" id="{9FB002A2-7A30-E84A-B60B-1301B31C4C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254647" y="31885102"/>
            <a:ext cx="9158117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4000" b="1" dirty="0">
                <a:effectLst>
                  <a:outerShdw blurRad="38100" dist="38100" dir="2700000" algn="tl">
                    <a:srgbClr val="DDDDDD"/>
                  </a:outerShdw>
                </a:effectLst>
              </a:rPr>
              <a:t>Maybe tables or figures here</a:t>
            </a:r>
            <a:endParaRPr lang="en-US" sz="2800" b="1" dirty="0">
              <a:effectLst>
                <a:outerShdw blurRad="38100" dist="38100" dir="2700000" algn="tl">
                  <a:srgbClr val="DDDDDD"/>
                </a:outerShdw>
              </a:effectLst>
            </a:endParaRPr>
          </a:p>
        </p:txBody>
      </p:sp>
      <p:sp>
        <p:nvSpPr>
          <p:cNvPr id="106" name="Rectangle 63">
            <a:extLst>
              <a:ext uri="{FF2B5EF4-FFF2-40B4-BE49-F238E27FC236}">
                <a16:creationId xmlns:a16="http://schemas.microsoft.com/office/drawing/2014/main" id="{22B63848-1764-B641-8284-DDA266DE39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522346" y="35393011"/>
            <a:ext cx="6231705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 Black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 Black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 Black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 Black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 Black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Black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Black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Black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 Black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4000" b="1" dirty="0">
                <a:latin typeface="Arial Narrow" panose="020B0604020202020204" pitchFamily="34" charset="0"/>
                <a:cs typeface="Arial Narrow" panose="020B0604020202020204" pitchFamily="34" charset="0"/>
              </a:rPr>
              <a:t>For more information on this research, scan the QR code</a:t>
            </a:r>
          </a:p>
        </p:txBody>
      </p:sp>
      <p:pic>
        <p:nvPicPr>
          <p:cNvPr id="107" name="Picture 84">
            <a:extLst>
              <a:ext uri="{FF2B5EF4-FFF2-40B4-BE49-F238E27FC236}">
                <a16:creationId xmlns:a16="http://schemas.microsoft.com/office/drawing/2014/main" id="{D9020081-CC55-FF4F-A3E8-C55AEEAEE39E}"/>
              </a:ext>
            </a:extLst>
          </p:cNvPr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27418" y="35067821"/>
            <a:ext cx="1915039" cy="1892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108" name="Rectangle 107">
            <a:extLst>
              <a:ext uri="{FF2B5EF4-FFF2-40B4-BE49-F238E27FC236}">
                <a16:creationId xmlns:a16="http://schemas.microsoft.com/office/drawing/2014/main" id="{3485CBB8-135C-2B49-BB17-730797F69548}"/>
              </a:ext>
            </a:extLst>
          </p:cNvPr>
          <p:cNvSpPr/>
          <p:nvPr/>
        </p:nvSpPr>
        <p:spPr>
          <a:xfrm>
            <a:off x="11089328" y="15462915"/>
            <a:ext cx="28814591" cy="7478970"/>
          </a:xfrm>
          <a:prstGeom prst="rect">
            <a:avLst/>
          </a:prstGeom>
        </p:spPr>
        <p:txBody>
          <a:bodyPr wrap="square" anchor="ctr" anchorCtr="0">
            <a:spAutoFit/>
          </a:bodyPr>
          <a:lstStyle/>
          <a:p>
            <a:pPr algn="ctr"/>
            <a:r>
              <a:rPr lang="en-US" sz="11800" b="1" dirty="0">
                <a:latin typeface="Arial" panose="020B0604020202020204" pitchFamily="34" charset="0"/>
                <a:cs typeface="Arial" panose="020B0604020202020204" pitchFamily="34" charset="0"/>
              </a:rPr>
              <a:t>Put your take home message in this space. What do you want people to know about this poster? Just put that information right here.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lends">
  <a:themeElements>
    <a:clrScheme name="Blends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ＭＳ Ｐゴシック"/>
        <a:cs typeface=""/>
      </a:majorFont>
      <a:minorFont>
        <a:latin typeface="Tahom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1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Arial Black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1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Arial Black" charset="0"/>
            <a:ea typeface="ＭＳ Ｐゴシック" charset="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Designs\Blends.pot</Template>
  <TotalTime>1579</TotalTime>
  <Words>278</Words>
  <Application>Microsoft Macintosh PowerPoint</Application>
  <PresentationFormat>Custom</PresentationFormat>
  <Paragraphs>75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Arial</vt:lpstr>
      <vt:lpstr>Arial Black</vt:lpstr>
      <vt:lpstr>Arial Narrow</vt:lpstr>
      <vt:lpstr>Tahoma</vt:lpstr>
      <vt:lpstr>Times</vt:lpstr>
      <vt:lpstr>Times New Roman</vt:lpstr>
      <vt:lpstr>Wingdings</vt:lpstr>
      <vt:lpstr>Blends</vt:lpstr>
      <vt:lpstr>PowerPoint Presentation</vt:lpstr>
    </vt:vector>
  </TitlesOfParts>
  <Company>csun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Plunkett, Scott W</cp:lastModifiedBy>
  <cp:revision>110</cp:revision>
  <dcterms:created xsi:type="dcterms:W3CDTF">2001-10-06T23:01:04Z</dcterms:created>
  <dcterms:modified xsi:type="dcterms:W3CDTF">2019-12-01T18:51:51Z</dcterms:modified>
</cp:coreProperties>
</file>