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97" r:id="rId1"/>
  </p:sldMasterIdLst>
  <p:sldIdLst>
    <p:sldId id="256" r:id="rId2"/>
  </p:sldIdLst>
  <p:sldSz cx="51206400" cy="38404800"/>
  <p:notesSz cx="6858000" cy="9144000"/>
  <p:defaultTextStyle>
    <a:defPPr>
      <a:defRPr lang="en-US"/>
    </a:defPPr>
    <a:lvl1pPr marL="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032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2064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68096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4128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0160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36192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2224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48256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44" autoAdjust="0"/>
    <p:restoredTop sz="93640" autoAdjust="0"/>
  </p:normalViewPr>
  <p:slideViewPr>
    <p:cSldViewPr snapToGrid="0">
      <p:cViewPr>
        <p:scale>
          <a:sx n="25" d="100"/>
          <a:sy n="25" d="100"/>
        </p:scale>
        <p:origin x="1928" y="-24"/>
      </p:cViewPr>
      <p:guideLst>
        <p:guide orient="horz" pos="12096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198" r:id="rId1"/>
    <p:sldLayoutId id="2147484199" r:id="rId2"/>
    <p:sldLayoutId id="2147484200" r:id="rId3"/>
    <p:sldLayoutId id="2147484201" r:id="rId4"/>
    <p:sldLayoutId id="2147484202" r:id="rId5"/>
    <p:sldLayoutId id="2147484203" r:id="rId6"/>
    <p:sldLayoutId id="2147484204" r:id="rId7"/>
    <p:sldLayoutId id="2147484205" r:id="rId8"/>
    <p:sldLayoutId id="2147484206" r:id="rId9"/>
    <p:sldLayoutId id="2147484207" r:id="rId10"/>
    <p:sldLayoutId id="2147484208" r:id="rId11"/>
    <p:sldLayoutId id="2147484209" r:id="rId12"/>
    <p:sldLayoutId id="2147484210" r:id="rId13"/>
    <p:sldLayoutId id="2147484211" r:id="rId14"/>
    <p:sldLayoutId id="2147484212" r:id="rId15"/>
    <p:sldLayoutId id="2147484213" r:id="rId16"/>
  </p:sldLayoutIdLst>
  <p:txStyles>
    <p:titleStyle>
      <a:lvl1pPr algn="ctr" defTabSz="5120640" rtl="0" eaLnBrk="1" latinLnBrk="0" hangingPunct="1">
        <a:spcBef>
          <a:spcPct val="0"/>
        </a:spcBef>
        <a:buNone/>
        <a:defRPr sz="25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920240" indent="-1920240" algn="l" defTabSz="5120640" rtl="0" eaLnBrk="1" latinLnBrk="0" hangingPunct="1">
        <a:spcBef>
          <a:spcPts val="11200"/>
        </a:spcBef>
        <a:buClr>
          <a:schemeClr val="accent1"/>
        </a:buClr>
        <a:buSzPct val="90000"/>
        <a:buFont typeface="Wingdings" pitchFamily="2" charset="2"/>
        <a:buChar char="S"/>
        <a:defRPr sz="12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3840480" indent="-1884680" algn="l" defTabSz="5120640" rtl="0" eaLnBrk="1" latinLnBrk="0" hangingPunct="1">
        <a:spcBef>
          <a:spcPts val="336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5796280" indent="-1955800" algn="l" defTabSz="5120640" rtl="0" eaLnBrk="1" latinLnBrk="0" hangingPunct="1">
        <a:spcBef>
          <a:spcPts val="3360"/>
        </a:spcBef>
        <a:buClr>
          <a:schemeClr val="accent1"/>
        </a:buClr>
        <a:buSzPct val="90000"/>
        <a:buFont typeface="Wingdings" pitchFamily="2" charset="2"/>
        <a:buChar char="S"/>
        <a:defRPr sz="101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7680960" indent="-1884680" algn="l" defTabSz="5120640" rtl="0" eaLnBrk="1" latinLnBrk="0" hangingPunct="1">
        <a:spcBef>
          <a:spcPts val="336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01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9636760" indent="-1955800" algn="l" defTabSz="5120640" rtl="0" eaLnBrk="1" latinLnBrk="0" hangingPunct="1">
        <a:spcBef>
          <a:spcPts val="3360"/>
        </a:spcBef>
        <a:buClr>
          <a:schemeClr val="accent1"/>
        </a:buClr>
        <a:buSzPct val="90000"/>
        <a:buFont typeface="Wingdings" pitchFamily="2" charset="2"/>
        <a:buChar char="S"/>
        <a:defRPr sz="101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1219200" y="76200"/>
            <a:ext cx="46101000" cy="2209836"/>
          </a:xfrm>
          <a:prstGeom prst="rect">
            <a:avLst/>
          </a:prstGeom>
          <a:noFill/>
        </p:spPr>
        <p:txBody>
          <a:bodyPr wrap="square" lIns="512064" tIns="256032" rIns="512064" bIns="256032" rtlCol="0">
            <a:spAutoFit/>
          </a:bodyPr>
          <a:lstStyle/>
          <a:p>
            <a:pPr algn="ctr"/>
            <a:r>
              <a:rPr lang="en-US" sz="11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Amazing Title Here</a:t>
            </a:r>
            <a:endParaRPr lang="en-US" sz="11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086101" y="2844800"/>
            <a:ext cx="42367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Presenters here</a:t>
            </a:r>
            <a:endParaRPr lang="en-US" sz="72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8483500" y="4101571"/>
            <a:ext cx="115724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rPr>
              <a:t>California State University Northridge</a:t>
            </a:r>
            <a:endParaRPr lang="en-US" sz="54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0" y="10553700"/>
            <a:ext cx="51206400" cy="278511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33000">
                <a:schemeClr val="tx2">
                  <a:lumMod val="40000"/>
                  <a:lumOff val="60000"/>
                </a:schemeClr>
              </a:gs>
              <a:gs pos="66000">
                <a:schemeClr val="bg1"/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3507225" y="21183600"/>
            <a:ext cx="4376018" cy="1323439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accent1">
                <a:alpha val="43000"/>
              </a:schemeClr>
            </a:outerShdw>
          </a:effectLst>
        </p:spPr>
        <p:txBody>
          <a:bodyPr wrap="none" lIns="91440" tIns="45720" rIns="91440" bIns="45720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spc="0" dirty="0" smtClean="0">
                <a:ln w="0"/>
                <a:solidFill>
                  <a:schemeClr val="tx2"/>
                </a:solidFill>
                <a:effectLst>
                  <a:outerShdw dist="38100" dir="2700000" algn="br">
                    <a:schemeClr val="accent1"/>
                  </a:outerShdw>
                  <a:reflection stA="0" endPos="0" dir="5400000" sy="-100000" algn="bl" rotWithShape="0"/>
                </a:effectLst>
                <a:latin typeface="Arial Black"/>
                <a:cs typeface="Arial Black"/>
              </a:rPr>
              <a:t>Results</a:t>
            </a:r>
            <a:endParaRPr lang="en-US" sz="8000" b="1" spc="0" dirty="0">
              <a:ln w="0"/>
              <a:solidFill>
                <a:schemeClr val="tx2"/>
              </a:solidFill>
              <a:effectLst>
                <a:outerShdw dist="38100" dir="2700000" algn="br">
                  <a:schemeClr val="accent1"/>
                </a:outerShdw>
                <a:reflection stA="0" endPos="0" dir="5400000" sy="-100000" algn="bl" rotWithShape="0"/>
              </a:effectLst>
              <a:latin typeface="Arial Black"/>
              <a:cs typeface="Arial Black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1220373" y="10515599"/>
            <a:ext cx="28949723" cy="9182100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>
              <a:schemeClr val="tx2">
                <a:lumMod val="40000"/>
                <a:lumOff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>
            <a:noAutofit/>
          </a:bodyPr>
          <a:lstStyle/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</a:pPr>
            <a:endParaRPr lang="en-US" sz="2800" i="1" dirty="0" smtClean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41309920" y="10515599"/>
            <a:ext cx="9185193" cy="27406601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>
              <a:schemeClr val="tx2">
                <a:lumMod val="40000"/>
                <a:lumOff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>
            <a:noAutofit/>
          </a:bodyPr>
          <a:lstStyle/>
          <a:p>
            <a:pPr lvl="0" algn="ctr"/>
            <a:r>
              <a:rPr lang="en-US" sz="4400" b="1" u="dotDash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Discussion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endParaRPr lang="en-US" sz="2800" i="1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endParaRPr lang="en-US" sz="2800" i="1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lvl="0" algn="ctr"/>
            <a:r>
              <a:rPr lang="en-US" sz="4400" b="1" u="dotDash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Limitations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endParaRPr lang="en-US" sz="2800" i="1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endParaRPr lang="en-US" sz="2800" i="1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lvl="0" algn="ctr"/>
            <a:r>
              <a:rPr lang="en-US" sz="4400" b="1" u="dotDash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Implications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endParaRPr lang="en-US" sz="2800" i="1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2255504" y="11125200"/>
            <a:ext cx="8091695" cy="878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400" b="1" u="dotDash" dirty="0" smtClean="0">
                <a:solidFill>
                  <a:schemeClr val="tx2"/>
                </a:solidFill>
                <a:latin typeface="Times New Roman" charset="0"/>
                <a:ea typeface="Times New Roman" charset="0"/>
                <a:cs typeface="Times New Roman" charset="0"/>
              </a:rPr>
              <a:t>Procedures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endParaRPr lang="en-US" sz="3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031844" y="9001036"/>
            <a:ext cx="7098117" cy="1323439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accent1">
                <a:alpha val="43000"/>
              </a:schemeClr>
            </a:outerShdw>
          </a:effectLst>
        </p:spPr>
        <p:txBody>
          <a:bodyPr wrap="none" lIns="91440" tIns="45720" rIns="91440" bIns="45720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spc="0" dirty="0" smtClean="0">
                <a:ln w="0"/>
                <a:solidFill>
                  <a:schemeClr val="tx2"/>
                </a:solidFill>
                <a:effectLst>
                  <a:outerShdw dist="38100" dir="2700000" algn="br">
                    <a:schemeClr val="accent1"/>
                  </a:outerShdw>
                  <a:reflection stA="0" endPos="0" dir="5400000" sy="-100000" algn="bl" rotWithShape="0"/>
                </a:effectLst>
                <a:latin typeface="Arial Black"/>
                <a:cs typeface="Arial Black"/>
              </a:rPr>
              <a:t>Introduction</a:t>
            </a:r>
            <a:endParaRPr lang="en-US" sz="8000" b="1" spc="0" dirty="0">
              <a:ln w="0"/>
              <a:solidFill>
                <a:schemeClr val="tx2"/>
              </a:solidFill>
              <a:effectLst>
                <a:outerShdw dist="38100" dir="2700000" algn="br">
                  <a:schemeClr val="accent1"/>
                </a:outerShdw>
                <a:reflection stA="0" endPos="0" dir="5400000" sy="-100000" algn="bl" rotWithShape="0"/>
              </a:effectLst>
              <a:latin typeface="Arial Black"/>
              <a:cs typeface="Arial Black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1220373" y="22612529"/>
            <a:ext cx="28949723" cy="14039671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>
              <a:schemeClr val="tx2">
                <a:lumMod val="40000"/>
                <a:lumOff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>
            <a:noAutofit/>
          </a:bodyPr>
          <a:lstStyle/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</a:pPr>
            <a:endParaRPr lang="en-US" sz="2800" i="1" dirty="0" smtClean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0949896" y="11125200"/>
            <a:ext cx="8091695" cy="878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400" b="1" u="dotDash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Measures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endParaRPr lang="en-US" sz="3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649387" y="11125200"/>
            <a:ext cx="8091695" cy="878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400" b="1" u="dotDash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Sample Characteristics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endParaRPr lang="en-US" sz="3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666265" y="23241000"/>
            <a:ext cx="8091695" cy="878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400" b="1" u="dotDash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Summary of Results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endParaRPr lang="en-US" sz="3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2403301" y="9001036"/>
            <a:ext cx="6998430" cy="1323439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accent1">
                <a:alpha val="43000"/>
              </a:schemeClr>
            </a:outerShdw>
          </a:effectLst>
        </p:spPr>
        <p:txBody>
          <a:bodyPr wrap="none" lIns="91440" tIns="45720" rIns="91440" bIns="45720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spc="0" dirty="0" smtClean="0">
                <a:ln w="0"/>
                <a:solidFill>
                  <a:schemeClr val="tx2"/>
                </a:solidFill>
                <a:effectLst>
                  <a:outerShdw dist="38100" dir="2700000" algn="br">
                    <a:schemeClr val="accent1"/>
                  </a:outerShdw>
                  <a:reflection stA="0" endPos="0" dir="5400000" sy="-100000" algn="bl" rotWithShape="0"/>
                </a:effectLst>
                <a:latin typeface="Arial Black"/>
                <a:cs typeface="Arial Black"/>
              </a:rPr>
              <a:t>Conclusions</a:t>
            </a:r>
            <a:endParaRPr lang="en-US" sz="8000" b="1" spc="0" dirty="0">
              <a:ln w="0"/>
              <a:solidFill>
                <a:schemeClr val="tx2"/>
              </a:solidFill>
              <a:effectLst>
                <a:outerShdw dist="38100" dir="2700000" algn="br">
                  <a:schemeClr val="accent1"/>
                </a:outerShdw>
                <a:reflection stA="0" endPos="0" dir="5400000" sy="-100000" algn="bl" rotWithShape="0"/>
              </a:effectLst>
              <a:latin typeface="Arial Black"/>
              <a:cs typeface="Arial Black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1992939" y="9001036"/>
            <a:ext cx="7404591" cy="1323439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accent1">
                <a:alpha val="43000"/>
              </a:schemeClr>
            </a:outerShdw>
          </a:effectLst>
        </p:spPr>
        <p:txBody>
          <a:bodyPr wrap="none" lIns="91440" tIns="45720" rIns="91440" bIns="45720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spc="0" dirty="0" smtClean="0">
                <a:ln w="0"/>
                <a:solidFill>
                  <a:schemeClr val="tx2"/>
                </a:solidFill>
                <a:effectLst>
                  <a:outerShdw dist="38100" dir="2700000" algn="br">
                    <a:schemeClr val="accent1"/>
                  </a:outerShdw>
                  <a:reflection stA="0" endPos="0" dir="5400000" sy="-100000" algn="bl" rotWithShape="0"/>
                </a:effectLst>
                <a:latin typeface="Arial Black"/>
                <a:cs typeface="Arial Black"/>
              </a:rPr>
              <a:t>Methodology</a:t>
            </a:r>
            <a:endParaRPr lang="en-US" sz="8000" b="1" spc="0" dirty="0">
              <a:ln w="0"/>
              <a:solidFill>
                <a:schemeClr val="tx2"/>
              </a:solidFill>
              <a:effectLst>
                <a:outerShdw dist="38100" dir="2700000" algn="br">
                  <a:schemeClr val="accent1"/>
                </a:outerShdw>
                <a:reflection stA="0" endPos="0" dir="5400000" sy="-100000" algn="bl" rotWithShape="0"/>
              </a:effectLst>
              <a:latin typeface="Arial Black"/>
              <a:cs typeface="Arial Black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0173499" y="37261800"/>
            <a:ext cx="31136421" cy="66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Special thanks to the following people: blah blah blah blah blah blah blah blah blah blah blah blah blah blah blah blah blah blah</a:t>
            </a:r>
            <a:endParaRPr lang="en-US" sz="36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988306" y="10515599"/>
            <a:ext cx="9185193" cy="27406601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2700000">
              <a:schemeClr val="tx2">
                <a:lumMod val="40000"/>
                <a:lumOff val="6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>
            <a:noAutofit/>
          </a:bodyPr>
          <a:lstStyle/>
          <a:p>
            <a:pPr lvl="0" algn="ctr"/>
            <a:r>
              <a:rPr lang="en-US" sz="4400" b="1" u="dotDash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Background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endParaRPr lang="en-US" sz="2800" i="1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endParaRPr lang="en-US" sz="2800" i="1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lvl="0" algn="ctr"/>
            <a:r>
              <a:rPr lang="en-US" sz="4400" b="1" u="dotDash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Purpose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endParaRPr lang="en-US" sz="2800" i="1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endParaRPr lang="en-US" sz="2800" i="1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lvl="0" algn="ctr"/>
            <a:r>
              <a:rPr lang="en-US" sz="4400" b="1" u="dotDash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Hypotheses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endParaRPr lang="en-US" sz="2800" i="1" dirty="0" smtClean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666135" y="23241000"/>
            <a:ext cx="8091695" cy="878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400" b="1" u="dotDash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Summary of Results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endParaRPr lang="en-US" sz="3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666200" y="23241000"/>
            <a:ext cx="8091695" cy="878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400" b="1" u="dotDash" dirty="0" smtClean="0">
                <a:solidFill>
                  <a:schemeClr val="tx2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Summary of Results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pPr marL="355600" lvl="0" indent="-355600">
              <a:spcBef>
                <a:spcPts val="1800"/>
              </a:spcBef>
              <a:buClr>
                <a:schemeClr val="tx2"/>
              </a:buClr>
              <a:buSzPct val="90000"/>
              <a:buFont typeface="Wingdings" charset="2"/>
              <a:buChar char="v"/>
            </a:pPr>
            <a:r>
              <a:rPr lang="en-US" sz="3200" dirty="0" smtClean="0">
                <a:latin typeface="Times New Roman" charset="0"/>
                <a:ea typeface="Times New Roman" charset="0"/>
                <a:cs typeface="Times New Roman" charset="0"/>
              </a:rPr>
              <a:t>Type your information here. Yes, right here. That is right</a:t>
            </a:r>
          </a:p>
          <a:p>
            <a:pPr marL="685800" lvl="1" indent="-336550">
              <a:buClr>
                <a:schemeClr val="tx2"/>
              </a:buClr>
              <a:buSzPct val="70000"/>
              <a:buFont typeface="Wingdings" charset="2"/>
              <a:buChar char="u"/>
            </a:pP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Second level information goes right here in this spot</a:t>
            </a:r>
          </a:p>
          <a:p>
            <a:pPr marL="914400" lvl="2" indent="-239713">
              <a:buClr>
                <a:schemeClr val="tx2">
                  <a:lumMod val="40000"/>
                  <a:lumOff val="60000"/>
                </a:schemeClr>
              </a:buClr>
              <a:buSzPct val="75000"/>
              <a:buFont typeface="Wingdings" charset="2"/>
              <a:buChar char="²"/>
            </a:pPr>
            <a:r>
              <a:rPr 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Third level</a:t>
            </a:r>
          </a:p>
          <a:p>
            <a:endParaRPr lang="en-US" sz="32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2" name="Picture 1" descr="new_logo_vertical_186-blac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6213" y="3751236"/>
            <a:ext cx="2628900" cy="18923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enesis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577</TotalTime>
  <Words>873</Words>
  <Application>Microsoft Macintosh PowerPoint</Application>
  <PresentationFormat>Custom</PresentationFormat>
  <Paragraphs>130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 Black</vt:lpstr>
      <vt:lpstr>Calisto MT</vt:lpstr>
      <vt:lpstr>Times New Roman</vt:lpstr>
      <vt:lpstr>Wingdings</vt:lpstr>
      <vt:lpstr>Arial</vt:lpstr>
      <vt:lpstr>Genesis</vt:lpstr>
      <vt:lpstr>PowerPoint Presentation</vt:lpstr>
    </vt:vector>
  </TitlesOfParts>
  <Company>Cal State University, Northridge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Plunkett</dc:creator>
  <cp:lastModifiedBy>Plunkett, Scott W</cp:lastModifiedBy>
  <cp:revision>19</cp:revision>
  <dcterms:created xsi:type="dcterms:W3CDTF">2011-11-14T22:58:08Z</dcterms:created>
  <dcterms:modified xsi:type="dcterms:W3CDTF">2017-11-24T20:20:49Z</dcterms:modified>
</cp:coreProperties>
</file>