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032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2064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68096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4128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0160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36192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2224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482560" algn="l" defTabSz="2560320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0896" y="-80"/>
      </p:cViewPr>
      <p:guideLst>
        <p:guide orient="horz" pos="12096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1930383"/>
            <a:ext cx="43525440" cy="82321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21762720"/>
            <a:ext cx="35844480" cy="9814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8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E9AA-AAFD-B64B-817B-976945BA838C}" type="datetimeFigureOut">
              <a:rPr lang="en-US" smtClean="0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A81F-08B3-8741-B7A6-8F9B1A92B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E9AA-AAFD-B64B-817B-976945BA838C}" type="datetimeFigureOut">
              <a:rPr lang="en-US" smtClean="0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A81F-08B3-8741-B7A6-8F9B1A92B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4640" y="1537976"/>
            <a:ext cx="11521440" cy="327685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0" y="1537976"/>
            <a:ext cx="33710880" cy="327685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E9AA-AAFD-B64B-817B-976945BA838C}" type="datetimeFigureOut">
              <a:rPr lang="en-US" smtClean="0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A81F-08B3-8741-B7A6-8F9B1A92B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E9AA-AAFD-B64B-817B-976945BA838C}" type="datetimeFigureOut">
              <a:rPr lang="en-US" smtClean="0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A81F-08B3-8741-B7A6-8F9B1A92B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4678643"/>
            <a:ext cx="43525440" cy="7627620"/>
          </a:xfrm>
        </p:spPr>
        <p:txBody>
          <a:bodyPr anchor="t"/>
          <a:lstStyle>
            <a:lvl1pPr algn="l">
              <a:defRPr sz="22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6277596"/>
            <a:ext cx="43525440" cy="8401047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0320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E9AA-AAFD-B64B-817B-976945BA838C}" type="datetimeFigureOut">
              <a:rPr lang="en-US" smtClean="0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A81F-08B3-8741-B7A6-8F9B1A92B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0" y="8961123"/>
            <a:ext cx="22616160" cy="25345393"/>
          </a:xfrm>
        </p:spPr>
        <p:txBody>
          <a:bodyPr/>
          <a:lstStyle>
            <a:lvl1pPr>
              <a:defRPr sz="15700"/>
            </a:lvl1pPr>
            <a:lvl2pPr>
              <a:defRPr sz="134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29920" y="8961123"/>
            <a:ext cx="22616160" cy="25345393"/>
          </a:xfrm>
        </p:spPr>
        <p:txBody>
          <a:bodyPr/>
          <a:lstStyle>
            <a:lvl1pPr>
              <a:defRPr sz="15700"/>
            </a:lvl1pPr>
            <a:lvl2pPr>
              <a:defRPr sz="134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E9AA-AAFD-B64B-817B-976945BA838C}" type="datetimeFigureOut">
              <a:rPr lang="en-US" smtClean="0"/>
              <a:pPr/>
              <a:t>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A81F-08B3-8741-B7A6-8F9B1A92B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596633"/>
            <a:ext cx="22625053" cy="3582667"/>
          </a:xfrm>
        </p:spPr>
        <p:txBody>
          <a:bodyPr anchor="b"/>
          <a:lstStyle>
            <a:lvl1pPr marL="0" indent="0">
              <a:buNone/>
              <a:defRPr sz="1340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100" b="1"/>
            </a:lvl3pPr>
            <a:lvl4pPr marL="7680960" indent="0">
              <a:buNone/>
              <a:defRPr sz="9000" b="1"/>
            </a:lvl4pPr>
            <a:lvl5pPr marL="10241280" indent="0">
              <a:buNone/>
              <a:defRPr sz="9000" b="1"/>
            </a:lvl5pPr>
            <a:lvl6pPr marL="12801600" indent="0">
              <a:buNone/>
              <a:defRPr sz="9000" b="1"/>
            </a:lvl6pPr>
            <a:lvl7pPr marL="15361920" indent="0">
              <a:buNone/>
              <a:defRPr sz="9000" b="1"/>
            </a:lvl7pPr>
            <a:lvl8pPr marL="17922240" indent="0">
              <a:buNone/>
              <a:defRPr sz="9000" b="1"/>
            </a:lvl8pPr>
            <a:lvl9pPr marL="20482560" indent="0">
              <a:buNone/>
              <a:defRPr sz="9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12179300"/>
            <a:ext cx="22625053" cy="22127213"/>
          </a:xfrm>
        </p:spPr>
        <p:txBody>
          <a:bodyPr/>
          <a:lstStyle>
            <a:lvl1pPr>
              <a:defRPr sz="134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3" y="8596633"/>
            <a:ext cx="22633940" cy="3582667"/>
          </a:xfrm>
        </p:spPr>
        <p:txBody>
          <a:bodyPr anchor="b"/>
          <a:lstStyle>
            <a:lvl1pPr marL="0" indent="0">
              <a:buNone/>
              <a:defRPr sz="1340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100" b="1"/>
            </a:lvl3pPr>
            <a:lvl4pPr marL="7680960" indent="0">
              <a:buNone/>
              <a:defRPr sz="9000" b="1"/>
            </a:lvl4pPr>
            <a:lvl5pPr marL="10241280" indent="0">
              <a:buNone/>
              <a:defRPr sz="9000" b="1"/>
            </a:lvl5pPr>
            <a:lvl6pPr marL="12801600" indent="0">
              <a:buNone/>
              <a:defRPr sz="9000" b="1"/>
            </a:lvl6pPr>
            <a:lvl7pPr marL="15361920" indent="0">
              <a:buNone/>
              <a:defRPr sz="9000" b="1"/>
            </a:lvl7pPr>
            <a:lvl8pPr marL="17922240" indent="0">
              <a:buNone/>
              <a:defRPr sz="9000" b="1"/>
            </a:lvl8pPr>
            <a:lvl9pPr marL="20482560" indent="0">
              <a:buNone/>
              <a:defRPr sz="9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3" y="12179300"/>
            <a:ext cx="22633940" cy="22127213"/>
          </a:xfrm>
        </p:spPr>
        <p:txBody>
          <a:bodyPr/>
          <a:lstStyle>
            <a:lvl1pPr>
              <a:defRPr sz="134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E9AA-AAFD-B64B-817B-976945BA838C}" type="datetimeFigureOut">
              <a:rPr lang="en-US" smtClean="0"/>
              <a:pPr/>
              <a:t>1/25/16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A81F-08B3-8741-B7A6-8F9B1A92B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E9AA-AAFD-B64B-817B-976945BA838C}" type="datetimeFigureOut">
              <a:rPr lang="en-US" smtClean="0"/>
              <a:pPr/>
              <a:t>1/25/16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A81F-08B3-8741-B7A6-8F9B1A92B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E9AA-AAFD-B64B-817B-976945BA838C}" type="datetimeFigureOut">
              <a:rPr lang="en-US" smtClean="0"/>
              <a:pPr/>
              <a:t>1/25/16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A81F-08B3-8741-B7A6-8F9B1A92B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3" y="1529080"/>
            <a:ext cx="16846553" cy="6507480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529083"/>
            <a:ext cx="28625800" cy="32777433"/>
          </a:xfrm>
        </p:spPr>
        <p:txBody>
          <a:bodyPr/>
          <a:lstStyle>
            <a:lvl1pPr>
              <a:defRPr sz="17900"/>
            </a:lvl1pPr>
            <a:lvl2pPr>
              <a:defRPr sz="15700"/>
            </a:lvl2pPr>
            <a:lvl3pPr>
              <a:defRPr sz="134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3" y="8036563"/>
            <a:ext cx="16846553" cy="26269953"/>
          </a:xfrm>
        </p:spPr>
        <p:txBody>
          <a:bodyPr/>
          <a:lstStyle>
            <a:lvl1pPr marL="0" indent="0">
              <a:buNone/>
              <a:defRPr sz="7800"/>
            </a:lvl1pPr>
            <a:lvl2pPr marL="2560320" indent="0">
              <a:buNone/>
              <a:defRPr sz="6700"/>
            </a:lvl2pPr>
            <a:lvl3pPr marL="5120640" indent="0">
              <a:buNone/>
              <a:defRPr sz="5600"/>
            </a:lvl3pPr>
            <a:lvl4pPr marL="7680960" indent="0">
              <a:buNone/>
              <a:defRPr sz="5000"/>
            </a:lvl4pPr>
            <a:lvl5pPr marL="10241280" indent="0">
              <a:buNone/>
              <a:defRPr sz="5000"/>
            </a:lvl5pPr>
            <a:lvl6pPr marL="12801600" indent="0">
              <a:buNone/>
              <a:defRPr sz="5000"/>
            </a:lvl6pPr>
            <a:lvl7pPr marL="15361920" indent="0">
              <a:buNone/>
              <a:defRPr sz="5000"/>
            </a:lvl7pPr>
            <a:lvl8pPr marL="17922240" indent="0">
              <a:buNone/>
              <a:defRPr sz="5000"/>
            </a:lvl8pPr>
            <a:lvl9pPr marL="20482560" indent="0">
              <a:buNone/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E9AA-AAFD-B64B-817B-976945BA838C}" type="datetimeFigureOut">
              <a:rPr lang="en-US" smtClean="0"/>
              <a:pPr/>
              <a:t>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A81F-08B3-8741-B7A6-8F9B1A92B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6883360"/>
            <a:ext cx="30723840" cy="3173733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3431540"/>
            <a:ext cx="30723840" cy="23042880"/>
          </a:xfrm>
        </p:spPr>
        <p:txBody>
          <a:bodyPr/>
          <a:lstStyle>
            <a:lvl1pPr marL="0" indent="0">
              <a:buNone/>
              <a:defRPr sz="17900"/>
            </a:lvl1pPr>
            <a:lvl2pPr marL="2560320" indent="0">
              <a:buNone/>
              <a:defRPr sz="15700"/>
            </a:lvl2pPr>
            <a:lvl3pPr marL="5120640" indent="0">
              <a:buNone/>
              <a:defRPr sz="1340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30057093"/>
            <a:ext cx="30723840" cy="4507227"/>
          </a:xfrm>
        </p:spPr>
        <p:txBody>
          <a:bodyPr/>
          <a:lstStyle>
            <a:lvl1pPr marL="0" indent="0">
              <a:buNone/>
              <a:defRPr sz="7800"/>
            </a:lvl1pPr>
            <a:lvl2pPr marL="2560320" indent="0">
              <a:buNone/>
              <a:defRPr sz="6700"/>
            </a:lvl2pPr>
            <a:lvl3pPr marL="5120640" indent="0">
              <a:buNone/>
              <a:defRPr sz="5600"/>
            </a:lvl3pPr>
            <a:lvl4pPr marL="7680960" indent="0">
              <a:buNone/>
              <a:defRPr sz="5000"/>
            </a:lvl4pPr>
            <a:lvl5pPr marL="10241280" indent="0">
              <a:buNone/>
              <a:defRPr sz="5000"/>
            </a:lvl5pPr>
            <a:lvl6pPr marL="12801600" indent="0">
              <a:buNone/>
              <a:defRPr sz="5000"/>
            </a:lvl6pPr>
            <a:lvl7pPr marL="15361920" indent="0">
              <a:buNone/>
              <a:defRPr sz="5000"/>
            </a:lvl7pPr>
            <a:lvl8pPr marL="17922240" indent="0">
              <a:buNone/>
              <a:defRPr sz="5000"/>
            </a:lvl8pPr>
            <a:lvl9pPr marL="20482560" indent="0">
              <a:buNone/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4E9AA-AAFD-B64B-817B-976945BA838C}" type="datetimeFigureOut">
              <a:rPr lang="en-US" smtClean="0"/>
              <a:pPr/>
              <a:t>1/25/16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4A81F-08B3-8741-B7A6-8F9B1A92B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537973"/>
            <a:ext cx="46085760" cy="6400800"/>
          </a:xfrm>
          <a:prstGeom prst="rect">
            <a:avLst/>
          </a:prstGeom>
        </p:spPr>
        <p:txBody>
          <a:bodyPr vert="horz" lIns="512064" tIns="256032" rIns="512064" bIns="25603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961123"/>
            <a:ext cx="46085760" cy="25345393"/>
          </a:xfrm>
          <a:prstGeom prst="rect">
            <a:avLst/>
          </a:prstGeom>
        </p:spPr>
        <p:txBody>
          <a:bodyPr vert="horz" lIns="512064" tIns="256032" rIns="512064" bIns="25603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35595563"/>
            <a:ext cx="1194816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4E9AA-AAFD-B64B-817B-976945BA838C}" type="datetimeFigureOut">
              <a:rPr lang="en-US" smtClean="0"/>
              <a:pPr/>
              <a:t>1/25/16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35595563"/>
            <a:ext cx="1621536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35595563"/>
            <a:ext cx="11948160" cy="2044700"/>
          </a:xfrm>
          <a:prstGeom prst="rect">
            <a:avLst/>
          </a:prstGeom>
        </p:spPr>
        <p:txBody>
          <a:bodyPr vert="horz" lIns="512064" tIns="256032" rIns="512064" bIns="256032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4A81F-08B3-8741-B7A6-8F9B1A92B0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2560320" rtl="0" eaLnBrk="1" latinLnBrk="0" hangingPunct="1">
        <a:spcBef>
          <a:spcPct val="0"/>
        </a:spcBef>
        <a:buNone/>
        <a:defRPr sz="2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0240" indent="-1920240" algn="l" defTabSz="2560320" rtl="0" eaLnBrk="1" latinLnBrk="0" hangingPunct="1">
        <a:spcBef>
          <a:spcPct val="20000"/>
        </a:spcBef>
        <a:buFont typeface="Arial"/>
        <a:buChar char="•"/>
        <a:defRPr sz="17900" kern="1200">
          <a:solidFill>
            <a:schemeClr val="tx1"/>
          </a:solidFill>
          <a:latin typeface="+mn-lt"/>
          <a:ea typeface="+mn-ea"/>
          <a:cs typeface="+mn-cs"/>
        </a:defRPr>
      </a:lvl1pPr>
      <a:lvl2pPr marL="4160520" indent="-1600200" algn="l" defTabSz="2560320" rtl="0" eaLnBrk="1" latinLnBrk="0" hangingPunct="1">
        <a:spcBef>
          <a:spcPct val="20000"/>
        </a:spcBef>
        <a:buFont typeface="Arial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2560320" rtl="0" eaLnBrk="1" latinLnBrk="0" hangingPunct="1">
        <a:spcBef>
          <a:spcPct val="20000"/>
        </a:spcBef>
        <a:buFont typeface="Arial"/>
        <a:buChar char="•"/>
        <a:defRPr sz="134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2560320" rtl="0" eaLnBrk="1" latinLnBrk="0" hangingPunct="1">
        <a:spcBef>
          <a:spcPct val="20000"/>
        </a:spcBef>
        <a:buFont typeface="Arial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2560320" rtl="0" eaLnBrk="1" latinLnBrk="0" hangingPunct="1">
        <a:spcBef>
          <a:spcPct val="20000"/>
        </a:spcBef>
        <a:buFont typeface="Arial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2560320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2560320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2560320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2560320" rtl="0" eaLnBrk="1" latinLnBrk="0" hangingPunct="1">
        <a:spcBef>
          <a:spcPct val="20000"/>
        </a:spcBef>
        <a:buFont typeface="Arial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2560320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chemeClr val="accent1"/>
            </a:gs>
            <a:gs pos="100000">
              <a:schemeClr val="bg1"/>
            </a:gs>
          </a:gsLst>
          <a:lin ang="6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Group 51"/>
          <p:cNvGrpSpPr/>
          <p:nvPr/>
        </p:nvGrpSpPr>
        <p:grpSpPr>
          <a:xfrm>
            <a:off x="711647" y="427422"/>
            <a:ext cx="49453800" cy="10134600"/>
            <a:chOff x="838200" y="685800"/>
            <a:chExt cx="49453800" cy="10134600"/>
          </a:xfrm>
        </p:grpSpPr>
        <p:sp>
          <p:nvSpPr>
            <p:cNvPr id="48" name="Right Triangle 47"/>
            <p:cNvSpPr/>
            <p:nvPr/>
          </p:nvSpPr>
          <p:spPr>
            <a:xfrm flipV="1">
              <a:off x="838200" y="685800"/>
              <a:ext cx="48844200" cy="10134600"/>
            </a:xfrm>
            <a:prstGeom prst="rtTriangle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ight Triangle 49"/>
            <p:cNvSpPr/>
            <p:nvPr/>
          </p:nvSpPr>
          <p:spPr>
            <a:xfrm flipV="1">
              <a:off x="914400" y="3657600"/>
              <a:ext cx="49377600" cy="7162800"/>
            </a:xfrm>
            <a:prstGeom prst="rtTriangl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1447800" y="685800"/>
              <a:ext cx="48844200" cy="29718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371600" y="538301"/>
            <a:ext cx="4308770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0" b="1" dirty="0" smtClean="0">
                <a:solidFill>
                  <a:schemeClr val="accent1"/>
                </a:solidFill>
                <a:effectLst>
                  <a:outerShdw blurRad="50800" dist="63500" dir="2700000">
                    <a:srgbClr val="000000"/>
                  </a:outerShdw>
                </a:effectLst>
                <a:latin typeface="+mj-lt"/>
                <a:cs typeface="Cambria"/>
              </a:rPr>
              <a:t>Add your title here. Right here. Put it here. This is where it goes. Right here. Okay?</a:t>
            </a:r>
            <a:endParaRPr lang="en-US" sz="11000" b="1" dirty="0">
              <a:solidFill>
                <a:schemeClr val="accent1"/>
              </a:solidFill>
              <a:effectLst>
                <a:outerShdw blurRad="50800" dist="63500" dir="2700000">
                  <a:srgbClr val="000000"/>
                </a:outerShdw>
              </a:effectLst>
              <a:latin typeface="+mj-lt"/>
              <a:cs typeface="Cambr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71600" y="4695640"/>
            <a:ext cx="231324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atin typeface="+mj-lt"/>
                <a:cs typeface="Cambria"/>
              </a:rPr>
              <a:t>Author</a:t>
            </a:r>
            <a:r>
              <a:rPr lang="en-US" sz="7200" b="1" baseline="30000" dirty="0" smtClean="0">
                <a:latin typeface="+mj-lt"/>
                <a:cs typeface="Cambria"/>
              </a:rPr>
              <a:t>1</a:t>
            </a:r>
            <a:r>
              <a:rPr lang="en-US" sz="7200" b="1" dirty="0" smtClean="0">
                <a:latin typeface="+mj-lt"/>
                <a:cs typeface="Cambria"/>
              </a:rPr>
              <a:t>, </a:t>
            </a:r>
            <a:r>
              <a:rPr lang="en-US" sz="7200" b="1" dirty="0">
                <a:cs typeface="Cambria"/>
              </a:rPr>
              <a:t>Author</a:t>
            </a:r>
            <a:r>
              <a:rPr lang="en-US" sz="7200" b="1" baseline="30000" dirty="0" smtClean="0">
                <a:latin typeface="+mj-lt"/>
                <a:cs typeface="Cambria"/>
              </a:rPr>
              <a:t>2</a:t>
            </a:r>
            <a:r>
              <a:rPr lang="en-US" sz="7200" b="1" dirty="0" smtClean="0">
                <a:latin typeface="+mj-lt"/>
                <a:cs typeface="Cambria"/>
              </a:rPr>
              <a:t>, </a:t>
            </a:r>
            <a:r>
              <a:rPr lang="en-US" sz="7200" b="1" dirty="0">
                <a:cs typeface="Cambria"/>
              </a:rPr>
              <a:t>Author</a:t>
            </a:r>
            <a:r>
              <a:rPr lang="en-US" sz="7200" b="1" baseline="30000" dirty="0" smtClean="0">
                <a:latin typeface="+mj-lt"/>
                <a:cs typeface="Cambria"/>
              </a:rPr>
              <a:t>3</a:t>
            </a:r>
            <a:endParaRPr lang="en-US" sz="7200" dirty="0">
              <a:latin typeface="+mj-lt"/>
              <a:cs typeface="Cambria"/>
            </a:endParaRPr>
          </a:p>
        </p:txBody>
      </p:sp>
      <p:sp>
        <p:nvSpPr>
          <p:cNvPr id="90" name="Manual Input 89"/>
          <p:cNvSpPr/>
          <p:nvPr/>
        </p:nvSpPr>
        <p:spPr>
          <a:xfrm>
            <a:off x="12012108" y="8733691"/>
            <a:ext cx="10199192" cy="7619903"/>
          </a:xfrm>
          <a:prstGeom prst="flowChartManualInpu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Manual Input 90"/>
          <p:cNvSpPr/>
          <p:nvPr/>
        </p:nvSpPr>
        <p:spPr>
          <a:xfrm>
            <a:off x="40061895" y="4622848"/>
            <a:ext cx="10199192" cy="7619903"/>
          </a:xfrm>
          <a:prstGeom prst="flowChartManualInpu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9" name="Group 58"/>
          <p:cNvGrpSpPr/>
          <p:nvPr/>
        </p:nvGrpSpPr>
        <p:grpSpPr>
          <a:xfrm>
            <a:off x="23222824" y="6262132"/>
            <a:ext cx="15819745" cy="8458103"/>
            <a:chOff x="23222824" y="6262132"/>
            <a:chExt cx="15819745" cy="8458103"/>
          </a:xfrm>
        </p:grpSpPr>
        <p:sp>
          <p:nvSpPr>
            <p:cNvPr id="92" name="Manual Input 91"/>
            <p:cNvSpPr/>
            <p:nvPr/>
          </p:nvSpPr>
          <p:spPr>
            <a:xfrm>
              <a:off x="28843377" y="6262132"/>
              <a:ext cx="10199192" cy="7619903"/>
            </a:xfrm>
            <a:prstGeom prst="flowChartManualInpu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Manual Input 93"/>
            <p:cNvSpPr/>
            <p:nvPr/>
          </p:nvSpPr>
          <p:spPr>
            <a:xfrm>
              <a:off x="23222824" y="7100332"/>
              <a:ext cx="10199192" cy="7619903"/>
            </a:xfrm>
            <a:prstGeom prst="flowChartManualInpu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775992" y="10337811"/>
            <a:ext cx="10199192" cy="7619903"/>
            <a:chOff x="775992" y="10337811"/>
            <a:chExt cx="10199192" cy="7619903"/>
          </a:xfrm>
        </p:grpSpPr>
        <p:sp>
          <p:nvSpPr>
            <p:cNvPr id="85" name="Manual Input 84"/>
            <p:cNvSpPr/>
            <p:nvPr/>
          </p:nvSpPr>
          <p:spPr>
            <a:xfrm>
              <a:off x="775992" y="10337811"/>
              <a:ext cx="10199192" cy="7619903"/>
            </a:xfrm>
            <a:prstGeom prst="flowChartManualInpu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830475" y="10859823"/>
              <a:ext cx="401045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6000" b="1" u="dashHeavy" dirty="0" smtClean="0">
                  <a:uFill>
                    <a:solidFill>
                      <a:schemeClr val="accent1"/>
                    </a:solidFill>
                  </a:uFill>
                  <a:latin typeface="+mj-lt"/>
                </a:rPr>
                <a:t>Justification</a:t>
              </a:r>
              <a:endParaRPr lang="en-US" sz="6000" b="1" u="dashHeavy" dirty="0">
                <a:uFill>
                  <a:solidFill>
                    <a:schemeClr val="accent1"/>
                  </a:solidFill>
                </a:uFill>
                <a:latin typeface="+mj-lt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1106191" y="12242751"/>
              <a:ext cx="9525156" cy="21441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>
                <a:spcBef>
                  <a:spcPts val="1600"/>
                </a:spcBef>
                <a:buFont typeface="Wingdings" charset="2"/>
                <a:buChar char="§"/>
              </a:pPr>
              <a:r>
                <a:rPr lang="en-US" sz="3000" dirty="0" smtClean="0">
                  <a:latin typeface="Cambria"/>
                  <a:cs typeface="Cambria"/>
                </a:rPr>
                <a:t>Add some information here about why this study is important.</a:t>
              </a:r>
            </a:p>
            <a:p>
              <a:pPr marL="228600" indent="-228600">
                <a:spcBef>
                  <a:spcPts val="1600"/>
                </a:spcBef>
                <a:buFont typeface="Wingdings" charset="2"/>
                <a:buChar char="§"/>
              </a:pPr>
              <a:r>
                <a:rPr lang="en-US" sz="3000" b="1" dirty="0" smtClean="0">
                  <a:latin typeface="Cambria"/>
                  <a:cs typeface="Cambria"/>
                </a:rPr>
                <a:t>NOTE: Don’t change the sizes of this box or it will mess up the angle.</a:t>
              </a: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18755522" y="9123524"/>
            <a:ext cx="330338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6000" b="1" u="dashHeavy" dirty="0" smtClean="0">
                <a:uFill>
                  <a:solidFill>
                    <a:schemeClr val="accent1"/>
                  </a:solidFill>
                </a:uFill>
                <a:latin typeface="+mj-lt"/>
              </a:rPr>
              <a:t>Measures</a:t>
            </a:r>
            <a:endParaRPr lang="en-US" sz="6000" b="1" u="dashHeavy" dirty="0">
              <a:uFill>
                <a:solidFill>
                  <a:schemeClr val="accent1"/>
                </a:solidFill>
              </a:uFill>
              <a:latin typeface="+mj-lt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775991" y="18961099"/>
            <a:ext cx="10199193" cy="112486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2893640" y="19050000"/>
            <a:ext cx="79219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6000" b="1" u="dashHeavy" dirty="0" smtClean="0">
                <a:uFill>
                  <a:solidFill>
                    <a:schemeClr val="accent1"/>
                  </a:solidFill>
                </a:uFill>
                <a:latin typeface="+mj-lt"/>
              </a:rPr>
              <a:t>Theoretical Perspectives</a:t>
            </a:r>
            <a:endParaRPr lang="en-US" sz="6000" b="1" u="dashHeavy" dirty="0">
              <a:uFill>
                <a:solidFill>
                  <a:schemeClr val="accent1"/>
                </a:solidFill>
              </a:uFill>
              <a:latin typeface="+mj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106191" y="20341442"/>
            <a:ext cx="9525156" cy="3406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 smtClean="0">
                <a:latin typeface="Cambria"/>
                <a:cs typeface="Cambria"/>
              </a:rPr>
              <a:t>Add some information here about the theory or review of literature.</a:t>
            </a:r>
          </a:p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>
                <a:latin typeface="Cambria"/>
                <a:cs typeface="Cambria"/>
              </a:rPr>
              <a:t>Maybe some more info here</a:t>
            </a:r>
          </a:p>
          <a:p>
            <a:pPr marL="457200" lvl="1" indent="-228600">
              <a:spcBef>
                <a:spcPts val="1000"/>
              </a:spcBef>
              <a:buFont typeface="Arial"/>
              <a:buChar char="•"/>
            </a:pPr>
            <a:r>
              <a:rPr lang="en-US" sz="2600" dirty="0">
                <a:latin typeface="Cambria"/>
                <a:cs typeface="Cambria"/>
              </a:rPr>
              <a:t>Put some sub bullets here</a:t>
            </a:r>
            <a:r>
              <a:rPr lang="en-US" sz="2600" dirty="0" smtClean="0">
                <a:latin typeface="Cambria"/>
                <a:cs typeface="Cambria"/>
              </a:rPr>
              <a:t>.</a:t>
            </a:r>
            <a:endParaRPr lang="en-US" sz="3000" dirty="0" smtClean="0">
              <a:latin typeface="Cambria"/>
              <a:cs typeface="Cambria"/>
            </a:endParaRPr>
          </a:p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 smtClean="0">
                <a:latin typeface="Cambria"/>
                <a:cs typeface="Cambria"/>
              </a:rPr>
              <a:t>Maybe some more info here</a:t>
            </a:r>
          </a:p>
          <a:p>
            <a:pPr marL="457200" lvl="1" indent="-228600">
              <a:spcBef>
                <a:spcPts val="1000"/>
              </a:spcBef>
              <a:buFont typeface="Arial"/>
              <a:buChar char="•"/>
            </a:pPr>
            <a:r>
              <a:rPr lang="en-US" sz="2600" dirty="0" smtClean="0">
                <a:latin typeface="Cambria"/>
                <a:cs typeface="Cambria"/>
              </a:rPr>
              <a:t>Put some sub bullets here.</a:t>
            </a:r>
          </a:p>
        </p:txBody>
      </p:sp>
      <p:sp>
        <p:nvSpPr>
          <p:cNvPr id="102" name="Manual Input 101"/>
          <p:cNvSpPr/>
          <p:nvPr/>
        </p:nvSpPr>
        <p:spPr>
          <a:xfrm flipH="1" flipV="1">
            <a:off x="40061894" y="27197689"/>
            <a:ext cx="10199192" cy="7619903"/>
          </a:xfrm>
          <a:prstGeom prst="flowChartManualInpu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/>
          <p:cNvSpPr txBox="1"/>
          <p:nvPr/>
        </p:nvSpPr>
        <p:spPr>
          <a:xfrm>
            <a:off x="44611702" y="34484919"/>
            <a:ext cx="5382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u="dashHeavy" dirty="0" smtClean="0">
                <a:uFill>
                  <a:solidFill>
                    <a:schemeClr val="accent1"/>
                  </a:solidFill>
                </a:uFill>
                <a:latin typeface="+mj-lt"/>
              </a:rPr>
              <a:t>Acknowledgements</a:t>
            </a:r>
            <a:endParaRPr lang="en-US" sz="4800" b="1" u="dashHeavy" dirty="0">
              <a:uFill>
                <a:solidFill>
                  <a:schemeClr val="accent1"/>
                </a:solidFill>
              </a:uFill>
              <a:latin typeface="+mj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5576878" y="35488740"/>
            <a:ext cx="14417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Cambria"/>
                <a:cs typeface="Cambria"/>
              </a:rPr>
              <a:t>Special thanks to funding source or people who helped.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775991" y="31191815"/>
            <a:ext cx="10199193" cy="61558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7707167" y="31249774"/>
            <a:ext cx="31083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6000" b="1" u="dashHeavy" dirty="0" smtClean="0">
                <a:uFill>
                  <a:solidFill>
                    <a:schemeClr val="accent1"/>
                  </a:solidFill>
                </a:uFill>
                <a:latin typeface="+mj-lt"/>
              </a:rPr>
              <a:t>Purposes</a:t>
            </a:r>
            <a:endParaRPr lang="en-US" sz="6000" b="1" u="dashHeavy" dirty="0">
              <a:uFill>
                <a:solidFill>
                  <a:schemeClr val="accent1"/>
                </a:solidFill>
              </a:uFill>
              <a:latin typeface="+mj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106191" y="32427346"/>
            <a:ext cx="95251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 smtClean="0">
                <a:latin typeface="Cambria"/>
                <a:cs typeface="Cambria"/>
              </a:rPr>
              <a:t>This could be the purpose or hypotheses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23222824" y="28933657"/>
            <a:ext cx="15819745" cy="8451244"/>
            <a:chOff x="23222824" y="28933657"/>
            <a:chExt cx="15819745" cy="8451244"/>
          </a:xfrm>
        </p:grpSpPr>
        <p:sp>
          <p:nvSpPr>
            <p:cNvPr id="103" name="Manual Input 102"/>
            <p:cNvSpPr/>
            <p:nvPr/>
          </p:nvSpPr>
          <p:spPr>
            <a:xfrm flipH="1" flipV="1">
              <a:off x="28843377" y="28933657"/>
              <a:ext cx="10199192" cy="7619903"/>
            </a:xfrm>
            <a:prstGeom prst="flowChartManualInpu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Manual Input 112"/>
            <p:cNvSpPr/>
            <p:nvPr/>
          </p:nvSpPr>
          <p:spPr>
            <a:xfrm flipH="1" flipV="1">
              <a:off x="23222824" y="29764998"/>
              <a:ext cx="10199192" cy="7619903"/>
            </a:xfrm>
            <a:prstGeom prst="flowChartManualInput">
              <a:avLst/>
            </a:prstGeom>
            <a:solidFill>
              <a:srgbClr val="FFFFFF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2012107" y="27657530"/>
            <a:ext cx="10199193" cy="9690101"/>
            <a:chOff x="775991" y="18961099"/>
            <a:chExt cx="10199193" cy="9690101"/>
          </a:xfrm>
        </p:grpSpPr>
        <p:sp>
          <p:nvSpPr>
            <p:cNvPr id="125" name="Rectangle 124"/>
            <p:cNvSpPr/>
            <p:nvPr/>
          </p:nvSpPr>
          <p:spPr>
            <a:xfrm>
              <a:off x="775991" y="18961099"/>
              <a:ext cx="10199193" cy="96901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3471709" y="19050000"/>
              <a:ext cx="7369250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6000" b="1" u="dashHeavy" dirty="0" smtClean="0">
                  <a:uFill>
                    <a:solidFill>
                      <a:schemeClr val="accent1"/>
                    </a:solidFill>
                  </a:uFill>
                  <a:latin typeface="+mj-lt"/>
                </a:rPr>
                <a:t>Sample Characteristics</a:t>
              </a:r>
              <a:endParaRPr lang="en-US" sz="6000" b="1" u="dashHeavy" dirty="0">
                <a:uFill>
                  <a:solidFill>
                    <a:schemeClr val="accent1"/>
                  </a:solidFill>
                </a:uFill>
                <a:latin typeface="+mj-lt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106191" y="20243751"/>
              <a:ext cx="9525156" cy="3472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>
                <a:spcBef>
                  <a:spcPts val="1600"/>
                </a:spcBef>
                <a:buFont typeface="Wingdings" charset="2"/>
                <a:buChar char="§"/>
              </a:pPr>
              <a:r>
                <a:rPr lang="en-US" sz="3000" dirty="0" smtClean="0">
                  <a:latin typeface="Cambria"/>
                  <a:cs typeface="Cambria"/>
                </a:rPr>
                <a:t>Age</a:t>
              </a:r>
            </a:p>
            <a:p>
              <a:pPr marL="457200" lvl="1" indent="-228600">
                <a:spcBef>
                  <a:spcPts val="1000"/>
                </a:spcBef>
                <a:buFont typeface="Arial"/>
                <a:buChar char="•"/>
              </a:pPr>
              <a:r>
                <a:rPr lang="en-US" sz="2600" dirty="0" smtClean="0">
                  <a:latin typeface="Cambria"/>
                  <a:cs typeface="Cambria"/>
                </a:rPr>
                <a:t>Range, mean</a:t>
              </a:r>
            </a:p>
            <a:p>
              <a:pPr marL="228600" indent="-228600">
                <a:spcBef>
                  <a:spcPts val="1600"/>
                </a:spcBef>
                <a:buFont typeface="Wingdings" charset="2"/>
                <a:buChar char="§"/>
              </a:pPr>
              <a:r>
                <a:rPr lang="en-US" sz="3000" dirty="0" smtClean="0">
                  <a:latin typeface="Cambria"/>
                  <a:cs typeface="Cambria"/>
                </a:rPr>
                <a:t>Gender</a:t>
              </a:r>
            </a:p>
            <a:p>
              <a:pPr marL="457200" lvl="1" indent="-228600">
                <a:spcBef>
                  <a:spcPts val="1000"/>
                </a:spcBef>
                <a:buFont typeface="Arial"/>
                <a:buChar char="•"/>
              </a:pPr>
              <a:r>
                <a:rPr lang="en-US" sz="2600" dirty="0" smtClean="0">
                  <a:latin typeface="Cambria"/>
                  <a:cs typeface="Cambria"/>
                </a:rPr>
                <a:t>153 boys, 311 girls; age range 13-20 (</a:t>
              </a:r>
              <a:r>
                <a:rPr lang="en-US" sz="2600" i="1" dirty="0" smtClean="0">
                  <a:latin typeface="Cambria"/>
                  <a:cs typeface="Cambria"/>
                </a:rPr>
                <a:t>M</a:t>
              </a:r>
              <a:r>
                <a:rPr lang="en-US" sz="2600" dirty="0" smtClean="0">
                  <a:latin typeface="Cambria"/>
                  <a:cs typeface="Cambria"/>
                </a:rPr>
                <a:t> = 16.4)</a:t>
              </a:r>
            </a:p>
            <a:p>
              <a:pPr marL="228600" indent="-228600">
                <a:spcBef>
                  <a:spcPts val="1600"/>
                </a:spcBef>
                <a:buFont typeface="Wingdings" charset="2"/>
                <a:buChar char="§"/>
              </a:pPr>
              <a:r>
                <a:rPr lang="en-US" sz="3000" dirty="0" smtClean="0">
                  <a:latin typeface="Cambria"/>
                  <a:cs typeface="Cambria"/>
                </a:rPr>
                <a:t>Other demographics</a:t>
              </a:r>
            </a:p>
            <a:p>
              <a:pPr marL="457200" lvl="1" indent="-228600">
                <a:spcBef>
                  <a:spcPts val="1000"/>
                </a:spcBef>
                <a:buFont typeface="Arial"/>
                <a:buChar char="•"/>
              </a:pPr>
              <a:r>
                <a:rPr lang="en-US" sz="2600" dirty="0" smtClean="0">
                  <a:latin typeface="Cambria"/>
                  <a:cs typeface="Cambria"/>
                </a:rPr>
                <a:t>258 boys, 342 girls; age range 13-20 (</a:t>
              </a:r>
              <a:r>
                <a:rPr lang="en-US" sz="2600" i="1" dirty="0" smtClean="0">
                  <a:latin typeface="Cambria"/>
                  <a:cs typeface="Cambria"/>
                </a:rPr>
                <a:t>M</a:t>
              </a:r>
              <a:r>
                <a:rPr lang="en-US" sz="2600" dirty="0" smtClean="0">
                  <a:latin typeface="Cambria"/>
                  <a:cs typeface="Cambria"/>
                </a:rPr>
                <a:t> = 14.9)</a:t>
              </a:r>
              <a:endParaRPr lang="en-US" sz="3000" dirty="0" smtClean="0">
                <a:latin typeface="Cambria"/>
                <a:cs typeface="Cambria"/>
              </a:endParaRPr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12501110" y="10435502"/>
            <a:ext cx="9525156" cy="4196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 smtClean="0">
                <a:latin typeface="Cambria"/>
                <a:cs typeface="Cambria"/>
              </a:rPr>
              <a:t>Variable (citation).</a:t>
            </a:r>
          </a:p>
          <a:p>
            <a:pPr marL="457200" lvl="1" indent="-228600">
              <a:spcBef>
                <a:spcPts val="800"/>
              </a:spcBef>
              <a:buFont typeface="Arial"/>
              <a:buChar char="•"/>
            </a:pPr>
            <a:r>
              <a:rPr lang="en-US" sz="2600" dirty="0" smtClean="0">
                <a:latin typeface="Cambria"/>
                <a:cs typeface="Cambria"/>
              </a:rPr>
              <a:t>Number of items, Sample item</a:t>
            </a:r>
          </a:p>
          <a:p>
            <a:pPr marL="457200" lvl="1" indent="-228600">
              <a:spcBef>
                <a:spcPts val="800"/>
              </a:spcBef>
              <a:buFont typeface="Arial"/>
              <a:buChar char="•"/>
            </a:pPr>
            <a:r>
              <a:rPr lang="en-US" sz="2600" dirty="0" smtClean="0">
                <a:latin typeface="Cambria"/>
                <a:cs typeface="Cambria"/>
              </a:rPr>
              <a:t>Response choices</a:t>
            </a:r>
          </a:p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>
                <a:latin typeface="Cambria"/>
                <a:cs typeface="Cambria"/>
              </a:rPr>
              <a:t>Variable (citation).</a:t>
            </a:r>
          </a:p>
          <a:p>
            <a:pPr marL="457200" lvl="1" indent="-228600">
              <a:spcBef>
                <a:spcPts val="800"/>
              </a:spcBef>
              <a:buFont typeface="Arial"/>
              <a:buChar char="•"/>
            </a:pPr>
            <a:r>
              <a:rPr lang="en-US" sz="2600" dirty="0">
                <a:latin typeface="Cambria"/>
                <a:cs typeface="Cambria"/>
              </a:rPr>
              <a:t>Sample item</a:t>
            </a:r>
          </a:p>
          <a:p>
            <a:pPr marL="457200" lvl="1" indent="-228600">
              <a:spcBef>
                <a:spcPts val="800"/>
              </a:spcBef>
              <a:buFont typeface="Arial"/>
              <a:buChar char="•"/>
            </a:pPr>
            <a:r>
              <a:rPr lang="en-US" sz="2600" dirty="0">
                <a:latin typeface="Cambria"/>
                <a:cs typeface="Cambria"/>
              </a:rPr>
              <a:t>Response </a:t>
            </a:r>
            <a:r>
              <a:rPr lang="en-US" sz="2600" dirty="0" smtClean="0">
                <a:latin typeface="Cambria"/>
                <a:cs typeface="Cambria"/>
              </a:rPr>
              <a:t>choices</a:t>
            </a:r>
          </a:p>
          <a:p>
            <a:pPr>
              <a:spcBef>
                <a:spcPts val="800"/>
              </a:spcBef>
            </a:pPr>
            <a:r>
              <a:rPr lang="en-US" sz="2800" b="1" dirty="0">
                <a:latin typeface="Cambria"/>
                <a:cs typeface="Cambria"/>
              </a:rPr>
              <a:t>NOTE: Don’t change the sizes of this box or it will mess up the angle</a:t>
            </a:r>
            <a:r>
              <a:rPr lang="en-US" sz="2800" b="1" dirty="0" smtClean="0">
                <a:latin typeface="Cambria"/>
                <a:cs typeface="Cambria"/>
              </a:rPr>
              <a:t>.</a:t>
            </a:r>
            <a:endParaRPr lang="en-US" sz="2800" b="1" dirty="0">
              <a:latin typeface="Cambria"/>
              <a:cs typeface="Cambria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2012107" y="17335641"/>
            <a:ext cx="10199193" cy="930895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TextBox 130"/>
          <p:cNvSpPr txBox="1"/>
          <p:nvPr/>
        </p:nvSpPr>
        <p:spPr>
          <a:xfrm>
            <a:off x="18285421" y="17424400"/>
            <a:ext cx="37662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6000" b="1" u="dashHeavy" dirty="0" smtClean="0">
                <a:uFill>
                  <a:solidFill>
                    <a:schemeClr val="accent1"/>
                  </a:solidFill>
                </a:uFill>
                <a:latin typeface="+mj-lt"/>
              </a:rPr>
              <a:t>Procedures</a:t>
            </a:r>
            <a:endParaRPr lang="en-US" sz="6000" b="1" u="dashHeavy" dirty="0">
              <a:uFill>
                <a:solidFill>
                  <a:schemeClr val="accent1"/>
                </a:solidFill>
              </a:uFill>
              <a:latin typeface="+mj-lt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2342307" y="18665042"/>
            <a:ext cx="9525156" cy="4667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 smtClean="0">
                <a:latin typeface="Cambria"/>
                <a:cs typeface="Cambria"/>
              </a:rPr>
              <a:t>Add info about how you collected data here</a:t>
            </a:r>
          </a:p>
          <a:p>
            <a:pPr marL="457200" lvl="1" indent="-228600">
              <a:spcBef>
                <a:spcPts val="1000"/>
              </a:spcBef>
              <a:buFont typeface="Arial"/>
              <a:buChar char="•"/>
            </a:pPr>
            <a:r>
              <a:rPr lang="en-US" sz="2600" dirty="0" smtClean="0">
                <a:latin typeface="Cambria"/>
                <a:cs typeface="Cambria"/>
              </a:rPr>
              <a:t>Maybe a nice sub-bullet here</a:t>
            </a:r>
          </a:p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>
                <a:latin typeface="Cambria"/>
                <a:cs typeface="Cambria"/>
              </a:rPr>
              <a:t>Add info about how you collected data here</a:t>
            </a:r>
          </a:p>
          <a:p>
            <a:pPr marL="457200" lvl="1" indent="-228600">
              <a:spcBef>
                <a:spcPts val="1000"/>
              </a:spcBef>
              <a:buFont typeface="Arial"/>
              <a:buChar char="•"/>
            </a:pPr>
            <a:r>
              <a:rPr lang="en-US" sz="2600" dirty="0">
                <a:latin typeface="Cambria"/>
                <a:cs typeface="Cambria"/>
              </a:rPr>
              <a:t>Maybe a nice sub-bullet here</a:t>
            </a:r>
          </a:p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>
                <a:latin typeface="Cambria"/>
                <a:cs typeface="Cambria"/>
              </a:rPr>
              <a:t>Add info about how you collected data here</a:t>
            </a:r>
          </a:p>
          <a:p>
            <a:pPr marL="457200" lvl="1" indent="-228600">
              <a:spcBef>
                <a:spcPts val="1000"/>
              </a:spcBef>
              <a:buFont typeface="Arial"/>
              <a:buChar char="•"/>
            </a:pPr>
            <a:r>
              <a:rPr lang="en-US" sz="2600" dirty="0">
                <a:latin typeface="Cambria"/>
                <a:cs typeface="Cambria"/>
              </a:rPr>
              <a:t>Maybe a nice sub-bullet here</a:t>
            </a:r>
          </a:p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 smtClean="0">
                <a:latin typeface="Cambria"/>
                <a:cs typeface="Cambria"/>
              </a:rPr>
              <a:t>Add </a:t>
            </a:r>
            <a:r>
              <a:rPr lang="en-US" sz="3000" dirty="0">
                <a:latin typeface="Cambria"/>
                <a:cs typeface="Cambria"/>
              </a:rPr>
              <a:t>info about how you collected data here</a:t>
            </a:r>
          </a:p>
          <a:p>
            <a:pPr marL="457200" lvl="1" indent="-228600">
              <a:spcBef>
                <a:spcPts val="1000"/>
              </a:spcBef>
              <a:buFont typeface="Arial"/>
              <a:buChar char="•"/>
            </a:pPr>
            <a:r>
              <a:rPr lang="en-US" sz="2600" dirty="0" smtClean="0">
                <a:latin typeface="Cambria"/>
                <a:cs typeface="Cambria"/>
              </a:rPr>
              <a:t>Maybe a nice sub-bullet here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46547464" y="5251295"/>
            <a:ext cx="35299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6000" b="1" u="dashHeavy" dirty="0" smtClean="0">
                <a:uFill>
                  <a:solidFill>
                    <a:schemeClr val="accent1"/>
                  </a:solidFill>
                </a:uFill>
                <a:latin typeface="+mj-lt"/>
              </a:rPr>
              <a:t>Discussion</a:t>
            </a:r>
            <a:endParaRPr lang="en-US" sz="6000" b="1" u="dashHeavy" dirty="0">
              <a:uFill>
                <a:solidFill>
                  <a:schemeClr val="accent1"/>
                </a:solidFill>
              </a:uFill>
              <a:latin typeface="+mj-lt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42409104" y="27340199"/>
            <a:ext cx="76683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6000" b="1" u="dashHeavy" dirty="0" smtClean="0">
                <a:uFill>
                  <a:solidFill>
                    <a:schemeClr val="accent1"/>
                  </a:solidFill>
                </a:uFill>
                <a:latin typeface="+mj-lt"/>
              </a:rPr>
              <a:t>Strengths</a:t>
            </a:r>
            <a:r>
              <a:rPr lang="en-US" sz="6000" b="1" u="dashHeavy" dirty="0" smtClean="0">
                <a:uFill>
                  <a:solidFill>
                    <a:schemeClr val="accent1"/>
                  </a:solidFill>
                </a:uFill>
              </a:rPr>
              <a:t> &amp; Limitations</a:t>
            </a:r>
            <a:endParaRPr lang="en-US" sz="6000" b="1" u="dashHeavy" dirty="0">
              <a:uFill>
                <a:solidFill>
                  <a:schemeClr val="accent1"/>
                </a:solidFill>
              </a:uFill>
              <a:latin typeface="+mj-lt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23222824" y="13831236"/>
            <a:ext cx="15819745" cy="52187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/>
        </p:nvSpPr>
        <p:spPr>
          <a:xfrm>
            <a:off x="23222824" y="18665043"/>
            <a:ext cx="15819745" cy="123002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TextBox 139"/>
          <p:cNvSpPr txBox="1"/>
          <p:nvPr/>
        </p:nvSpPr>
        <p:spPr>
          <a:xfrm>
            <a:off x="35917257" y="7164073"/>
            <a:ext cx="29983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6000" b="1" u="dashHeavy" dirty="0" smtClean="0">
                <a:uFill>
                  <a:solidFill>
                    <a:schemeClr val="accent1"/>
                  </a:solidFill>
                </a:uFill>
                <a:latin typeface="+mj-lt"/>
              </a:rPr>
              <a:t>Analyses</a:t>
            </a:r>
            <a:endParaRPr lang="en-US" sz="6000" b="1" u="dashHeavy" dirty="0">
              <a:uFill>
                <a:solidFill>
                  <a:schemeClr val="accent1"/>
                </a:solidFill>
              </a:uFill>
              <a:latin typeface="+mj-lt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40061894" y="20438189"/>
            <a:ext cx="10199193" cy="57576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TextBox 143"/>
          <p:cNvSpPr txBox="1"/>
          <p:nvPr/>
        </p:nvSpPr>
        <p:spPr>
          <a:xfrm>
            <a:off x="45989544" y="20510772"/>
            <a:ext cx="408785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6000" b="1" u="dashHeavy" dirty="0" smtClean="0">
                <a:uFill>
                  <a:solidFill>
                    <a:schemeClr val="accent1"/>
                  </a:solidFill>
                </a:uFill>
                <a:latin typeface="+mj-lt"/>
              </a:rPr>
              <a:t>Implications</a:t>
            </a:r>
            <a:endParaRPr lang="en-US" sz="6000" b="1" u="dashHeavy" dirty="0">
              <a:uFill>
                <a:solidFill>
                  <a:schemeClr val="accent1"/>
                </a:solidFill>
              </a:uFill>
              <a:latin typeface="+mj-lt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40456083" y="21704139"/>
            <a:ext cx="952515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 smtClean="0">
                <a:latin typeface="Cambria"/>
                <a:cs typeface="Cambria"/>
              </a:rPr>
              <a:t>This could be implications or limitations. </a:t>
            </a:r>
          </a:p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 smtClean="0">
                <a:latin typeface="Cambria"/>
                <a:cs typeface="Cambria"/>
              </a:rPr>
              <a:t>Implications explain how policy makers, educators, researchers, practitioners could use these results.</a:t>
            </a:r>
          </a:p>
          <a:p>
            <a:pPr marL="457200" lvl="1" indent="-228600">
              <a:spcBef>
                <a:spcPts val="800"/>
              </a:spcBef>
              <a:buFont typeface="Arial"/>
              <a:buChar char="•"/>
            </a:pPr>
            <a:r>
              <a:rPr lang="en-US" sz="2600" dirty="0" smtClean="0">
                <a:latin typeface="Cambria"/>
                <a:cs typeface="Cambria"/>
              </a:rPr>
              <a:t>This looks like a sub-bullet here.</a:t>
            </a:r>
          </a:p>
        </p:txBody>
      </p:sp>
      <p:sp>
        <p:nvSpPr>
          <p:cNvPr id="151" name="Rectangle 150"/>
          <p:cNvSpPr/>
          <p:nvPr/>
        </p:nvSpPr>
        <p:spPr>
          <a:xfrm>
            <a:off x="40061894" y="7773505"/>
            <a:ext cx="10199193" cy="116659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TextBox 152"/>
          <p:cNvSpPr txBox="1"/>
          <p:nvPr/>
        </p:nvSpPr>
        <p:spPr>
          <a:xfrm>
            <a:off x="40392093" y="6536267"/>
            <a:ext cx="9730574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 smtClean="0">
                <a:latin typeface="Cambria"/>
                <a:cs typeface="Cambria"/>
              </a:rPr>
              <a:t>Why oh why did you find your results?</a:t>
            </a:r>
          </a:p>
          <a:p>
            <a:pPr marL="457200" lvl="1" indent="-228600">
              <a:spcBef>
                <a:spcPts val="800"/>
              </a:spcBef>
              <a:buFont typeface="Arial"/>
              <a:buChar char="•"/>
            </a:pPr>
            <a:r>
              <a:rPr lang="en-US" sz="2600" dirty="0" smtClean="0">
                <a:latin typeface="Cambria"/>
                <a:cs typeface="Cambria"/>
              </a:rPr>
              <a:t>Explain here some more</a:t>
            </a:r>
          </a:p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 smtClean="0">
                <a:latin typeface="Cambria"/>
                <a:cs typeface="Cambria"/>
              </a:rPr>
              <a:t>And even more explanations. </a:t>
            </a:r>
          </a:p>
          <a:p>
            <a:pPr marL="457200" lvl="1" indent="-228600">
              <a:spcBef>
                <a:spcPts val="800"/>
              </a:spcBef>
              <a:buFont typeface="Arial"/>
              <a:buChar char="•"/>
            </a:pPr>
            <a:r>
              <a:rPr lang="en-US" sz="2600" dirty="0" smtClean="0">
                <a:latin typeface="Cambria"/>
                <a:cs typeface="Cambria"/>
              </a:rPr>
              <a:t>With more sub-bullets.</a:t>
            </a:r>
          </a:p>
          <a:p>
            <a:pPr marL="457200" lvl="1" indent="-228600">
              <a:spcBef>
                <a:spcPts val="800"/>
              </a:spcBef>
              <a:buFont typeface="Arial"/>
              <a:buChar char="•"/>
            </a:pPr>
            <a:r>
              <a:rPr lang="en-US" sz="2600" dirty="0" smtClean="0">
                <a:latin typeface="Cambria"/>
                <a:cs typeface="Cambria"/>
              </a:rPr>
              <a:t>It never ends</a:t>
            </a:r>
            <a:endParaRPr lang="en-US" sz="2600" dirty="0">
              <a:latin typeface="Cambria"/>
              <a:cs typeface="Cambria"/>
            </a:endParaRPr>
          </a:p>
          <a:p>
            <a:pPr indent="-2331720">
              <a:spcBef>
                <a:spcPts val="800"/>
              </a:spcBef>
            </a:pPr>
            <a:r>
              <a:rPr lang="en-US" sz="2400" b="1" dirty="0">
                <a:latin typeface="Cambria"/>
                <a:cs typeface="Cambria"/>
              </a:rPr>
              <a:t>NOTE: Don’t change the sizes of this box or it will mess up the angle</a:t>
            </a:r>
            <a:r>
              <a:rPr lang="en-US" sz="2400" b="1" dirty="0" smtClean="0">
                <a:latin typeface="Cambria"/>
                <a:cs typeface="Cambria"/>
              </a:rPr>
              <a:t>.</a:t>
            </a:r>
            <a:endParaRPr lang="en-US" sz="2400" b="1" dirty="0">
              <a:latin typeface="Cambria"/>
              <a:cs typeface="Cambria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40392094" y="28527257"/>
            <a:ext cx="9525156" cy="222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 smtClean="0">
                <a:latin typeface="Cambria"/>
                <a:cs typeface="Cambria"/>
              </a:rPr>
              <a:t>This could also be implications or conclusions</a:t>
            </a:r>
          </a:p>
          <a:p>
            <a:pPr marL="457200" lvl="1" indent="-228600">
              <a:spcBef>
                <a:spcPts val="800"/>
              </a:spcBef>
              <a:buFont typeface="Arial"/>
              <a:buChar char="•"/>
            </a:pPr>
            <a:r>
              <a:rPr lang="en-US" sz="2600" dirty="0" smtClean="0">
                <a:latin typeface="Cambria"/>
                <a:cs typeface="Cambria"/>
              </a:rPr>
              <a:t>A sub-bullet – almost done here</a:t>
            </a:r>
          </a:p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 smtClean="0">
                <a:latin typeface="Cambria"/>
                <a:cs typeface="Cambria"/>
              </a:rPr>
              <a:t>One more point</a:t>
            </a:r>
          </a:p>
          <a:p>
            <a:pPr marL="457200" lvl="1" indent="-228600">
              <a:spcBef>
                <a:spcPts val="800"/>
              </a:spcBef>
              <a:buFont typeface="Arial"/>
              <a:buChar char="•"/>
            </a:pPr>
            <a:r>
              <a:rPr lang="en-US" sz="2600" dirty="0" smtClean="0">
                <a:latin typeface="Cambria"/>
                <a:cs typeface="Cambria"/>
              </a:rPr>
              <a:t>And the last sub-bullet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3693732" y="8793843"/>
            <a:ext cx="14912899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 smtClean="0">
                <a:latin typeface="Cambria"/>
                <a:cs typeface="Cambria"/>
              </a:rPr>
              <a:t>Summary of results and/or tables</a:t>
            </a:r>
            <a:endParaRPr lang="en-US" sz="3000" dirty="0">
              <a:latin typeface="Cambria"/>
              <a:cs typeface="Cambria"/>
            </a:endParaRPr>
          </a:p>
          <a:p>
            <a:pPr marL="457200" lvl="1" indent="-228600">
              <a:spcBef>
                <a:spcPts val="800"/>
              </a:spcBef>
              <a:buFont typeface="Arial"/>
              <a:buChar char="•"/>
            </a:pPr>
            <a:r>
              <a:rPr lang="en-US" sz="2600" dirty="0" smtClean="0">
                <a:latin typeface="Cambria"/>
                <a:cs typeface="Cambria"/>
              </a:rPr>
              <a:t>Information here</a:t>
            </a:r>
            <a:endParaRPr lang="en-US" sz="2600" dirty="0">
              <a:latin typeface="Cambria"/>
              <a:cs typeface="Cambria"/>
            </a:endParaRPr>
          </a:p>
          <a:p>
            <a:pPr marL="228600" indent="-228600">
              <a:spcBef>
                <a:spcPts val="1600"/>
              </a:spcBef>
              <a:buFont typeface="Wingdings" charset="2"/>
              <a:buChar char="§"/>
            </a:pPr>
            <a:r>
              <a:rPr lang="en-US" sz="3000" dirty="0" smtClean="0">
                <a:latin typeface="Cambria"/>
                <a:cs typeface="Cambria"/>
              </a:rPr>
              <a:t>More info here</a:t>
            </a:r>
            <a:endParaRPr lang="en-US" sz="3000" dirty="0">
              <a:latin typeface="Cambria"/>
              <a:cs typeface="Cambria"/>
            </a:endParaRPr>
          </a:p>
          <a:p>
            <a:pPr marL="457200" lvl="1" indent="-228600">
              <a:spcBef>
                <a:spcPts val="800"/>
              </a:spcBef>
              <a:buFont typeface="Arial"/>
              <a:buChar char="•"/>
            </a:pPr>
            <a:r>
              <a:rPr lang="en-US" sz="2600" dirty="0" smtClean="0">
                <a:latin typeface="Cambria"/>
                <a:cs typeface="Cambria"/>
              </a:rPr>
              <a:t>Information here</a:t>
            </a:r>
          </a:p>
          <a:p>
            <a:pPr indent="-2331720">
              <a:spcBef>
                <a:spcPts val="800"/>
              </a:spcBef>
            </a:pPr>
            <a:r>
              <a:rPr lang="en-US" sz="2400" b="1" dirty="0">
                <a:latin typeface="Cambria"/>
                <a:cs typeface="Cambria"/>
              </a:rPr>
              <a:t>NOTE: Don’t change the sizes of this </a:t>
            </a:r>
            <a:r>
              <a:rPr lang="en-US" sz="2400" b="1" dirty="0" smtClean="0">
                <a:latin typeface="Cambria"/>
                <a:cs typeface="Cambria"/>
              </a:rPr>
              <a:t>top box </a:t>
            </a:r>
            <a:r>
              <a:rPr lang="en-US" sz="2400" b="1" dirty="0">
                <a:latin typeface="Cambria"/>
                <a:cs typeface="Cambria"/>
              </a:rPr>
              <a:t>or it will mess up the angle.</a:t>
            </a:r>
          </a:p>
          <a:p>
            <a:pPr marL="228600" lvl="1">
              <a:spcBef>
                <a:spcPts val="800"/>
              </a:spcBef>
            </a:pPr>
            <a:endParaRPr lang="en-US" sz="2600" dirty="0">
              <a:latin typeface="Cambria"/>
              <a:cs typeface="Cambria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371600" y="6089713"/>
            <a:ext cx="671687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baseline="30000" dirty="0" smtClean="0">
                <a:latin typeface="+mj-lt"/>
                <a:cs typeface="Cambria"/>
              </a:rPr>
              <a:t>1</a:t>
            </a:r>
            <a:r>
              <a:rPr lang="en-US" sz="4200" dirty="0" smtClean="0">
                <a:latin typeface="+mj-lt"/>
                <a:cs typeface="Cambria"/>
              </a:rPr>
              <a:t>Title, Department, University</a:t>
            </a:r>
          </a:p>
          <a:p>
            <a:r>
              <a:rPr lang="en-US" sz="4200" baseline="30000" dirty="0" smtClean="0">
                <a:cs typeface="Cambria"/>
              </a:rPr>
              <a:t>2</a:t>
            </a:r>
            <a:r>
              <a:rPr lang="en-US" sz="4200" dirty="0">
                <a:cs typeface="Cambria"/>
              </a:rPr>
              <a:t>Title, Department, </a:t>
            </a:r>
            <a:r>
              <a:rPr lang="en-US" sz="4200" dirty="0" smtClean="0">
                <a:cs typeface="Cambria"/>
              </a:rPr>
              <a:t>University</a:t>
            </a:r>
            <a:endParaRPr lang="en-US" sz="4200" dirty="0" smtClean="0">
              <a:latin typeface="+mj-lt"/>
              <a:cs typeface="Cambria"/>
            </a:endParaRPr>
          </a:p>
          <a:p>
            <a:r>
              <a:rPr lang="en-US" sz="4200" baseline="30000" dirty="0" smtClean="0">
                <a:cs typeface="Cambria"/>
              </a:rPr>
              <a:t>3</a:t>
            </a:r>
            <a:r>
              <a:rPr lang="en-US" sz="4200" dirty="0" smtClean="0">
                <a:cs typeface="Cambria"/>
              </a:rPr>
              <a:t>Title</a:t>
            </a:r>
            <a:r>
              <a:rPr lang="en-US" sz="4200" dirty="0">
                <a:cs typeface="Cambria"/>
              </a:rPr>
              <a:t>, Department, </a:t>
            </a:r>
            <a:r>
              <a:rPr lang="en-US" sz="4200" dirty="0" smtClean="0">
                <a:cs typeface="Cambria"/>
              </a:rPr>
              <a:t>University</a:t>
            </a:r>
            <a:endParaRPr lang="en-US" sz="4200" dirty="0">
              <a:cs typeface="Cambria"/>
            </a:endParaRPr>
          </a:p>
        </p:txBody>
      </p:sp>
      <p:pic>
        <p:nvPicPr>
          <p:cNvPr id="2" name="Picture 1" descr="new_logo_vertical_186-blac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8950" y="869950"/>
            <a:ext cx="2628900" cy="1892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</TotalTime>
  <Words>407</Words>
  <Application>Microsoft Macintosh PowerPoint</Application>
  <PresentationFormat>Custom</PresentationFormat>
  <Paragraphs>64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California State University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Plunkett</dc:creator>
  <cp:lastModifiedBy>Scott Plunkett</cp:lastModifiedBy>
  <cp:revision>73</cp:revision>
  <dcterms:created xsi:type="dcterms:W3CDTF">2010-11-18T00:12:28Z</dcterms:created>
  <dcterms:modified xsi:type="dcterms:W3CDTF">2016-01-25T20:51:30Z</dcterms:modified>
</cp:coreProperties>
</file>