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B02D7-99B1-ED41-AA0A-AD0FD700528D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D5F77-1B3F-2B41-8C1E-3B98566AB1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Visual Rhetoric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visual_literacy_p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5" y="990600"/>
            <a:ext cx="794385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cultural context do you think this image belongs to?</a:t>
            </a:r>
            <a:endParaRPr lang="en-US" dirty="0"/>
          </a:p>
        </p:txBody>
      </p:sp>
      <p:pic>
        <p:nvPicPr>
          <p:cNvPr id="6" name="Content Placeholder 5" descr="Gorkemli+Figure+3.jpg"/>
          <p:cNvPicPr>
            <a:picLocks noGrp="1" noChangeAspect="1"/>
          </p:cNvPicPr>
          <p:nvPr>
            <p:ph idx="1"/>
          </p:nvPr>
        </p:nvPicPr>
        <p:blipFill>
          <a:blip r:embed="rId2"/>
          <a:srcRect l="-77888" r="-77888"/>
          <a:stretch>
            <a:fillRect/>
          </a:stretch>
        </p:blipFill>
        <p:spPr>
          <a:xfrm>
            <a:off x="457200" y="2018902"/>
            <a:ext cx="822960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Images so Powerful?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Images are evocative – they elicit strong emotions</a:t>
            </a:r>
          </a:p>
          <a:p>
            <a:r>
              <a:rPr lang="en-US" dirty="0" smtClean="0"/>
              <a:t>Images are processed cognitively more quickly than written text</a:t>
            </a:r>
          </a:p>
          <a:p>
            <a:r>
              <a:rPr lang="en-US" dirty="0" smtClean="0"/>
              <a:t>Images are open to interpretation</a:t>
            </a:r>
          </a:p>
          <a:p>
            <a:pPr lvl="1"/>
            <a:r>
              <a:rPr lang="en-US" dirty="0" smtClean="0"/>
              <a:t>They can appeal to many different viewers</a:t>
            </a:r>
          </a:p>
          <a:p>
            <a:pPr lvl="1"/>
            <a:r>
              <a:rPr lang="en-US" dirty="0" smtClean="0"/>
              <a:t>They can be used in many contexts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makes this image evocative?</a:t>
            </a:r>
            <a:endParaRPr lang="en-US" dirty="0"/>
          </a:p>
        </p:txBody>
      </p:sp>
      <p:pic>
        <p:nvPicPr>
          <p:cNvPr id="4" name="Content Placeholder 3" descr="childhurtad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8261" r="-18261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some of the ways this image could be interpreted?</a:t>
            </a:r>
            <a:endParaRPr lang="en-US" dirty="0"/>
          </a:p>
        </p:txBody>
      </p:sp>
      <p:pic>
        <p:nvPicPr>
          <p:cNvPr id="6" name="Content Placeholder 5" descr="cityindesert.jpg"/>
          <p:cNvPicPr>
            <a:picLocks noGrp="1" noChangeAspect="1"/>
          </p:cNvPicPr>
          <p:nvPr>
            <p:ph idx="1"/>
          </p:nvPr>
        </p:nvPicPr>
        <p:blipFill>
          <a:blip r:embed="rId2"/>
          <a:srcRect l="-27807" r="-27807"/>
          <a:stretch>
            <a:fillRect/>
          </a:stretch>
        </p:blipFill>
        <p:spPr>
          <a:xfrm>
            <a:off x="-1253067" y="1600200"/>
            <a:ext cx="11463867" cy="50038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some of the contexts in which this image could be used?</a:t>
            </a:r>
            <a:endParaRPr lang="en-US" dirty="0"/>
          </a:p>
        </p:txBody>
      </p:sp>
      <p:pic>
        <p:nvPicPr>
          <p:cNvPr id="4" name="Content Placeholder 3" descr="balloons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0550" r="-10550"/>
          <a:stretch>
            <a:fillRect/>
          </a:stretch>
        </p:blipFill>
        <p:spPr/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Image Text?</a:t>
            </a:r>
            <a:endParaRPr lang="en-US" dirty="0"/>
          </a:p>
        </p:txBody>
      </p:sp>
      <p:pic>
        <p:nvPicPr>
          <p:cNvPr id="4" name="Content Placeholder 3" descr="italianroadsign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0531" r="-10531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 as Symbols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Like written words, images are symbols that represent an object, action, idea, or concept.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topSig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7288" y="3597453"/>
            <a:ext cx="2249424" cy="22311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De-coding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image texts are not always an explicit photographic representation of something, we must learn to “read” them, the same way we learn to read a written text. This is often called “de-coding.”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STARBUCS-thumbnail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735" y="3852063"/>
            <a:ext cx="2944500" cy="27563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 as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And, just like word-only texts, images exist as a kind of “language,” which often must be learned within the context of a certain culture.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native_american_symbols_t039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7202" y="3349621"/>
            <a:ext cx="4940063" cy="30757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Visual Literacy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ability to interpret, evaluate, and make meaning from information presented in the form of an image.</a:t>
            </a:r>
          </a:p>
          <a:p>
            <a:endParaRPr lang="en-US" dirty="0" smtClean="0"/>
          </a:p>
          <a:p>
            <a:r>
              <a:rPr lang="en-US" dirty="0" smtClean="0"/>
              <a:t>The ability to communicate by the use of images within a textual form.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 in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all the things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/>
              <a:t>y</a:t>
            </a:r>
            <a:r>
              <a:rPr lang="en-US" dirty="0" smtClean="0"/>
              <a:t>ou’d have to know to</a:t>
            </a:r>
          </a:p>
          <a:p>
            <a:pPr>
              <a:buNone/>
            </a:pPr>
            <a:r>
              <a:rPr lang="en-US" dirty="0" smtClean="0"/>
              <a:t>   “de-code” the “language”</a:t>
            </a:r>
          </a:p>
          <a:p>
            <a:pPr>
              <a:buNone/>
            </a:pPr>
            <a:r>
              <a:rPr lang="en-US" dirty="0" smtClean="0"/>
              <a:t>     in this image?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sarah-palin-newsweek-cov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7297" y="1600200"/>
            <a:ext cx="3509503" cy="47361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How could this image be interpreted?</a:t>
            </a:r>
            <a:endParaRPr lang="en-US" dirty="0"/>
          </a:p>
        </p:txBody>
      </p:sp>
      <p:pic>
        <p:nvPicPr>
          <p:cNvPr id="5" name="Picture 4" descr="branded-bab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397" y="1390905"/>
            <a:ext cx="6349206" cy="4076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image seem to say?</a:t>
            </a:r>
            <a:endParaRPr lang="en-US" dirty="0"/>
          </a:p>
        </p:txBody>
      </p:sp>
      <p:pic>
        <p:nvPicPr>
          <p:cNvPr id="8" name="Content Placeholder 7" descr="Earth_Hands.jpg"/>
          <p:cNvPicPr>
            <a:picLocks noGrp="1" noChangeAspect="1"/>
          </p:cNvPicPr>
          <p:nvPr>
            <p:ph idx="1"/>
          </p:nvPr>
        </p:nvPicPr>
        <p:blipFill>
          <a:blip r:embed="rId2"/>
          <a:srcRect l="-27807" r="-2780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6541</TotalTime>
  <Words>270</Words>
  <Application>Microsoft Office PowerPoint</Application>
  <PresentationFormat>On-screen Show (4:3)</PresentationFormat>
  <Paragraphs>31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Visual Rhetoric</vt:lpstr>
      <vt:lpstr>What is an Image Text?</vt:lpstr>
      <vt:lpstr>Images as Symbols</vt:lpstr>
      <vt:lpstr>De-coding Images</vt:lpstr>
      <vt:lpstr>Images as Language</vt:lpstr>
      <vt:lpstr>Definition of Visual Literacy</vt:lpstr>
      <vt:lpstr>Images in Context</vt:lpstr>
      <vt:lpstr>How could this image be interpreted?</vt:lpstr>
      <vt:lpstr>What does this image seem to say?</vt:lpstr>
      <vt:lpstr>What cultural context do you think this image belongs to?</vt:lpstr>
      <vt:lpstr>Why are Images so Powerful?</vt:lpstr>
      <vt:lpstr>What makes this image evocative?</vt:lpstr>
      <vt:lpstr>What are some of the ways this image could be interpreted?</vt:lpstr>
      <vt:lpstr>What are some of the contexts in which this image could be used?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Rhetoric</dc:title>
  <dc:creator>Elizabeth Jurgensen</dc:creator>
  <cp:lastModifiedBy>Owner</cp:lastModifiedBy>
  <cp:revision>4</cp:revision>
  <dcterms:created xsi:type="dcterms:W3CDTF">2011-10-04T13:48:06Z</dcterms:created>
  <dcterms:modified xsi:type="dcterms:W3CDTF">2012-03-29T04:59:32Z</dcterms:modified>
</cp:coreProperties>
</file>