
<file path=[Content_Types].xml><?xml version="1.0" encoding="utf-8"?>
<Types xmlns="http://schemas.openxmlformats.org/package/2006/content-types">
  <Override PartName="/ppt/slideLayouts/slideLayout8.xml" ContentType="application/vnd.openxmlformats-officedocument.presentationml.slideLayout+xml"/>
  <Override PartName="/ppt/diagrams/quickStyle7.xml" ContentType="application/vnd.openxmlformats-officedocument.drawingml.diagramStyle+xml"/>
  <Override PartName="/ppt/diagrams/quickStyle14.xml" ContentType="application/vnd.openxmlformats-officedocument.drawingml.diagramStyle+xml"/>
  <Override PartName="/ppt/diagrams/colors12.xml" ContentType="application/vnd.openxmlformats-officedocument.drawingml.diagramColors+xml"/>
  <Override PartName="/ppt/diagrams/data13.xml" ContentType="application/vnd.openxmlformats-officedocument.drawingml.diagramData+xml"/>
  <Override PartName="/ppt/slides/slide22.xml" ContentType="application/vnd.openxmlformats-officedocument.presentationml.slide+xml"/>
  <Override PartName="/ppt/slides/slide28.xml" ContentType="application/vnd.openxmlformats-officedocument.presentationml.slide+xml"/>
  <Override PartName="/ppt/diagrams/layout14.xml" ContentType="application/vnd.openxmlformats-officedocument.drawingml.diagramLayout+xml"/>
  <Override PartName="/ppt/diagrams/colors1.xml" ContentType="application/vnd.openxmlformats-officedocument.drawingml.diagramColors+xml"/>
  <Override PartName="/ppt/slides/slide30.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diagrams/layout1.xml" ContentType="application/vnd.openxmlformats-officedocument.drawingml.diagramLayout+xml"/>
  <Override PartName="/ppt/diagrams/layout8.xml" ContentType="application/vnd.openxmlformats-officedocument.drawingml.diagramLayout+xml"/>
  <Override PartName="/ppt/diagrams/quickStyle11.xml" ContentType="application/vnd.openxmlformats-officedocument.drawingml.diagramStyle+xml"/>
  <Override PartName="/ppt/slideLayouts/slideLayout3.xml" ContentType="application/vnd.openxmlformats-officedocument.presentationml.slideLayout+xml"/>
  <Override PartName="/ppt/slides/slide21.xml" ContentType="application/vnd.openxmlformats-officedocument.presentationml.slide+xml"/>
  <Override PartName="/ppt/diagrams/colors7.xml" ContentType="application/vnd.openxmlformats-officedocument.drawingml.diagramColors+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diagrams/quickStyle8.xml" ContentType="application/vnd.openxmlformats-officedocument.drawingml.diagramStyle+xml"/>
  <Override PartName="/ppt/diagrams/layout11.xml" ContentType="application/vnd.openxmlformats-officedocument.drawingml.diagramLayout+xml"/>
  <Override PartName="/ppt/slides/slide13.xml" ContentType="application/vnd.openxmlformats-officedocument.presentationml.slide+xml"/>
  <Override PartName="/ppt/diagrams/data10.xml" ContentType="application/vnd.openxmlformats-officedocument.drawingml.diagramData+xml"/>
  <Override PartName="/ppt/diagrams/colors10.xml" ContentType="application/vnd.openxmlformats-officedocument.drawingml.diagramColors+xml"/>
  <Override PartName="/ppt/diagrams/quickStyle9.xml" ContentType="application/vnd.openxmlformats-officedocument.drawingml.diagramStyl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9.xml" ContentType="application/vnd.openxmlformats-officedocument.drawingml.diagramColors+xml"/>
  <Override PartName="/ppt/diagrams/layout12.xml" ContentType="application/vnd.openxmlformats-officedocument.drawingml.diagram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Override PartName="/ppt/diagrams/data11.xml" ContentType="application/vnd.openxmlformats-officedocument.drawingml.diagramData+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Override PartName="/ppt/diagrams/quickStyle12.xml" ContentType="application/vnd.openxmlformats-officedocument.drawingml.diagramStyle+xml"/>
  <Default Extension="bin" ContentType="application/vnd.openxmlformats-officedocument.presentationml.printerSettings"/>
  <Override PartName="/ppt/slides/slide5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diagrams/data7.xml" ContentType="application/vnd.openxmlformats-officedocument.drawingml.diagramData+xml"/>
  <Override PartName="/ppt/diagrams/colors8.xml" ContentType="application/vnd.openxmlformats-officedocument.drawingml.diagramColors+xml"/>
  <Override PartName="/ppt/theme/theme2.xml" ContentType="application/vnd.openxmlformats-officedocument.theme+xml"/>
  <Override PartName="/ppt/slides/slide2.xml" ContentType="application/vnd.openxmlformats-officedocument.presentationml.slide+xml"/>
  <Override PartName="/ppt/diagrams/layout13.xml" ContentType="application/vnd.openxmlformats-officedocument.drawingml.diagramLayout+xml"/>
  <Override PartName="/ppt/slides/slide35.xml" ContentType="application/vnd.openxmlformats-officedocument.presentationml.slide+xml"/>
  <Override PartName="/ppt/diagrams/data12.xml" ContentType="application/vnd.openxmlformats-officedocument.drawingml.diagramData+xml"/>
  <Override PartName="/ppt/slides/slide42.xml" ContentType="application/vnd.openxmlformats-officedocument.presentationml.slide+xml"/>
  <Override PartName="/ppt/diagrams/quickStyle10.xml" ContentType="application/vnd.openxmlformats-officedocument.drawingml.diagramStyle+xml"/>
  <Override PartName="/ppt/slides/slide45.xml" ContentType="application/vnd.openxmlformats-officedocument.presentationml.slide+xml"/>
  <Override PartName="/ppt/diagrams/colors4.xml" ContentType="application/vnd.openxmlformats-officedocument.drawingml.diagramColors+xml"/>
  <Override PartName="/ppt/diagrams/layout10.xml" ContentType="application/vnd.openxmlformats-officedocument.drawingml.diagramLayout+xml"/>
  <Override PartName="/ppt/diagrams/colors11.xml" ContentType="application/vnd.openxmlformats-officedocument.drawingml.diagramColor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diagrams/quickStyle4.xml" ContentType="application/vnd.openxmlformats-officedocument.drawingml.diagramStyle+xml"/>
  <Override PartName="/ppt/diagrams/data14.xml" ContentType="application/vnd.openxmlformats-officedocument.drawingml.diagramData+xml"/>
  <Override PartName="/ppt/slides/slide34.xml" ContentType="application/vnd.openxmlformats-officedocument.presentationml.slide+xml"/>
  <Override PartName="/ppt/diagrams/data5.xml" ContentType="application/vnd.openxmlformats-officedocument.drawingml.diagramData+xml"/>
  <Override PartName="/ppt/slides/slide44.xml" ContentType="application/vnd.openxmlformats-officedocument.presentationml.slide+xml"/>
  <Override PartName="/ppt/diagrams/data8.xml" ContentType="application/vnd.openxmlformats-officedocument.drawingml.diagramData+xml"/>
  <Override PartName="/ppt/diagrams/colors3.xml" ContentType="application/vnd.openxmlformats-officedocument.drawingml.diagramColors+xml"/>
  <Override PartName="/ppt/diagrams/data9.xml" ContentType="application/vnd.openxmlformats-officedocument.drawingml.diagramData+xml"/>
  <Override PartName="/ppt/diagrams/data4.xml" ContentType="application/vnd.openxmlformats-officedocument.drawingml.diagramData+xml"/>
  <Override PartName="/ppt/slides/slide49.xml" ContentType="application/vnd.openxmlformats-officedocument.presentationml.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diagrams/layout5.xml" ContentType="application/vnd.openxmlformats-officedocument.drawingml.diagramLayout+xml"/>
  <Override PartName="/ppt/slides/slide48.xml" ContentType="application/vnd.openxmlformats-officedocument.presentationml.slide+xml"/>
  <Override PartName="/ppt/theme/theme1.xml" ContentType="application/vnd.openxmlformats-officedocument.theme+xml"/>
  <Override PartName="/ppt/diagrams/quickStyle6.xml" ContentType="application/vnd.openxmlformats-officedocument.drawingml.diagramStyle+xml"/>
  <Override PartName="/ppt/presentation.xml" ContentType="application/vnd.openxmlformats-officedocument.presentationml.presentation.main+xml"/>
  <Override PartName="/ppt/diagrams/layout7.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Override PartName="/ppt/diagrams/quickStyle13.xml" ContentType="application/vnd.openxmlformats-officedocument.drawingml.diagramStyle+xml"/>
  <Default Extension="rels" ContentType="application/vnd.openxmlformats-package.relationships+xml"/>
  <Override PartName="/ppt/diagrams/layout9.xml" ContentType="application/vnd.openxmlformats-officedocument.drawingml.diagramLayout+xml"/>
  <Override PartName="/ppt/diagrams/colors13.xml" ContentType="application/vnd.openxmlformats-officedocument.drawingml.diagramColors+xml"/>
  <Override PartName="/ppt/slides/slide9.xml" ContentType="application/vnd.openxmlformats-officedocument.presentationml.slide+xml"/>
  <Override PartName="/ppt/diagrams/colors5.xml" ContentType="application/vnd.openxmlformats-officedocument.drawingml.diagramColors+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diagrams/colors6.xml" ContentType="application/vnd.openxmlformats-officedocument.drawingml.diagramColors+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Lst>
  <p:notesMasterIdLst>
    <p:notesMasterId r:id="rId58"/>
  </p:notesMasterIdLst>
  <p:sldIdLst>
    <p:sldId id="263" r:id="rId2"/>
    <p:sldId id="257" r:id="rId3"/>
    <p:sldId id="264" r:id="rId4"/>
    <p:sldId id="319" r:id="rId5"/>
    <p:sldId id="265" r:id="rId6"/>
    <p:sldId id="313" r:id="rId7"/>
    <p:sldId id="314" r:id="rId8"/>
    <p:sldId id="315" r:id="rId9"/>
    <p:sldId id="320" r:id="rId10"/>
    <p:sldId id="321" r:id="rId11"/>
    <p:sldId id="266" r:id="rId12"/>
    <p:sldId id="267" r:id="rId13"/>
    <p:sldId id="322" r:id="rId14"/>
    <p:sldId id="323" r:id="rId15"/>
    <p:sldId id="268" r:id="rId16"/>
    <p:sldId id="269" r:id="rId17"/>
    <p:sldId id="324" r:id="rId18"/>
    <p:sldId id="270" r:id="rId19"/>
    <p:sldId id="271" r:id="rId20"/>
    <p:sldId id="272" r:id="rId21"/>
    <p:sldId id="325" r:id="rId22"/>
    <p:sldId id="326" r:id="rId23"/>
    <p:sldId id="273" r:id="rId24"/>
    <p:sldId id="278" r:id="rId25"/>
    <p:sldId id="311" r:id="rId26"/>
    <p:sldId id="310" r:id="rId27"/>
    <p:sldId id="275" r:id="rId28"/>
    <p:sldId id="289" r:id="rId29"/>
    <p:sldId id="277" r:id="rId30"/>
    <p:sldId id="327" r:id="rId31"/>
    <p:sldId id="328" r:id="rId32"/>
    <p:sldId id="279" r:id="rId33"/>
    <p:sldId id="304" r:id="rId34"/>
    <p:sldId id="302" r:id="rId35"/>
    <p:sldId id="305" r:id="rId36"/>
    <p:sldId id="306" r:id="rId37"/>
    <p:sldId id="307" r:id="rId38"/>
    <p:sldId id="282" r:id="rId39"/>
    <p:sldId id="308" r:id="rId40"/>
    <p:sldId id="301" r:id="rId41"/>
    <p:sldId id="299" r:id="rId42"/>
    <p:sldId id="317" r:id="rId43"/>
    <p:sldId id="316" r:id="rId44"/>
    <p:sldId id="284" r:id="rId45"/>
    <p:sldId id="318" r:id="rId46"/>
    <p:sldId id="285" r:id="rId47"/>
    <p:sldId id="300" r:id="rId48"/>
    <p:sldId id="286" r:id="rId49"/>
    <p:sldId id="294" r:id="rId50"/>
    <p:sldId id="287" r:id="rId51"/>
    <p:sldId id="309" r:id="rId52"/>
    <p:sldId id="293" r:id="rId53"/>
    <p:sldId id="292" r:id="rId54"/>
    <p:sldId id="288" r:id="rId55"/>
    <p:sldId id="291" r:id="rId56"/>
    <p:sldId id="312"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45" d="100"/>
          <a:sy n="145" d="100"/>
        </p:scale>
        <p:origin x="-62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504"/>
    </p:cViewPr>
  </p:sorter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presProps" Target="pres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notesMaster" Target="notesMasters/notes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printerSettings" Target="printerSettings/printerSettings1.bin"/><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viewProps" Target="view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DF9E4-1999-7D49-A507-1C27DEE2D400}"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1909D37B-352B-C142-8492-EBCC703F75FC}">
      <dgm:prSet phldrT="[Text]"/>
      <dgm:spPr/>
      <dgm:t>
        <a:bodyPr/>
        <a:lstStyle/>
        <a:p>
          <a:r>
            <a:rPr lang="en-US" dirty="0" smtClean="0"/>
            <a:t>Masochistic pain</a:t>
          </a:r>
          <a:endParaRPr lang="en-US" dirty="0"/>
        </a:p>
      </dgm:t>
    </dgm:pt>
    <dgm:pt modelId="{9ECA7E3F-727C-1B4A-AB54-F5E35D40488A}" type="parTrans" cxnId="{78F4A04D-D8CC-1048-9406-C496C4A4AA11}">
      <dgm:prSet/>
      <dgm:spPr/>
      <dgm:t>
        <a:bodyPr/>
        <a:lstStyle/>
        <a:p>
          <a:endParaRPr lang="en-US"/>
        </a:p>
      </dgm:t>
    </dgm:pt>
    <dgm:pt modelId="{FF5A76CF-CC1A-864E-AA8F-FE902B7D457C}" type="sibTrans" cxnId="{78F4A04D-D8CC-1048-9406-C496C4A4AA11}">
      <dgm:prSet/>
      <dgm:spPr/>
      <dgm:t>
        <a:bodyPr/>
        <a:lstStyle/>
        <a:p>
          <a:endParaRPr lang="en-US"/>
        </a:p>
      </dgm:t>
    </dgm:pt>
    <dgm:pt modelId="{3882E33D-3A3B-2D4D-9003-7E8E3B460AC1}">
      <dgm:prSet phldrT="[Text]"/>
      <dgm:spPr/>
      <dgm:t>
        <a:bodyPr/>
        <a:lstStyle/>
        <a:p>
          <a:r>
            <a:rPr lang="en-US" dirty="0" smtClean="0"/>
            <a:t>Pain is bad per se</a:t>
          </a:r>
          <a:endParaRPr lang="en-US" dirty="0"/>
        </a:p>
      </dgm:t>
    </dgm:pt>
    <dgm:pt modelId="{2C8C6920-B6EE-A349-8308-F15105BD39F4}" type="parTrans" cxnId="{A32A017A-453C-8A48-953A-59E604422D9D}">
      <dgm:prSet/>
      <dgm:spPr/>
      <dgm:t>
        <a:bodyPr/>
        <a:lstStyle/>
        <a:p>
          <a:endParaRPr lang="en-US"/>
        </a:p>
      </dgm:t>
    </dgm:pt>
    <dgm:pt modelId="{8E9295EB-0E9B-DE48-AE1E-AA0E7AD81ABA}" type="sibTrans" cxnId="{A32A017A-453C-8A48-953A-59E604422D9D}">
      <dgm:prSet/>
      <dgm:spPr/>
      <dgm:t>
        <a:bodyPr/>
        <a:lstStyle/>
        <a:p>
          <a:endParaRPr lang="en-US"/>
        </a:p>
      </dgm:t>
    </dgm:pt>
    <dgm:pt modelId="{ABA9A66C-44D0-5E4D-835A-3FE5A6FE9CFD}">
      <dgm:prSet phldrT="[Text]"/>
      <dgm:spPr/>
      <dgm:t>
        <a:bodyPr/>
        <a:lstStyle/>
        <a:p>
          <a:r>
            <a:rPr lang="en-US" dirty="0" smtClean="0"/>
            <a:t>Economic masochism</a:t>
          </a:r>
          <a:endParaRPr lang="en-US" dirty="0"/>
        </a:p>
      </dgm:t>
    </dgm:pt>
    <dgm:pt modelId="{E02ACD9E-D68D-7144-841B-759EAE7E2613}" type="parTrans" cxnId="{ED031D8B-2844-C244-A085-337F8810A3F8}">
      <dgm:prSet/>
      <dgm:spPr/>
      <dgm:t>
        <a:bodyPr/>
        <a:lstStyle/>
        <a:p>
          <a:endParaRPr lang="en-US"/>
        </a:p>
      </dgm:t>
    </dgm:pt>
    <dgm:pt modelId="{2EF92EC7-4AC6-E345-8B1D-97DEDA194C20}" type="sibTrans" cxnId="{ED031D8B-2844-C244-A085-337F8810A3F8}">
      <dgm:prSet/>
      <dgm:spPr/>
      <dgm:t>
        <a:bodyPr/>
        <a:lstStyle/>
        <a:p>
          <a:endParaRPr lang="en-US"/>
        </a:p>
      </dgm:t>
    </dgm:pt>
    <dgm:pt modelId="{A0DAF886-31EB-F040-AD99-543F182D2DF0}">
      <dgm:prSet phldrT="[Text]"/>
      <dgm:spPr/>
      <dgm:t>
        <a:bodyPr/>
        <a:lstStyle/>
        <a:p>
          <a:r>
            <a:rPr lang="en-US" dirty="0" smtClean="0"/>
            <a:t>Some punishment scenes</a:t>
          </a:r>
          <a:endParaRPr lang="en-US" dirty="0"/>
        </a:p>
      </dgm:t>
    </dgm:pt>
    <dgm:pt modelId="{BAD6F7FF-04A7-C041-BB0A-01009C588B1F}" type="parTrans" cxnId="{9EE455E7-C45C-D142-BE5D-7E9AFAC1E4FF}">
      <dgm:prSet/>
      <dgm:spPr/>
      <dgm:t>
        <a:bodyPr/>
        <a:lstStyle/>
        <a:p>
          <a:endParaRPr lang="en-US"/>
        </a:p>
      </dgm:t>
    </dgm:pt>
    <dgm:pt modelId="{72F1C47D-993F-B348-A2F2-0071AEBF2B4E}" type="sibTrans" cxnId="{9EE455E7-C45C-D142-BE5D-7E9AFAC1E4FF}">
      <dgm:prSet/>
      <dgm:spPr/>
      <dgm:t>
        <a:bodyPr/>
        <a:lstStyle/>
        <a:p>
          <a:endParaRPr lang="en-US"/>
        </a:p>
      </dgm:t>
    </dgm:pt>
    <dgm:pt modelId="{F2F6A3FA-0E03-E34A-933B-8A142E972D74}">
      <dgm:prSet phldrT="[Text]"/>
      <dgm:spPr/>
      <dgm:t>
        <a:bodyPr/>
        <a:lstStyle/>
        <a:p>
          <a:r>
            <a:rPr lang="en-US" dirty="0" smtClean="0"/>
            <a:t>Pain is good per se</a:t>
          </a:r>
          <a:endParaRPr lang="en-US" dirty="0"/>
        </a:p>
      </dgm:t>
    </dgm:pt>
    <dgm:pt modelId="{F71667EA-AA15-4047-B321-87679FEC78CD}" type="parTrans" cxnId="{9709ED72-2BEF-E443-89D4-7F8543D16CD2}">
      <dgm:prSet/>
      <dgm:spPr/>
      <dgm:t>
        <a:bodyPr/>
        <a:lstStyle/>
        <a:p>
          <a:endParaRPr lang="en-US"/>
        </a:p>
      </dgm:t>
    </dgm:pt>
    <dgm:pt modelId="{1ECE5710-ACE7-424C-AE2E-DCDDA878EF66}" type="sibTrans" cxnId="{9709ED72-2BEF-E443-89D4-7F8543D16CD2}">
      <dgm:prSet/>
      <dgm:spPr/>
      <dgm:t>
        <a:bodyPr/>
        <a:lstStyle/>
        <a:p>
          <a:endParaRPr lang="en-US"/>
        </a:p>
      </dgm:t>
    </dgm:pt>
    <dgm:pt modelId="{84E5671E-B246-E448-B4E8-4A72B4EC2673}">
      <dgm:prSet phldrT="[Text]"/>
      <dgm:spPr/>
      <dgm:t>
        <a:bodyPr/>
        <a:lstStyle/>
        <a:p>
          <a:r>
            <a:rPr lang="en-US" dirty="0" smtClean="0"/>
            <a:t>Algolagnic pains</a:t>
          </a:r>
          <a:endParaRPr lang="en-US" dirty="0"/>
        </a:p>
      </dgm:t>
    </dgm:pt>
    <dgm:pt modelId="{A5BF56F3-8689-7144-8647-328B86FBEF86}" type="parTrans" cxnId="{4B54FFCE-15E0-BD41-878C-CF1023985863}">
      <dgm:prSet/>
      <dgm:spPr/>
      <dgm:t>
        <a:bodyPr/>
        <a:lstStyle/>
        <a:p>
          <a:endParaRPr lang="en-US"/>
        </a:p>
      </dgm:t>
    </dgm:pt>
    <dgm:pt modelId="{F31B2E4A-BF9F-0D42-8D79-C3D75441D75F}" type="sibTrans" cxnId="{4B54FFCE-15E0-BD41-878C-CF1023985863}">
      <dgm:prSet/>
      <dgm:spPr/>
      <dgm:t>
        <a:bodyPr/>
        <a:lstStyle/>
        <a:p>
          <a:endParaRPr lang="en-US"/>
        </a:p>
      </dgm:t>
    </dgm:pt>
    <dgm:pt modelId="{5E34413A-E6C9-A64D-A037-70BA1111677C}">
      <dgm:prSet/>
      <dgm:spPr/>
      <dgm:t>
        <a:bodyPr/>
        <a:lstStyle/>
        <a:p>
          <a:r>
            <a:rPr lang="en-US" dirty="0" smtClean="0"/>
            <a:t>Non-algolagnic good pains</a:t>
          </a:r>
          <a:endParaRPr lang="en-US" dirty="0"/>
        </a:p>
      </dgm:t>
    </dgm:pt>
    <dgm:pt modelId="{024059B6-0552-0D4E-A5C5-E7B2E8B640E0}" type="parTrans" cxnId="{0A3CDE29-1064-7243-A34D-A26D5972B9D6}">
      <dgm:prSet/>
      <dgm:spPr/>
      <dgm:t>
        <a:bodyPr/>
        <a:lstStyle/>
        <a:p>
          <a:endParaRPr lang="en-US"/>
        </a:p>
      </dgm:t>
    </dgm:pt>
    <dgm:pt modelId="{4132E03A-4845-E14B-96FC-C56BDF4092A0}" type="sibTrans" cxnId="{0A3CDE29-1064-7243-A34D-A26D5972B9D6}">
      <dgm:prSet/>
      <dgm:spPr/>
      <dgm:t>
        <a:bodyPr/>
        <a:lstStyle/>
        <a:p>
          <a:endParaRPr lang="en-US"/>
        </a:p>
      </dgm:t>
    </dgm:pt>
    <dgm:pt modelId="{0ECB7036-3D1D-874F-B005-04ED90A7EDA0}" type="pres">
      <dgm:prSet presAssocID="{B08DF9E4-1999-7D49-A507-1C27DEE2D400}" presName="hierChild1" presStyleCnt="0">
        <dgm:presLayoutVars>
          <dgm:chPref val="1"/>
          <dgm:dir/>
          <dgm:animOne val="branch"/>
          <dgm:animLvl val="lvl"/>
          <dgm:resizeHandles/>
        </dgm:presLayoutVars>
      </dgm:prSet>
      <dgm:spPr/>
      <dgm:t>
        <a:bodyPr/>
        <a:lstStyle/>
        <a:p>
          <a:endParaRPr lang="en-US"/>
        </a:p>
      </dgm:t>
    </dgm:pt>
    <dgm:pt modelId="{3D692971-E7E6-F847-AD6F-1B9CA9D239B3}" type="pres">
      <dgm:prSet presAssocID="{1909D37B-352B-C142-8492-EBCC703F75FC}" presName="hierRoot1" presStyleCnt="0"/>
      <dgm:spPr/>
    </dgm:pt>
    <dgm:pt modelId="{45B94271-179E-C140-B550-0532666EF0D4}" type="pres">
      <dgm:prSet presAssocID="{1909D37B-352B-C142-8492-EBCC703F75FC}" presName="composite" presStyleCnt="0"/>
      <dgm:spPr/>
    </dgm:pt>
    <dgm:pt modelId="{4D59D0EF-512D-E141-9486-CC0EFF84AE10}" type="pres">
      <dgm:prSet presAssocID="{1909D37B-352B-C142-8492-EBCC703F75FC}" presName="background" presStyleLbl="node0" presStyleIdx="0" presStyleCnt="1"/>
      <dgm:spPr/>
    </dgm:pt>
    <dgm:pt modelId="{7AA1554C-9D88-BB46-AA86-6FFF2CF1FE51}" type="pres">
      <dgm:prSet presAssocID="{1909D37B-352B-C142-8492-EBCC703F75FC}" presName="text" presStyleLbl="fgAcc0" presStyleIdx="0" presStyleCnt="1">
        <dgm:presLayoutVars>
          <dgm:chPref val="3"/>
        </dgm:presLayoutVars>
      </dgm:prSet>
      <dgm:spPr/>
      <dgm:t>
        <a:bodyPr/>
        <a:lstStyle/>
        <a:p>
          <a:endParaRPr lang="en-US"/>
        </a:p>
      </dgm:t>
    </dgm:pt>
    <dgm:pt modelId="{170A99D6-C597-3849-A721-31332F846752}" type="pres">
      <dgm:prSet presAssocID="{1909D37B-352B-C142-8492-EBCC703F75FC}" presName="hierChild2" presStyleCnt="0"/>
      <dgm:spPr/>
    </dgm:pt>
    <dgm:pt modelId="{CFFA343E-3EC7-9F4A-A2A8-3AD64675A857}" type="pres">
      <dgm:prSet presAssocID="{2C8C6920-B6EE-A349-8308-F15105BD39F4}" presName="Name10" presStyleLbl="parChTrans1D2" presStyleIdx="0" presStyleCnt="2"/>
      <dgm:spPr/>
      <dgm:t>
        <a:bodyPr/>
        <a:lstStyle/>
        <a:p>
          <a:endParaRPr lang="en-US"/>
        </a:p>
      </dgm:t>
    </dgm:pt>
    <dgm:pt modelId="{AD4E0CDC-D6FF-4A40-B9C7-E5443A591787}" type="pres">
      <dgm:prSet presAssocID="{3882E33D-3A3B-2D4D-9003-7E8E3B460AC1}" presName="hierRoot2" presStyleCnt="0"/>
      <dgm:spPr/>
    </dgm:pt>
    <dgm:pt modelId="{1C84A23E-5CAB-C941-AB3C-B711BE80D60C}" type="pres">
      <dgm:prSet presAssocID="{3882E33D-3A3B-2D4D-9003-7E8E3B460AC1}" presName="composite2" presStyleCnt="0"/>
      <dgm:spPr/>
    </dgm:pt>
    <dgm:pt modelId="{12B0E0DE-D68C-FD4C-BE18-162ECEFCAE1B}" type="pres">
      <dgm:prSet presAssocID="{3882E33D-3A3B-2D4D-9003-7E8E3B460AC1}" presName="background2" presStyleLbl="node2" presStyleIdx="0" presStyleCnt="2"/>
      <dgm:spPr/>
    </dgm:pt>
    <dgm:pt modelId="{20F30F93-242F-A04D-8F66-00882CD93554}" type="pres">
      <dgm:prSet presAssocID="{3882E33D-3A3B-2D4D-9003-7E8E3B460AC1}" presName="text2" presStyleLbl="fgAcc2" presStyleIdx="0" presStyleCnt="2">
        <dgm:presLayoutVars>
          <dgm:chPref val="3"/>
        </dgm:presLayoutVars>
      </dgm:prSet>
      <dgm:spPr/>
      <dgm:t>
        <a:bodyPr/>
        <a:lstStyle/>
        <a:p>
          <a:endParaRPr lang="en-US"/>
        </a:p>
      </dgm:t>
    </dgm:pt>
    <dgm:pt modelId="{106686A5-CF67-2D48-89C4-374C923B15C0}" type="pres">
      <dgm:prSet presAssocID="{3882E33D-3A3B-2D4D-9003-7E8E3B460AC1}" presName="hierChild3" presStyleCnt="0"/>
      <dgm:spPr/>
    </dgm:pt>
    <dgm:pt modelId="{DCEECA1B-F084-5241-A555-8078E8B94DB9}" type="pres">
      <dgm:prSet presAssocID="{E02ACD9E-D68D-7144-841B-759EAE7E2613}" presName="Name17" presStyleLbl="parChTrans1D3" presStyleIdx="0" presStyleCnt="4"/>
      <dgm:spPr/>
      <dgm:t>
        <a:bodyPr/>
        <a:lstStyle/>
        <a:p>
          <a:endParaRPr lang="en-US"/>
        </a:p>
      </dgm:t>
    </dgm:pt>
    <dgm:pt modelId="{E6AC09CF-EB20-D541-BD84-50076088A0D5}" type="pres">
      <dgm:prSet presAssocID="{ABA9A66C-44D0-5E4D-835A-3FE5A6FE9CFD}" presName="hierRoot3" presStyleCnt="0"/>
      <dgm:spPr/>
    </dgm:pt>
    <dgm:pt modelId="{EDEAE510-6FC9-5847-9F35-18521C2223EA}" type="pres">
      <dgm:prSet presAssocID="{ABA9A66C-44D0-5E4D-835A-3FE5A6FE9CFD}" presName="composite3" presStyleCnt="0"/>
      <dgm:spPr/>
    </dgm:pt>
    <dgm:pt modelId="{4CD1DCE0-1250-B246-8B2F-EAB0E0B01ADB}" type="pres">
      <dgm:prSet presAssocID="{ABA9A66C-44D0-5E4D-835A-3FE5A6FE9CFD}" presName="background3" presStyleLbl="node3" presStyleIdx="0" presStyleCnt="4"/>
      <dgm:spPr/>
    </dgm:pt>
    <dgm:pt modelId="{249C026D-4032-E04D-950B-3B039645C6DE}" type="pres">
      <dgm:prSet presAssocID="{ABA9A66C-44D0-5E4D-835A-3FE5A6FE9CFD}" presName="text3" presStyleLbl="fgAcc3" presStyleIdx="0" presStyleCnt="4">
        <dgm:presLayoutVars>
          <dgm:chPref val="3"/>
        </dgm:presLayoutVars>
      </dgm:prSet>
      <dgm:spPr/>
      <dgm:t>
        <a:bodyPr/>
        <a:lstStyle/>
        <a:p>
          <a:endParaRPr lang="en-US"/>
        </a:p>
      </dgm:t>
    </dgm:pt>
    <dgm:pt modelId="{4C89FAC6-683D-FB4A-84B6-DC7E3863012D}" type="pres">
      <dgm:prSet presAssocID="{ABA9A66C-44D0-5E4D-835A-3FE5A6FE9CFD}" presName="hierChild4" presStyleCnt="0"/>
      <dgm:spPr/>
    </dgm:pt>
    <dgm:pt modelId="{FFDDEA26-E957-9F4F-9E5B-83CD5DA9F726}" type="pres">
      <dgm:prSet presAssocID="{BAD6F7FF-04A7-C041-BB0A-01009C588B1F}" presName="Name17" presStyleLbl="parChTrans1D3" presStyleIdx="1" presStyleCnt="4"/>
      <dgm:spPr/>
      <dgm:t>
        <a:bodyPr/>
        <a:lstStyle/>
        <a:p>
          <a:endParaRPr lang="en-US"/>
        </a:p>
      </dgm:t>
    </dgm:pt>
    <dgm:pt modelId="{29B6348C-03C5-4040-8772-ABCAFC806588}" type="pres">
      <dgm:prSet presAssocID="{A0DAF886-31EB-F040-AD99-543F182D2DF0}" presName="hierRoot3" presStyleCnt="0"/>
      <dgm:spPr/>
    </dgm:pt>
    <dgm:pt modelId="{086F7D0D-C428-324D-ACE5-36D1C3376DBD}" type="pres">
      <dgm:prSet presAssocID="{A0DAF886-31EB-F040-AD99-543F182D2DF0}" presName="composite3" presStyleCnt="0"/>
      <dgm:spPr/>
    </dgm:pt>
    <dgm:pt modelId="{A39850AA-F6EC-564C-9322-B32B4A708CC2}" type="pres">
      <dgm:prSet presAssocID="{A0DAF886-31EB-F040-AD99-543F182D2DF0}" presName="background3" presStyleLbl="node3" presStyleIdx="1" presStyleCnt="4"/>
      <dgm:spPr/>
    </dgm:pt>
    <dgm:pt modelId="{7CAFD658-94A6-FE4E-89E7-4745859D285A}" type="pres">
      <dgm:prSet presAssocID="{A0DAF886-31EB-F040-AD99-543F182D2DF0}" presName="text3" presStyleLbl="fgAcc3" presStyleIdx="1" presStyleCnt="4">
        <dgm:presLayoutVars>
          <dgm:chPref val="3"/>
        </dgm:presLayoutVars>
      </dgm:prSet>
      <dgm:spPr/>
      <dgm:t>
        <a:bodyPr/>
        <a:lstStyle/>
        <a:p>
          <a:endParaRPr lang="en-US"/>
        </a:p>
      </dgm:t>
    </dgm:pt>
    <dgm:pt modelId="{7122A876-E1F5-994C-AA8E-3FC38AC50DC2}" type="pres">
      <dgm:prSet presAssocID="{A0DAF886-31EB-F040-AD99-543F182D2DF0}" presName="hierChild4" presStyleCnt="0"/>
      <dgm:spPr/>
    </dgm:pt>
    <dgm:pt modelId="{A741C61A-236A-AB40-8F15-09A7446DA18A}" type="pres">
      <dgm:prSet presAssocID="{F71667EA-AA15-4047-B321-87679FEC78CD}" presName="Name10" presStyleLbl="parChTrans1D2" presStyleIdx="1" presStyleCnt="2"/>
      <dgm:spPr/>
      <dgm:t>
        <a:bodyPr/>
        <a:lstStyle/>
        <a:p>
          <a:endParaRPr lang="en-US"/>
        </a:p>
      </dgm:t>
    </dgm:pt>
    <dgm:pt modelId="{FCB9E17F-6131-1F40-8FD7-A479AEF56221}" type="pres">
      <dgm:prSet presAssocID="{F2F6A3FA-0E03-E34A-933B-8A142E972D74}" presName="hierRoot2" presStyleCnt="0"/>
      <dgm:spPr/>
    </dgm:pt>
    <dgm:pt modelId="{8C4243F6-91D2-5D45-8AEA-427B0C7ABC0B}" type="pres">
      <dgm:prSet presAssocID="{F2F6A3FA-0E03-E34A-933B-8A142E972D74}" presName="composite2" presStyleCnt="0"/>
      <dgm:spPr/>
    </dgm:pt>
    <dgm:pt modelId="{FD749A98-6D8A-2C49-883F-32C5E84FA436}" type="pres">
      <dgm:prSet presAssocID="{F2F6A3FA-0E03-E34A-933B-8A142E972D74}" presName="background2" presStyleLbl="node2" presStyleIdx="1" presStyleCnt="2"/>
      <dgm:spPr/>
    </dgm:pt>
    <dgm:pt modelId="{4770058B-1295-534D-B269-E0AB3CAAC366}" type="pres">
      <dgm:prSet presAssocID="{F2F6A3FA-0E03-E34A-933B-8A142E972D74}" presName="text2" presStyleLbl="fgAcc2" presStyleIdx="1" presStyleCnt="2">
        <dgm:presLayoutVars>
          <dgm:chPref val="3"/>
        </dgm:presLayoutVars>
      </dgm:prSet>
      <dgm:spPr/>
      <dgm:t>
        <a:bodyPr/>
        <a:lstStyle/>
        <a:p>
          <a:endParaRPr lang="en-US"/>
        </a:p>
      </dgm:t>
    </dgm:pt>
    <dgm:pt modelId="{675A880E-E3CE-064F-9F2D-74610829A9DC}" type="pres">
      <dgm:prSet presAssocID="{F2F6A3FA-0E03-E34A-933B-8A142E972D74}" presName="hierChild3" presStyleCnt="0"/>
      <dgm:spPr/>
    </dgm:pt>
    <dgm:pt modelId="{14BC4AB7-DEBC-5E40-BC51-5F38B09F3934}" type="pres">
      <dgm:prSet presAssocID="{A5BF56F3-8689-7144-8647-328B86FBEF86}" presName="Name17" presStyleLbl="parChTrans1D3" presStyleIdx="2" presStyleCnt="4"/>
      <dgm:spPr/>
      <dgm:t>
        <a:bodyPr/>
        <a:lstStyle/>
        <a:p>
          <a:endParaRPr lang="en-US"/>
        </a:p>
      </dgm:t>
    </dgm:pt>
    <dgm:pt modelId="{21454E56-09F9-1142-951D-DAA3FF7A35EF}" type="pres">
      <dgm:prSet presAssocID="{84E5671E-B246-E448-B4E8-4A72B4EC2673}" presName="hierRoot3" presStyleCnt="0"/>
      <dgm:spPr/>
    </dgm:pt>
    <dgm:pt modelId="{AF7A47E1-1496-AC40-8478-2ED10BEBC205}" type="pres">
      <dgm:prSet presAssocID="{84E5671E-B246-E448-B4E8-4A72B4EC2673}" presName="composite3" presStyleCnt="0"/>
      <dgm:spPr/>
    </dgm:pt>
    <dgm:pt modelId="{1D9DD3D1-918B-0242-9EDE-4E4DA89BED13}" type="pres">
      <dgm:prSet presAssocID="{84E5671E-B246-E448-B4E8-4A72B4EC2673}" presName="background3" presStyleLbl="node3" presStyleIdx="2" presStyleCnt="4"/>
      <dgm:spPr/>
    </dgm:pt>
    <dgm:pt modelId="{6E0E1303-E10F-4B4D-B978-D04615172DA6}" type="pres">
      <dgm:prSet presAssocID="{84E5671E-B246-E448-B4E8-4A72B4EC2673}" presName="text3" presStyleLbl="fgAcc3" presStyleIdx="2" presStyleCnt="4">
        <dgm:presLayoutVars>
          <dgm:chPref val="3"/>
        </dgm:presLayoutVars>
      </dgm:prSet>
      <dgm:spPr/>
      <dgm:t>
        <a:bodyPr/>
        <a:lstStyle/>
        <a:p>
          <a:endParaRPr lang="en-US"/>
        </a:p>
      </dgm:t>
    </dgm:pt>
    <dgm:pt modelId="{C8AFBCA6-7BD4-274B-8D09-5E7E2B3D0484}" type="pres">
      <dgm:prSet presAssocID="{84E5671E-B246-E448-B4E8-4A72B4EC2673}" presName="hierChild4" presStyleCnt="0"/>
      <dgm:spPr/>
    </dgm:pt>
    <dgm:pt modelId="{EA91F892-1BBB-9548-AC7C-3247A4B5CE86}" type="pres">
      <dgm:prSet presAssocID="{024059B6-0552-0D4E-A5C5-E7B2E8B640E0}" presName="Name17" presStyleLbl="parChTrans1D3" presStyleIdx="3" presStyleCnt="4"/>
      <dgm:spPr/>
      <dgm:t>
        <a:bodyPr/>
        <a:lstStyle/>
        <a:p>
          <a:endParaRPr lang="en-US"/>
        </a:p>
      </dgm:t>
    </dgm:pt>
    <dgm:pt modelId="{A18B393D-8112-AD46-AAB5-11C1A8C472F2}" type="pres">
      <dgm:prSet presAssocID="{5E34413A-E6C9-A64D-A037-70BA1111677C}" presName="hierRoot3" presStyleCnt="0"/>
      <dgm:spPr/>
    </dgm:pt>
    <dgm:pt modelId="{3866FA07-8127-5F4F-8351-0EB2633A878B}" type="pres">
      <dgm:prSet presAssocID="{5E34413A-E6C9-A64D-A037-70BA1111677C}" presName="composite3" presStyleCnt="0"/>
      <dgm:spPr/>
    </dgm:pt>
    <dgm:pt modelId="{38234674-21B5-2648-991A-2F921664390A}" type="pres">
      <dgm:prSet presAssocID="{5E34413A-E6C9-A64D-A037-70BA1111677C}" presName="background3" presStyleLbl="node3" presStyleIdx="3" presStyleCnt="4"/>
      <dgm:spPr/>
    </dgm:pt>
    <dgm:pt modelId="{1B02D211-D049-814B-AECC-71B1BBBCE51F}" type="pres">
      <dgm:prSet presAssocID="{5E34413A-E6C9-A64D-A037-70BA1111677C}" presName="text3" presStyleLbl="fgAcc3" presStyleIdx="3" presStyleCnt="4">
        <dgm:presLayoutVars>
          <dgm:chPref val="3"/>
        </dgm:presLayoutVars>
      </dgm:prSet>
      <dgm:spPr/>
      <dgm:t>
        <a:bodyPr/>
        <a:lstStyle/>
        <a:p>
          <a:endParaRPr lang="en-US"/>
        </a:p>
      </dgm:t>
    </dgm:pt>
    <dgm:pt modelId="{000E84E4-8967-984E-A3E4-FBE2E07AFA5E}" type="pres">
      <dgm:prSet presAssocID="{5E34413A-E6C9-A64D-A037-70BA1111677C}" presName="hierChild4" presStyleCnt="0"/>
      <dgm:spPr/>
    </dgm:pt>
  </dgm:ptLst>
  <dgm:cxnLst>
    <dgm:cxn modelId="{12F07CF6-F86E-5B4B-833D-88B060A7C4FC}" type="presOf" srcId="{5E34413A-E6C9-A64D-A037-70BA1111677C}" destId="{1B02D211-D049-814B-AECC-71B1BBBCE51F}" srcOrd="0" destOrd="0" presId="urn:microsoft.com/office/officeart/2005/8/layout/hierarchy1"/>
    <dgm:cxn modelId="{8E180F3A-5F8F-7745-9445-035002813B3B}" type="presOf" srcId="{ABA9A66C-44D0-5E4D-835A-3FE5A6FE9CFD}" destId="{249C026D-4032-E04D-950B-3B039645C6DE}" srcOrd="0" destOrd="0" presId="urn:microsoft.com/office/officeart/2005/8/layout/hierarchy1"/>
    <dgm:cxn modelId="{ED031D8B-2844-C244-A085-337F8810A3F8}" srcId="{3882E33D-3A3B-2D4D-9003-7E8E3B460AC1}" destId="{ABA9A66C-44D0-5E4D-835A-3FE5A6FE9CFD}" srcOrd="0" destOrd="0" parTransId="{E02ACD9E-D68D-7144-841B-759EAE7E2613}" sibTransId="{2EF92EC7-4AC6-E345-8B1D-97DEDA194C20}"/>
    <dgm:cxn modelId="{37B9C0F8-19C8-7447-B023-E92538E0ACDD}" type="presOf" srcId="{3882E33D-3A3B-2D4D-9003-7E8E3B460AC1}" destId="{20F30F93-242F-A04D-8F66-00882CD93554}" srcOrd="0" destOrd="0" presId="urn:microsoft.com/office/officeart/2005/8/layout/hierarchy1"/>
    <dgm:cxn modelId="{9EE455E7-C45C-D142-BE5D-7E9AFAC1E4FF}" srcId="{3882E33D-3A3B-2D4D-9003-7E8E3B460AC1}" destId="{A0DAF886-31EB-F040-AD99-543F182D2DF0}" srcOrd="1" destOrd="0" parTransId="{BAD6F7FF-04A7-C041-BB0A-01009C588B1F}" sibTransId="{72F1C47D-993F-B348-A2F2-0071AEBF2B4E}"/>
    <dgm:cxn modelId="{67A04117-25FD-C440-AAF0-B601BF86861F}" type="presOf" srcId="{A0DAF886-31EB-F040-AD99-543F182D2DF0}" destId="{7CAFD658-94A6-FE4E-89E7-4745859D285A}" srcOrd="0" destOrd="0" presId="urn:microsoft.com/office/officeart/2005/8/layout/hierarchy1"/>
    <dgm:cxn modelId="{0E142E35-5A4B-FF46-A4BC-6C25EE8626E6}" type="presOf" srcId="{BAD6F7FF-04A7-C041-BB0A-01009C588B1F}" destId="{FFDDEA26-E957-9F4F-9E5B-83CD5DA9F726}" srcOrd="0" destOrd="0" presId="urn:microsoft.com/office/officeart/2005/8/layout/hierarchy1"/>
    <dgm:cxn modelId="{DA3EB5D0-B025-8E4F-9CC9-380D88F3144D}" type="presOf" srcId="{A5BF56F3-8689-7144-8647-328B86FBEF86}" destId="{14BC4AB7-DEBC-5E40-BC51-5F38B09F3934}" srcOrd="0" destOrd="0" presId="urn:microsoft.com/office/officeart/2005/8/layout/hierarchy1"/>
    <dgm:cxn modelId="{252664F2-5751-D647-B25C-A6B93DA7AF8B}" type="presOf" srcId="{F2F6A3FA-0E03-E34A-933B-8A142E972D74}" destId="{4770058B-1295-534D-B269-E0AB3CAAC366}" srcOrd="0" destOrd="0" presId="urn:microsoft.com/office/officeart/2005/8/layout/hierarchy1"/>
    <dgm:cxn modelId="{5D8B91E7-35FF-BD42-B546-331C90DF7645}" type="presOf" srcId="{84E5671E-B246-E448-B4E8-4A72B4EC2673}" destId="{6E0E1303-E10F-4B4D-B978-D04615172DA6}" srcOrd="0" destOrd="0" presId="urn:microsoft.com/office/officeart/2005/8/layout/hierarchy1"/>
    <dgm:cxn modelId="{0A3CDE29-1064-7243-A34D-A26D5972B9D6}" srcId="{F2F6A3FA-0E03-E34A-933B-8A142E972D74}" destId="{5E34413A-E6C9-A64D-A037-70BA1111677C}" srcOrd="1" destOrd="0" parTransId="{024059B6-0552-0D4E-A5C5-E7B2E8B640E0}" sibTransId="{4132E03A-4845-E14B-96FC-C56BDF4092A0}"/>
    <dgm:cxn modelId="{63F9E96B-4FBF-404C-B297-022086C7FCD4}" type="presOf" srcId="{2C8C6920-B6EE-A349-8308-F15105BD39F4}" destId="{CFFA343E-3EC7-9F4A-A2A8-3AD64675A857}" srcOrd="0" destOrd="0" presId="urn:microsoft.com/office/officeart/2005/8/layout/hierarchy1"/>
    <dgm:cxn modelId="{A3AE2F8E-BA74-3844-A8CE-434AA848AE9C}" type="presOf" srcId="{024059B6-0552-0D4E-A5C5-E7B2E8B640E0}" destId="{EA91F892-1BBB-9548-AC7C-3247A4B5CE86}" srcOrd="0" destOrd="0" presId="urn:microsoft.com/office/officeart/2005/8/layout/hierarchy1"/>
    <dgm:cxn modelId="{EE64E8AB-A8B2-D648-B620-FF2F682A0051}" type="presOf" srcId="{B08DF9E4-1999-7D49-A507-1C27DEE2D400}" destId="{0ECB7036-3D1D-874F-B005-04ED90A7EDA0}" srcOrd="0" destOrd="0" presId="urn:microsoft.com/office/officeart/2005/8/layout/hierarchy1"/>
    <dgm:cxn modelId="{69A52761-EF79-6446-8283-20D590F3C481}" type="presOf" srcId="{F71667EA-AA15-4047-B321-87679FEC78CD}" destId="{A741C61A-236A-AB40-8F15-09A7446DA18A}" srcOrd="0" destOrd="0" presId="urn:microsoft.com/office/officeart/2005/8/layout/hierarchy1"/>
    <dgm:cxn modelId="{A32A017A-453C-8A48-953A-59E604422D9D}" srcId="{1909D37B-352B-C142-8492-EBCC703F75FC}" destId="{3882E33D-3A3B-2D4D-9003-7E8E3B460AC1}" srcOrd="0" destOrd="0" parTransId="{2C8C6920-B6EE-A349-8308-F15105BD39F4}" sibTransId="{8E9295EB-0E9B-DE48-AE1E-AA0E7AD81ABA}"/>
    <dgm:cxn modelId="{9709ED72-2BEF-E443-89D4-7F8543D16CD2}" srcId="{1909D37B-352B-C142-8492-EBCC703F75FC}" destId="{F2F6A3FA-0E03-E34A-933B-8A142E972D74}" srcOrd="1" destOrd="0" parTransId="{F71667EA-AA15-4047-B321-87679FEC78CD}" sibTransId="{1ECE5710-ACE7-424C-AE2E-DCDDA878EF66}"/>
    <dgm:cxn modelId="{DBA49687-E62D-7748-8470-5EF45003F526}" type="presOf" srcId="{1909D37B-352B-C142-8492-EBCC703F75FC}" destId="{7AA1554C-9D88-BB46-AA86-6FFF2CF1FE51}" srcOrd="0" destOrd="0" presId="urn:microsoft.com/office/officeart/2005/8/layout/hierarchy1"/>
    <dgm:cxn modelId="{4B54FFCE-15E0-BD41-878C-CF1023985863}" srcId="{F2F6A3FA-0E03-E34A-933B-8A142E972D74}" destId="{84E5671E-B246-E448-B4E8-4A72B4EC2673}" srcOrd="0" destOrd="0" parTransId="{A5BF56F3-8689-7144-8647-328B86FBEF86}" sibTransId="{F31B2E4A-BF9F-0D42-8D79-C3D75441D75F}"/>
    <dgm:cxn modelId="{78F4A04D-D8CC-1048-9406-C496C4A4AA11}" srcId="{B08DF9E4-1999-7D49-A507-1C27DEE2D400}" destId="{1909D37B-352B-C142-8492-EBCC703F75FC}" srcOrd="0" destOrd="0" parTransId="{9ECA7E3F-727C-1B4A-AB54-F5E35D40488A}" sibTransId="{FF5A76CF-CC1A-864E-AA8F-FE902B7D457C}"/>
    <dgm:cxn modelId="{D7217EB0-6CBF-D140-BDF6-97747B04FF60}" type="presOf" srcId="{E02ACD9E-D68D-7144-841B-759EAE7E2613}" destId="{DCEECA1B-F084-5241-A555-8078E8B94DB9}" srcOrd="0" destOrd="0" presId="urn:microsoft.com/office/officeart/2005/8/layout/hierarchy1"/>
    <dgm:cxn modelId="{7490312A-70CC-DC43-8893-483268352BEE}" type="presParOf" srcId="{0ECB7036-3D1D-874F-B005-04ED90A7EDA0}" destId="{3D692971-E7E6-F847-AD6F-1B9CA9D239B3}" srcOrd="0" destOrd="0" presId="urn:microsoft.com/office/officeart/2005/8/layout/hierarchy1"/>
    <dgm:cxn modelId="{9006C9F2-865C-D341-B176-AC565E49AA39}" type="presParOf" srcId="{3D692971-E7E6-F847-AD6F-1B9CA9D239B3}" destId="{45B94271-179E-C140-B550-0532666EF0D4}" srcOrd="0" destOrd="0" presId="urn:microsoft.com/office/officeart/2005/8/layout/hierarchy1"/>
    <dgm:cxn modelId="{D7CED76A-C724-FA40-A77E-08C01AD3D9F2}" type="presParOf" srcId="{45B94271-179E-C140-B550-0532666EF0D4}" destId="{4D59D0EF-512D-E141-9486-CC0EFF84AE10}" srcOrd="0" destOrd="0" presId="urn:microsoft.com/office/officeart/2005/8/layout/hierarchy1"/>
    <dgm:cxn modelId="{2038B5E9-063D-4D4C-88F9-8F6F2DEB6F40}" type="presParOf" srcId="{45B94271-179E-C140-B550-0532666EF0D4}" destId="{7AA1554C-9D88-BB46-AA86-6FFF2CF1FE51}" srcOrd="1" destOrd="0" presId="urn:microsoft.com/office/officeart/2005/8/layout/hierarchy1"/>
    <dgm:cxn modelId="{B3BF94ED-3717-F546-AF96-4AD0DC5109E5}" type="presParOf" srcId="{3D692971-E7E6-F847-AD6F-1B9CA9D239B3}" destId="{170A99D6-C597-3849-A721-31332F846752}" srcOrd="1" destOrd="0" presId="urn:microsoft.com/office/officeart/2005/8/layout/hierarchy1"/>
    <dgm:cxn modelId="{35205E42-8580-1E4A-9F8E-617521614678}" type="presParOf" srcId="{170A99D6-C597-3849-A721-31332F846752}" destId="{CFFA343E-3EC7-9F4A-A2A8-3AD64675A857}" srcOrd="0" destOrd="0" presId="urn:microsoft.com/office/officeart/2005/8/layout/hierarchy1"/>
    <dgm:cxn modelId="{D0BE02B8-D6D8-394B-A7DC-98EB2323B7F1}" type="presParOf" srcId="{170A99D6-C597-3849-A721-31332F846752}" destId="{AD4E0CDC-D6FF-4A40-B9C7-E5443A591787}" srcOrd="1" destOrd="0" presId="urn:microsoft.com/office/officeart/2005/8/layout/hierarchy1"/>
    <dgm:cxn modelId="{CA3EB995-E0C0-7C4F-9D9C-A67A0E485BDF}" type="presParOf" srcId="{AD4E0CDC-D6FF-4A40-B9C7-E5443A591787}" destId="{1C84A23E-5CAB-C941-AB3C-B711BE80D60C}" srcOrd="0" destOrd="0" presId="urn:microsoft.com/office/officeart/2005/8/layout/hierarchy1"/>
    <dgm:cxn modelId="{3C805B82-36C7-B949-904C-6F4E4DB28E5A}" type="presParOf" srcId="{1C84A23E-5CAB-C941-AB3C-B711BE80D60C}" destId="{12B0E0DE-D68C-FD4C-BE18-162ECEFCAE1B}" srcOrd="0" destOrd="0" presId="urn:microsoft.com/office/officeart/2005/8/layout/hierarchy1"/>
    <dgm:cxn modelId="{4145C251-D796-CA44-9D93-DFC4B5169204}" type="presParOf" srcId="{1C84A23E-5CAB-C941-AB3C-B711BE80D60C}" destId="{20F30F93-242F-A04D-8F66-00882CD93554}" srcOrd="1" destOrd="0" presId="urn:microsoft.com/office/officeart/2005/8/layout/hierarchy1"/>
    <dgm:cxn modelId="{E0365B6E-CD88-F441-B6C6-7D3AA2674683}" type="presParOf" srcId="{AD4E0CDC-D6FF-4A40-B9C7-E5443A591787}" destId="{106686A5-CF67-2D48-89C4-374C923B15C0}" srcOrd="1" destOrd="0" presId="urn:microsoft.com/office/officeart/2005/8/layout/hierarchy1"/>
    <dgm:cxn modelId="{44348E2F-D490-1948-9FB6-36600737A595}" type="presParOf" srcId="{106686A5-CF67-2D48-89C4-374C923B15C0}" destId="{DCEECA1B-F084-5241-A555-8078E8B94DB9}" srcOrd="0" destOrd="0" presId="urn:microsoft.com/office/officeart/2005/8/layout/hierarchy1"/>
    <dgm:cxn modelId="{1D89E577-387C-2B44-B419-BED972116CB2}" type="presParOf" srcId="{106686A5-CF67-2D48-89C4-374C923B15C0}" destId="{E6AC09CF-EB20-D541-BD84-50076088A0D5}" srcOrd="1" destOrd="0" presId="urn:microsoft.com/office/officeart/2005/8/layout/hierarchy1"/>
    <dgm:cxn modelId="{D140993A-6114-6A4D-B15E-9792F6081154}" type="presParOf" srcId="{E6AC09CF-EB20-D541-BD84-50076088A0D5}" destId="{EDEAE510-6FC9-5847-9F35-18521C2223EA}" srcOrd="0" destOrd="0" presId="urn:microsoft.com/office/officeart/2005/8/layout/hierarchy1"/>
    <dgm:cxn modelId="{57899DED-42BA-024E-8E78-0BED693ECFA2}" type="presParOf" srcId="{EDEAE510-6FC9-5847-9F35-18521C2223EA}" destId="{4CD1DCE0-1250-B246-8B2F-EAB0E0B01ADB}" srcOrd="0" destOrd="0" presId="urn:microsoft.com/office/officeart/2005/8/layout/hierarchy1"/>
    <dgm:cxn modelId="{4AA220B6-7576-ED43-98C7-91BD4AE50BD7}" type="presParOf" srcId="{EDEAE510-6FC9-5847-9F35-18521C2223EA}" destId="{249C026D-4032-E04D-950B-3B039645C6DE}" srcOrd="1" destOrd="0" presId="urn:microsoft.com/office/officeart/2005/8/layout/hierarchy1"/>
    <dgm:cxn modelId="{CA103680-1765-DE4B-A35D-7C5EE0DD88CF}" type="presParOf" srcId="{E6AC09CF-EB20-D541-BD84-50076088A0D5}" destId="{4C89FAC6-683D-FB4A-84B6-DC7E3863012D}" srcOrd="1" destOrd="0" presId="urn:microsoft.com/office/officeart/2005/8/layout/hierarchy1"/>
    <dgm:cxn modelId="{F5EA90C7-D40C-8C48-A36F-1C1641C5BDE0}" type="presParOf" srcId="{106686A5-CF67-2D48-89C4-374C923B15C0}" destId="{FFDDEA26-E957-9F4F-9E5B-83CD5DA9F726}" srcOrd="2" destOrd="0" presId="urn:microsoft.com/office/officeart/2005/8/layout/hierarchy1"/>
    <dgm:cxn modelId="{05A3E5CA-83A1-E641-B1DC-2734E705A647}" type="presParOf" srcId="{106686A5-CF67-2D48-89C4-374C923B15C0}" destId="{29B6348C-03C5-4040-8772-ABCAFC806588}" srcOrd="3" destOrd="0" presId="urn:microsoft.com/office/officeart/2005/8/layout/hierarchy1"/>
    <dgm:cxn modelId="{50C3B084-673C-3C4F-9905-F764C81E41D5}" type="presParOf" srcId="{29B6348C-03C5-4040-8772-ABCAFC806588}" destId="{086F7D0D-C428-324D-ACE5-36D1C3376DBD}" srcOrd="0" destOrd="0" presId="urn:microsoft.com/office/officeart/2005/8/layout/hierarchy1"/>
    <dgm:cxn modelId="{E1797397-AE94-2B4C-88F4-CBEE3BE5D730}" type="presParOf" srcId="{086F7D0D-C428-324D-ACE5-36D1C3376DBD}" destId="{A39850AA-F6EC-564C-9322-B32B4A708CC2}" srcOrd="0" destOrd="0" presId="urn:microsoft.com/office/officeart/2005/8/layout/hierarchy1"/>
    <dgm:cxn modelId="{AFB1FE0B-BE30-974A-BA1E-C380C620C2E1}" type="presParOf" srcId="{086F7D0D-C428-324D-ACE5-36D1C3376DBD}" destId="{7CAFD658-94A6-FE4E-89E7-4745859D285A}" srcOrd="1" destOrd="0" presId="urn:microsoft.com/office/officeart/2005/8/layout/hierarchy1"/>
    <dgm:cxn modelId="{9193A9D2-6A42-9743-B8B5-302DFD98A337}" type="presParOf" srcId="{29B6348C-03C5-4040-8772-ABCAFC806588}" destId="{7122A876-E1F5-994C-AA8E-3FC38AC50DC2}" srcOrd="1" destOrd="0" presId="urn:microsoft.com/office/officeart/2005/8/layout/hierarchy1"/>
    <dgm:cxn modelId="{FDE0AA16-8CF8-EF48-980F-DC613DC9165F}" type="presParOf" srcId="{170A99D6-C597-3849-A721-31332F846752}" destId="{A741C61A-236A-AB40-8F15-09A7446DA18A}" srcOrd="2" destOrd="0" presId="urn:microsoft.com/office/officeart/2005/8/layout/hierarchy1"/>
    <dgm:cxn modelId="{D2306750-2FFD-554F-8606-D83CE57EE266}" type="presParOf" srcId="{170A99D6-C597-3849-A721-31332F846752}" destId="{FCB9E17F-6131-1F40-8FD7-A479AEF56221}" srcOrd="3" destOrd="0" presId="urn:microsoft.com/office/officeart/2005/8/layout/hierarchy1"/>
    <dgm:cxn modelId="{719DB7DC-1E55-774B-8845-4BE4B0774552}" type="presParOf" srcId="{FCB9E17F-6131-1F40-8FD7-A479AEF56221}" destId="{8C4243F6-91D2-5D45-8AEA-427B0C7ABC0B}" srcOrd="0" destOrd="0" presId="urn:microsoft.com/office/officeart/2005/8/layout/hierarchy1"/>
    <dgm:cxn modelId="{7D707727-E73A-1944-9E06-ECF9B202FDCE}" type="presParOf" srcId="{8C4243F6-91D2-5D45-8AEA-427B0C7ABC0B}" destId="{FD749A98-6D8A-2C49-883F-32C5E84FA436}" srcOrd="0" destOrd="0" presId="urn:microsoft.com/office/officeart/2005/8/layout/hierarchy1"/>
    <dgm:cxn modelId="{67984573-2188-0F4B-92C1-EB9A564AE825}" type="presParOf" srcId="{8C4243F6-91D2-5D45-8AEA-427B0C7ABC0B}" destId="{4770058B-1295-534D-B269-E0AB3CAAC366}" srcOrd="1" destOrd="0" presId="urn:microsoft.com/office/officeart/2005/8/layout/hierarchy1"/>
    <dgm:cxn modelId="{D0331174-96FC-504D-93B7-40C86138EA17}" type="presParOf" srcId="{FCB9E17F-6131-1F40-8FD7-A479AEF56221}" destId="{675A880E-E3CE-064F-9F2D-74610829A9DC}" srcOrd="1" destOrd="0" presId="urn:microsoft.com/office/officeart/2005/8/layout/hierarchy1"/>
    <dgm:cxn modelId="{3762FBF9-91AF-7E40-B8B6-A077B3EDEB83}" type="presParOf" srcId="{675A880E-E3CE-064F-9F2D-74610829A9DC}" destId="{14BC4AB7-DEBC-5E40-BC51-5F38B09F3934}" srcOrd="0" destOrd="0" presId="urn:microsoft.com/office/officeart/2005/8/layout/hierarchy1"/>
    <dgm:cxn modelId="{EB78D09A-6A96-3E42-81EF-CF8516602F8A}" type="presParOf" srcId="{675A880E-E3CE-064F-9F2D-74610829A9DC}" destId="{21454E56-09F9-1142-951D-DAA3FF7A35EF}" srcOrd="1" destOrd="0" presId="urn:microsoft.com/office/officeart/2005/8/layout/hierarchy1"/>
    <dgm:cxn modelId="{C0DC2340-4D5A-D04C-84FE-5A125B185669}" type="presParOf" srcId="{21454E56-09F9-1142-951D-DAA3FF7A35EF}" destId="{AF7A47E1-1496-AC40-8478-2ED10BEBC205}" srcOrd="0" destOrd="0" presId="urn:microsoft.com/office/officeart/2005/8/layout/hierarchy1"/>
    <dgm:cxn modelId="{421B1B8E-E116-9745-A733-9ACA93ADC665}" type="presParOf" srcId="{AF7A47E1-1496-AC40-8478-2ED10BEBC205}" destId="{1D9DD3D1-918B-0242-9EDE-4E4DA89BED13}" srcOrd="0" destOrd="0" presId="urn:microsoft.com/office/officeart/2005/8/layout/hierarchy1"/>
    <dgm:cxn modelId="{C6694A60-1933-5645-9F87-1123A94655D8}" type="presParOf" srcId="{AF7A47E1-1496-AC40-8478-2ED10BEBC205}" destId="{6E0E1303-E10F-4B4D-B978-D04615172DA6}" srcOrd="1" destOrd="0" presId="urn:microsoft.com/office/officeart/2005/8/layout/hierarchy1"/>
    <dgm:cxn modelId="{E900A78C-A719-BA42-9858-60CDEE9E0515}" type="presParOf" srcId="{21454E56-09F9-1142-951D-DAA3FF7A35EF}" destId="{C8AFBCA6-7BD4-274B-8D09-5E7E2B3D0484}" srcOrd="1" destOrd="0" presId="urn:microsoft.com/office/officeart/2005/8/layout/hierarchy1"/>
    <dgm:cxn modelId="{3CBBE59C-AF2C-724E-B3AC-D141325281E2}" type="presParOf" srcId="{675A880E-E3CE-064F-9F2D-74610829A9DC}" destId="{EA91F892-1BBB-9548-AC7C-3247A4B5CE86}" srcOrd="2" destOrd="0" presId="urn:microsoft.com/office/officeart/2005/8/layout/hierarchy1"/>
    <dgm:cxn modelId="{5A4D763D-8DED-1649-B66C-66C774421D68}" type="presParOf" srcId="{675A880E-E3CE-064F-9F2D-74610829A9DC}" destId="{A18B393D-8112-AD46-AAB5-11C1A8C472F2}" srcOrd="3" destOrd="0" presId="urn:microsoft.com/office/officeart/2005/8/layout/hierarchy1"/>
    <dgm:cxn modelId="{C82D8C29-E3EE-BB43-9893-47C65193CF0F}" type="presParOf" srcId="{A18B393D-8112-AD46-AAB5-11C1A8C472F2}" destId="{3866FA07-8127-5F4F-8351-0EB2633A878B}" srcOrd="0" destOrd="0" presId="urn:microsoft.com/office/officeart/2005/8/layout/hierarchy1"/>
    <dgm:cxn modelId="{7CED44AA-849B-0140-A4F7-7F19A2D01C88}" type="presParOf" srcId="{3866FA07-8127-5F4F-8351-0EB2633A878B}" destId="{38234674-21B5-2648-991A-2F921664390A}" srcOrd="0" destOrd="0" presId="urn:microsoft.com/office/officeart/2005/8/layout/hierarchy1"/>
    <dgm:cxn modelId="{4A2C7BB0-1C08-2D48-88C3-16638E94C24D}" type="presParOf" srcId="{3866FA07-8127-5F4F-8351-0EB2633A878B}" destId="{1B02D211-D049-814B-AECC-71B1BBBCE51F}" srcOrd="1" destOrd="0" presId="urn:microsoft.com/office/officeart/2005/8/layout/hierarchy1"/>
    <dgm:cxn modelId="{409422EF-BFCF-0F4F-BFE3-EAFF6153682A}" type="presParOf" srcId="{A18B393D-8112-AD46-AAB5-11C1A8C472F2}" destId="{000E84E4-8967-984E-A3E4-FBE2E07AFA5E}" srcOrd="1" destOrd="0" presId="urn:microsoft.com/office/officeart/2005/8/layout/hierarchy1"/>
  </dgm:cxnLst>
  <dgm:bg/>
  <dgm:whole/>
</dgm:dataModel>
</file>

<file path=ppt/diagrams/data10.xml><?xml version="1.0" encoding="utf-8"?>
<dgm:dataModel xmlns:dgm="http://schemas.openxmlformats.org/drawingml/2006/diagram" xmlns:a="http://schemas.openxmlformats.org/drawingml/2006/main">
  <dgm:ptLst>
    <dgm:pt modelId="{D9A22939-B33B-A24B-951B-EAB2560637AA}" type="doc">
      <dgm:prSet loTypeId="urn:microsoft.com/office/officeart/2005/8/layout/venn1" loCatId="relationship" qsTypeId="urn:microsoft.com/office/officeart/2005/8/quickstyle/3D4" qsCatId="3D" csTypeId="urn:microsoft.com/office/officeart/2005/8/colors/accent1_5" csCatId="accent1" phldr="1"/>
      <dgm:spPr/>
    </dgm:pt>
    <dgm:pt modelId="{74748A09-1AD4-DD47-B59E-57494428DFA4}">
      <dgm:prSet phldrT="[Text]"/>
      <dgm:spPr/>
      <dgm:t>
        <a:bodyPr/>
        <a:lstStyle/>
        <a:p>
          <a:r>
            <a:rPr lang="en-US" dirty="0" smtClean="0"/>
            <a:t>Pain</a:t>
          </a:r>
          <a:endParaRPr lang="en-US" dirty="0"/>
        </a:p>
      </dgm:t>
    </dgm:pt>
    <dgm:pt modelId="{B60D9D54-2093-DE40-BC87-8F6A5865A996}" type="parTrans" cxnId="{236715A1-4C17-A842-8DC8-7CE88F684312}">
      <dgm:prSet/>
      <dgm:spPr/>
      <dgm:t>
        <a:bodyPr/>
        <a:lstStyle/>
        <a:p>
          <a:endParaRPr lang="en-US"/>
        </a:p>
      </dgm:t>
    </dgm:pt>
    <dgm:pt modelId="{5690F68E-F911-214E-B708-FD93FF9EBC7F}" type="sibTrans" cxnId="{236715A1-4C17-A842-8DC8-7CE88F684312}">
      <dgm:prSet/>
      <dgm:spPr/>
      <dgm:t>
        <a:bodyPr/>
        <a:lstStyle/>
        <a:p>
          <a:endParaRPr lang="en-US"/>
        </a:p>
      </dgm:t>
    </dgm:pt>
    <dgm:pt modelId="{545D182B-39E1-0347-9106-F5AC7ADE8639}">
      <dgm:prSet phldrT="[Text]"/>
      <dgm:spPr/>
      <dgm:t>
        <a:bodyPr/>
        <a:lstStyle/>
        <a:p>
          <a:r>
            <a:rPr lang="en-US" dirty="0" smtClean="0"/>
            <a:t>Pleasure</a:t>
          </a:r>
          <a:endParaRPr lang="en-US" dirty="0"/>
        </a:p>
      </dgm:t>
    </dgm:pt>
    <dgm:pt modelId="{95C9C51F-3EEB-2B47-94C5-A5E0954A1F0A}" type="parTrans" cxnId="{F74D7FBF-CB81-5043-B9DD-AF9FEE2CEF56}">
      <dgm:prSet/>
      <dgm:spPr/>
      <dgm:t>
        <a:bodyPr/>
        <a:lstStyle/>
        <a:p>
          <a:endParaRPr lang="en-US"/>
        </a:p>
      </dgm:t>
    </dgm:pt>
    <dgm:pt modelId="{B969E260-A04C-8F41-AA71-51CBA8518A54}" type="sibTrans" cxnId="{F74D7FBF-CB81-5043-B9DD-AF9FEE2CEF56}">
      <dgm:prSet/>
      <dgm:spPr/>
      <dgm:t>
        <a:bodyPr/>
        <a:lstStyle/>
        <a:p>
          <a:endParaRPr lang="en-US"/>
        </a:p>
      </dgm:t>
    </dgm:pt>
    <dgm:pt modelId="{3D174C5C-D91E-8348-8338-F379D4EE9036}" type="pres">
      <dgm:prSet presAssocID="{D9A22939-B33B-A24B-951B-EAB2560637AA}" presName="compositeShape" presStyleCnt="0">
        <dgm:presLayoutVars>
          <dgm:chMax val="7"/>
          <dgm:dir/>
          <dgm:resizeHandles val="exact"/>
        </dgm:presLayoutVars>
      </dgm:prSet>
      <dgm:spPr/>
    </dgm:pt>
    <dgm:pt modelId="{8C8EA8F9-9F2D-4649-8EA8-AD8643C7B107}" type="pres">
      <dgm:prSet presAssocID="{74748A09-1AD4-DD47-B59E-57494428DFA4}" presName="circ1" presStyleLbl="vennNode1" presStyleIdx="0" presStyleCnt="2"/>
      <dgm:spPr/>
      <dgm:t>
        <a:bodyPr/>
        <a:lstStyle/>
        <a:p>
          <a:endParaRPr lang="en-US"/>
        </a:p>
      </dgm:t>
    </dgm:pt>
    <dgm:pt modelId="{73BC4371-7BBA-F541-A2C6-81AE585BED67}" type="pres">
      <dgm:prSet presAssocID="{74748A09-1AD4-DD47-B59E-57494428DFA4}" presName="circ1Tx" presStyleLbl="revTx" presStyleIdx="0" presStyleCnt="0">
        <dgm:presLayoutVars>
          <dgm:chMax val="0"/>
          <dgm:chPref val="0"/>
          <dgm:bulletEnabled val="1"/>
        </dgm:presLayoutVars>
      </dgm:prSet>
      <dgm:spPr/>
      <dgm:t>
        <a:bodyPr/>
        <a:lstStyle/>
        <a:p>
          <a:endParaRPr lang="en-US"/>
        </a:p>
      </dgm:t>
    </dgm:pt>
    <dgm:pt modelId="{2D13902E-AF03-BE4C-BFEF-0A59C23C7BB1}" type="pres">
      <dgm:prSet presAssocID="{545D182B-39E1-0347-9106-F5AC7ADE8639}" presName="circ2" presStyleLbl="vennNode1" presStyleIdx="1" presStyleCnt="2"/>
      <dgm:spPr/>
      <dgm:t>
        <a:bodyPr/>
        <a:lstStyle/>
        <a:p>
          <a:endParaRPr lang="en-US"/>
        </a:p>
      </dgm:t>
    </dgm:pt>
    <dgm:pt modelId="{BD6C94A9-44F2-3144-ADCC-90D7FC227D83}" type="pres">
      <dgm:prSet presAssocID="{545D182B-39E1-0347-9106-F5AC7ADE8639}" presName="circ2Tx" presStyleLbl="revTx" presStyleIdx="0" presStyleCnt="0">
        <dgm:presLayoutVars>
          <dgm:chMax val="0"/>
          <dgm:chPref val="0"/>
          <dgm:bulletEnabled val="1"/>
        </dgm:presLayoutVars>
      </dgm:prSet>
      <dgm:spPr/>
      <dgm:t>
        <a:bodyPr/>
        <a:lstStyle/>
        <a:p>
          <a:endParaRPr lang="en-US"/>
        </a:p>
      </dgm:t>
    </dgm:pt>
  </dgm:ptLst>
  <dgm:cxnLst>
    <dgm:cxn modelId="{236715A1-4C17-A842-8DC8-7CE88F684312}" srcId="{D9A22939-B33B-A24B-951B-EAB2560637AA}" destId="{74748A09-1AD4-DD47-B59E-57494428DFA4}" srcOrd="0" destOrd="0" parTransId="{B60D9D54-2093-DE40-BC87-8F6A5865A996}" sibTransId="{5690F68E-F911-214E-B708-FD93FF9EBC7F}"/>
    <dgm:cxn modelId="{014D3BD2-C4E5-374C-B0FF-7354442D2B0C}" type="presOf" srcId="{74748A09-1AD4-DD47-B59E-57494428DFA4}" destId="{8C8EA8F9-9F2D-4649-8EA8-AD8643C7B107}" srcOrd="0" destOrd="0" presId="urn:microsoft.com/office/officeart/2005/8/layout/venn1"/>
    <dgm:cxn modelId="{C0A5872C-DF5B-CD4C-A8B6-AB990E5F25A8}" type="presOf" srcId="{74748A09-1AD4-DD47-B59E-57494428DFA4}" destId="{73BC4371-7BBA-F541-A2C6-81AE585BED67}" srcOrd="1" destOrd="0" presId="urn:microsoft.com/office/officeart/2005/8/layout/venn1"/>
    <dgm:cxn modelId="{901F0A8A-63BA-D846-B55C-EFA266B5E75C}" type="presOf" srcId="{D9A22939-B33B-A24B-951B-EAB2560637AA}" destId="{3D174C5C-D91E-8348-8338-F379D4EE9036}" srcOrd="0" destOrd="0" presId="urn:microsoft.com/office/officeart/2005/8/layout/venn1"/>
    <dgm:cxn modelId="{1377FA32-FAD1-F545-A466-AF8F34F13D70}" type="presOf" srcId="{545D182B-39E1-0347-9106-F5AC7ADE8639}" destId="{BD6C94A9-44F2-3144-ADCC-90D7FC227D83}" srcOrd="1" destOrd="0" presId="urn:microsoft.com/office/officeart/2005/8/layout/venn1"/>
    <dgm:cxn modelId="{50E17004-6C86-EA44-9E12-A12DC8CDA890}" type="presOf" srcId="{545D182B-39E1-0347-9106-F5AC7ADE8639}" destId="{2D13902E-AF03-BE4C-BFEF-0A59C23C7BB1}" srcOrd="0" destOrd="0" presId="urn:microsoft.com/office/officeart/2005/8/layout/venn1"/>
    <dgm:cxn modelId="{F74D7FBF-CB81-5043-B9DD-AF9FEE2CEF56}" srcId="{D9A22939-B33B-A24B-951B-EAB2560637AA}" destId="{545D182B-39E1-0347-9106-F5AC7ADE8639}" srcOrd="1" destOrd="0" parTransId="{95C9C51F-3EEB-2B47-94C5-A5E0954A1F0A}" sibTransId="{B969E260-A04C-8F41-AA71-51CBA8518A54}"/>
    <dgm:cxn modelId="{8BB1F7BE-674A-7A4F-AC7B-B5724398EE08}" type="presParOf" srcId="{3D174C5C-D91E-8348-8338-F379D4EE9036}" destId="{8C8EA8F9-9F2D-4649-8EA8-AD8643C7B107}" srcOrd="0" destOrd="0" presId="urn:microsoft.com/office/officeart/2005/8/layout/venn1"/>
    <dgm:cxn modelId="{24F75059-49E8-614E-B37A-FB5ACDECDFB9}" type="presParOf" srcId="{3D174C5C-D91E-8348-8338-F379D4EE9036}" destId="{73BC4371-7BBA-F541-A2C6-81AE585BED67}" srcOrd="1" destOrd="0" presId="urn:microsoft.com/office/officeart/2005/8/layout/venn1"/>
    <dgm:cxn modelId="{CDCB348E-015E-3245-BA0B-DBE5E425B771}" type="presParOf" srcId="{3D174C5C-D91E-8348-8338-F379D4EE9036}" destId="{2D13902E-AF03-BE4C-BFEF-0A59C23C7BB1}" srcOrd="2" destOrd="0" presId="urn:microsoft.com/office/officeart/2005/8/layout/venn1"/>
    <dgm:cxn modelId="{1A852FF8-D203-AF4C-A58E-37672F986FD2}" type="presParOf" srcId="{3D174C5C-D91E-8348-8338-F379D4EE9036}" destId="{BD6C94A9-44F2-3144-ADCC-90D7FC227D83}" srcOrd="3" destOrd="0" presId="urn:microsoft.com/office/officeart/2005/8/layout/venn1"/>
  </dgm:cxnLst>
  <dgm:bg/>
  <dgm:whole/>
</dgm:dataModel>
</file>

<file path=ppt/diagrams/data11.xml><?xml version="1.0" encoding="utf-8"?>
<dgm:dataModel xmlns:dgm="http://schemas.openxmlformats.org/drawingml/2006/diagram" xmlns:a="http://schemas.openxmlformats.org/drawingml/2006/main">
  <dgm:ptLst>
    <dgm:pt modelId="{9425ADA1-A2D1-2F42-A142-1D077D2F3793}"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476C5BC5-20FA-0E4F-826B-8D25A74BC095}">
      <dgm:prSet phldrT="[Text]"/>
      <dgm:spPr/>
      <dgm:t>
        <a:bodyPr/>
        <a:lstStyle/>
        <a:p>
          <a:r>
            <a:rPr lang="en-US" dirty="0" smtClean="0"/>
            <a:t>Mental state </a:t>
          </a:r>
          <a:r>
            <a:rPr lang="en-US" dirty="0" err="1" smtClean="0"/>
            <a:t>x</a:t>
          </a:r>
          <a:endParaRPr lang="en-US" dirty="0"/>
        </a:p>
      </dgm:t>
    </dgm:pt>
    <dgm:pt modelId="{0920EC45-3ED6-9A49-B9DB-AEBE485BC406}" type="parTrans" cxnId="{AB6E2D14-2620-8C41-96CC-FBDA6C1F7B8F}">
      <dgm:prSet/>
      <dgm:spPr/>
      <dgm:t>
        <a:bodyPr/>
        <a:lstStyle/>
        <a:p>
          <a:endParaRPr lang="en-US"/>
        </a:p>
      </dgm:t>
    </dgm:pt>
    <dgm:pt modelId="{B257EE08-292B-3548-8503-04BB5EB30341}" type="sibTrans" cxnId="{AB6E2D14-2620-8C41-96CC-FBDA6C1F7B8F}">
      <dgm:prSet/>
      <dgm:spPr/>
      <dgm:t>
        <a:bodyPr/>
        <a:lstStyle/>
        <a:p>
          <a:endParaRPr lang="en-US"/>
        </a:p>
      </dgm:t>
    </dgm:pt>
    <dgm:pt modelId="{B9C3D7CD-4B12-DE4E-95CB-51141D53C26F}">
      <dgm:prSet phldrT="[Text]"/>
      <dgm:spPr/>
      <dgm:t>
        <a:bodyPr/>
        <a:lstStyle/>
        <a:p>
          <a:r>
            <a:rPr lang="en-US" dirty="0" smtClean="0"/>
            <a:t>Story</a:t>
          </a:r>
          <a:endParaRPr lang="en-US" dirty="0"/>
        </a:p>
      </dgm:t>
    </dgm:pt>
    <dgm:pt modelId="{0BA9FC61-9CF8-5B4F-BEB3-1F0591424E37}" type="parTrans" cxnId="{7E1F546F-A9FE-6246-BDD1-DA8098413624}">
      <dgm:prSet/>
      <dgm:spPr/>
      <dgm:t>
        <a:bodyPr/>
        <a:lstStyle/>
        <a:p>
          <a:endParaRPr lang="en-US"/>
        </a:p>
      </dgm:t>
    </dgm:pt>
    <dgm:pt modelId="{D07CB11E-1932-B043-A80D-5FC176DCEB08}" type="sibTrans" cxnId="{7E1F546F-A9FE-6246-BDD1-DA8098413624}">
      <dgm:prSet/>
      <dgm:spPr/>
      <dgm:t>
        <a:bodyPr/>
        <a:lstStyle/>
        <a:p>
          <a:endParaRPr lang="en-US"/>
        </a:p>
      </dgm:t>
    </dgm:pt>
    <dgm:pt modelId="{1C9397EC-1C01-CB47-BBE7-BCC2E6AAC84E}">
      <dgm:prSet phldrT="[Text]"/>
      <dgm:spPr/>
      <dgm:t>
        <a:bodyPr/>
        <a:lstStyle/>
        <a:p>
          <a:r>
            <a:rPr lang="en-US" dirty="0" smtClean="0"/>
            <a:t>Pain</a:t>
          </a:r>
          <a:endParaRPr lang="en-US" dirty="0"/>
        </a:p>
      </dgm:t>
    </dgm:pt>
    <dgm:pt modelId="{1A20EB34-F121-4248-A5B8-AD906BDDDFE9}" type="parTrans" cxnId="{5F52708F-3CD3-554B-9E98-5896362D8436}">
      <dgm:prSet/>
      <dgm:spPr/>
      <dgm:t>
        <a:bodyPr/>
        <a:lstStyle/>
        <a:p>
          <a:endParaRPr lang="en-US"/>
        </a:p>
      </dgm:t>
    </dgm:pt>
    <dgm:pt modelId="{2EC690BA-5947-2141-A759-649C80970FAB}" type="sibTrans" cxnId="{5F52708F-3CD3-554B-9E98-5896362D8436}">
      <dgm:prSet/>
      <dgm:spPr/>
      <dgm:t>
        <a:bodyPr/>
        <a:lstStyle/>
        <a:p>
          <a:endParaRPr lang="en-US"/>
        </a:p>
      </dgm:t>
    </dgm:pt>
    <dgm:pt modelId="{F9EF4687-08ED-C848-9B58-A366772F9E7B}">
      <dgm:prSet phldrT="[Text]"/>
      <dgm:spPr/>
      <dgm:t>
        <a:bodyPr/>
        <a:lstStyle/>
        <a:p>
          <a:r>
            <a:rPr lang="en-US" dirty="0" smtClean="0"/>
            <a:t>Cause/explain</a:t>
          </a:r>
          <a:endParaRPr lang="en-US" dirty="0"/>
        </a:p>
      </dgm:t>
    </dgm:pt>
    <dgm:pt modelId="{C9593285-C3FB-8C4A-8C5A-1EDFCE363BBB}" type="parTrans" cxnId="{51F6F975-5CA5-644D-B443-E38718DC164D}">
      <dgm:prSet/>
      <dgm:spPr/>
      <dgm:t>
        <a:bodyPr/>
        <a:lstStyle/>
        <a:p>
          <a:endParaRPr lang="en-US"/>
        </a:p>
      </dgm:t>
    </dgm:pt>
    <dgm:pt modelId="{DEE6FFD0-D50A-C54A-ACA3-376447D6E2A5}" type="sibTrans" cxnId="{51F6F975-5CA5-644D-B443-E38718DC164D}">
      <dgm:prSet/>
      <dgm:spPr/>
      <dgm:t>
        <a:bodyPr/>
        <a:lstStyle/>
        <a:p>
          <a:endParaRPr lang="en-US"/>
        </a:p>
      </dgm:t>
    </dgm:pt>
    <dgm:pt modelId="{3427C962-E94B-E64B-BB81-76BC7B7F9736}">
      <dgm:prSet phldrT="[Text]"/>
      <dgm:spPr/>
      <dgm:t>
        <a:bodyPr/>
        <a:lstStyle/>
        <a:p>
          <a:r>
            <a:rPr lang="en-US" dirty="0" smtClean="0"/>
            <a:t>Pleasure</a:t>
          </a:r>
          <a:endParaRPr lang="en-US" dirty="0"/>
        </a:p>
      </dgm:t>
    </dgm:pt>
    <dgm:pt modelId="{88E76413-8983-6D4C-9489-C8247D7ECB9F}" type="parTrans" cxnId="{FA98DC21-0277-EA4B-AC69-4BF94714DBBA}">
      <dgm:prSet/>
      <dgm:spPr/>
      <dgm:t>
        <a:bodyPr/>
        <a:lstStyle/>
        <a:p>
          <a:endParaRPr lang="en-US"/>
        </a:p>
      </dgm:t>
    </dgm:pt>
    <dgm:pt modelId="{A99C1A5F-A884-C045-811D-058F2DF5E06F}" type="sibTrans" cxnId="{FA98DC21-0277-EA4B-AC69-4BF94714DBBA}">
      <dgm:prSet/>
      <dgm:spPr/>
      <dgm:t>
        <a:bodyPr/>
        <a:lstStyle/>
        <a:p>
          <a:endParaRPr lang="en-US"/>
        </a:p>
      </dgm:t>
    </dgm:pt>
    <dgm:pt modelId="{82CA674E-882D-134F-AFBD-3F23041B0F21}" type="pres">
      <dgm:prSet presAssocID="{9425ADA1-A2D1-2F42-A142-1D077D2F3793}" presName="diagram" presStyleCnt="0">
        <dgm:presLayoutVars>
          <dgm:chPref val="1"/>
          <dgm:dir/>
          <dgm:animOne val="branch"/>
          <dgm:animLvl val="lvl"/>
          <dgm:resizeHandles val="exact"/>
        </dgm:presLayoutVars>
      </dgm:prSet>
      <dgm:spPr/>
      <dgm:t>
        <a:bodyPr/>
        <a:lstStyle/>
        <a:p>
          <a:endParaRPr lang="en-US"/>
        </a:p>
      </dgm:t>
    </dgm:pt>
    <dgm:pt modelId="{15C9A3E3-005A-FD4D-B654-E23A0E38D310}" type="pres">
      <dgm:prSet presAssocID="{476C5BC5-20FA-0E4F-826B-8D25A74BC095}" presName="root1" presStyleCnt="0"/>
      <dgm:spPr/>
    </dgm:pt>
    <dgm:pt modelId="{7CDCDD1F-7C07-6D4E-A038-A73092F870B1}" type="pres">
      <dgm:prSet presAssocID="{476C5BC5-20FA-0E4F-826B-8D25A74BC095}" presName="LevelOneTextNode" presStyleLbl="node0" presStyleIdx="0" presStyleCnt="1">
        <dgm:presLayoutVars>
          <dgm:chPref val="3"/>
        </dgm:presLayoutVars>
      </dgm:prSet>
      <dgm:spPr/>
      <dgm:t>
        <a:bodyPr/>
        <a:lstStyle/>
        <a:p>
          <a:endParaRPr lang="en-US"/>
        </a:p>
      </dgm:t>
    </dgm:pt>
    <dgm:pt modelId="{F39499A8-BB42-AE44-B76F-AE04F278F5E3}" type="pres">
      <dgm:prSet presAssocID="{476C5BC5-20FA-0E4F-826B-8D25A74BC095}" presName="level2hierChild" presStyleCnt="0"/>
      <dgm:spPr/>
    </dgm:pt>
    <dgm:pt modelId="{2E6053D8-4452-694F-8A5B-4F3C714B67C6}" type="pres">
      <dgm:prSet presAssocID="{0BA9FC61-9CF8-5B4F-BEB3-1F0591424E37}" presName="conn2-1" presStyleLbl="parChTrans1D2" presStyleIdx="0" presStyleCnt="2"/>
      <dgm:spPr/>
      <dgm:t>
        <a:bodyPr/>
        <a:lstStyle/>
        <a:p>
          <a:endParaRPr lang="en-US"/>
        </a:p>
      </dgm:t>
    </dgm:pt>
    <dgm:pt modelId="{729E1924-4E01-2B4C-BE57-596361977C7B}" type="pres">
      <dgm:prSet presAssocID="{0BA9FC61-9CF8-5B4F-BEB3-1F0591424E37}" presName="connTx" presStyleLbl="parChTrans1D2" presStyleIdx="0" presStyleCnt="2"/>
      <dgm:spPr/>
      <dgm:t>
        <a:bodyPr/>
        <a:lstStyle/>
        <a:p>
          <a:endParaRPr lang="en-US"/>
        </a:p>
      </dgm:t>
    </dgm:pt>
    <dgm:pt modelId="{9E6457D7-6422-E245-98C4-87026DAEEF79}" type="pres">
      <dgm:prSet presAssocID="{B9C3D7CD-4B12-DE4E-95CB-51141D53C26F}" presName="root2" presStyleCnt="0"/>
      <dgm:spPr/>
    </dgm:pt>
    <dgm:pt modelId="{3D051D5F-27E0-0744-A0DF-116C42663256}" type="pres">
      <dgm:prSet presAssocID="{B9C3D7CD-4B12-DE4E-95CB-51141D53C26F}" presName="LevelTwoTextNode" presStyleLbl="node2" presStyleIdx="0" presStyleCnt="2">
        <dgm:presLayoutVars>
          <dgm:chPref val="3"/>
        </dgm:presLayoutVars>
      </dgm:prSet>
      <dgm:spPr/>
      <dgm:t>
        <a:bodyPr/>
        <a:lstStyle/>
        <a:p>
          <a:endParaRPr lang="en-US"/>
        </a:p>
      </dgm:t>
    </dgm:pt>
    <dgm:pt modelId="{20BB209E-096E-6A41-BE11-77D068CC4B87}" type="pres">
      <dgm:prSet presAssocID="{B9C3D7CD-4B12-DE4E-95CB-51141D53C26F}" presName="level3hierChild" presStyleCnt="0"/>
      <dgm:spPr/>
    </dgm:pt>
    <dgm:pt modelId="{BA0C2C46-31A1-3749-8767-348CA055A80C}" type="pres">
      <dgm:prSet presAssocID="{1A20EB34-F121-4248-A5B8-AD906BDDDFE9}" presName="conn2-1" presStyleLbl="parChTrans1D3" presStyleIdx="0" presStyleCnt="2"/>
      <dgm:spPr/>
      <dgm:t>
        <a:bodyPr/>
        <a:lstStyle/>
        <a:p>
          <a:endParaRPr lang="en-US"/>
        </a:p>
      </dgm:t>
    </dgm:pt>
    <dgm:pt modelId="{24DA2F18-4883-1245-A921-D0D896895573}" type="pres">
      <dgm:prSet presAssocID="{1A20EB34-F121-4248-A5B8-AD906BDDDFE9}" presName="connTx" presStyleLbl="parChTrans1D3" presStyleIdx="0" presStyleCnt="2"/>
      <dgm:spPr/>
      <dgm:t>
        <a:bodyPr/>
        <a:lstStyle/>
        <a:p>
          <a:endParaRPr lang="en-US"/>
        </a:p>
      </dgm:t>
    </dgm:pt>
    <dgm:pt modelId="{E3F9D637-FB41-8148-9BA1-6ECD521D5056}" type="pres">
      <dgm:prSet presAssocID="{1C9397EC-1C01-CB47-BBE7-BCC2E6AAC84E}" presName="root2" presStyleCnt="0"/>
      <dgm:spPr/>
    </dgm:pt>
    <dgm:pt modelId="{0D4619F9-1190-0A4C-A5EC-F24A789ABBEB}" type="pres">
      <dgm:prSet presAssocID="{1C9397EC-1C01-CB47-BBE7-BCC2E6AAC84E}" presName="LevelTwoTextNode" presStyleLbl="node3" presStyleIdx="0" presStyleCnt="2">
        <dgm:presLayoutVars>
          <dgm:chPref val="3"/>
        </dgm:presLayoutVars>
      </dgm:prSet>
      <dgm:spPr/>
      <dgm:t>
        <a:bodyPr/>
        <a:lstStyle/>
        <a:p>
          <a:endParaRPr lang="en-US"/>
        </a:p>
      </dgm:t>
    </dgm:pt>
    <dgm:pt modelId="{C8B8D374-98DA-CD4A-9334-F22BD7A4B4F3}" type="pres">
      <dgm:prSet presAssocID="{1C9397EC-1C01-CB47-BBE7-BCC2E6AAC84E}" presName="level3hierChild" presStyleCnt="0"/>
      <dgm:spPr/>
    </dgm:pt>
    <dgm:pt modelId="{D86B2DB8-E4BC-F44D-B1E7-5FA81E906104}" type="pres">
      <dgm:prSet presAssocID="{C9593285-C3FB-8C4A-8C5A-1EDFCE363BBB}" presName="conn2-1" presStyleLbl="parChTrans1D2" presStyleIdx="1" presStyleCnt="2"/>
      <dgm:spPr/>
      <dgm:t>
        <a:bodyPr/>
        <a:lstStyle/>
        <a:p>
          <a:endParaRPr lang="en-US"/>
        </a:p>
      </dgm:t>
    </dgm:pt>
    <dgm:pt modelId="{A0FA6043-F2DC-5B48-BA60-CE370CB7EA22}" type="pres">
      <dgm:prSet presAssocID="{C9593285-C3FB-8C4A-8C5A-1EDFCE363BBB}" presName="connTx" presStyleLbl="parChTrans1D2" presStyleIdx="1" presStyleCnt="2"/>
      <dgm:spPr/>
      <dgm:t>
        <a:bodyPr/>
        <a:lstStyle/>
        <a:p>
          <a:endParaRPr lang="en-US"/>
        </a:p>
      </dgm:t>
    </dgm:pt>
    <dgm:pt modelId="{EF3747E2-5B66-7C46-A109-DD64DAB9A9E1}" type="pres">
      <dgm:prSet presAssocID="{F9EF4687-08ED-C848-9B58-A366772F9E7B}" presName="root2" presStyleCnt="0"/>
      <dgm:spPr/>
    </dgm:pt>
    <dgm:pt modelId="{CE446CA4-91CC-2743-8FE9-18F77FBDFB9D}" type="pres">
      <dgm:prSet presAssocID="{F9EF4687-08ED-C848-9B58-A366772F9E7B}" presName="LevelTwoTextNode" presStyleLbl="node2" presStyleIdx="1" presStyleCnt="2">
        <dgm:presLayoutVars>
          <dgm:chPref val="3"/>
        </dgm:presLayoutVars>
      </dgm:prSet>
      <dgm:spPr/>
      <dgm:t>
        <a:bodyPr/>
        <a:lstStyle/>
        <a:p>
          <a:endParaRPr lang="en-US"/>
        </a:p>
      </dgm:t>
    </dgm:pt>
    <dgm:pt modelId="{FFFB6875-2DAB-F04D-89A9-BBCAF31D0382}" type="pres">
      <dgm:prSet presAssocID="{F9EF4687-08ED-C848-9B58-A366772F9E7B}" presName="level3hierChild" presStyleCnt="0"/>
      <dgm:spPr/>
    </dgm:pt>
    <dgm:pt modelId="{F2CFBCD1-D698-3D41-8DF9-883B274F9E8E}" type="pres">
      <dgm:prSet presAssocID="{88E76413-8983-6D4C-9489-C8247D7ECB9F}" presName="conn2-1" presStyleLbl="parChTrans1D3" presStyleIdx="1" presStyleCnt="2"/>
      <dgm:spPr/>
      <dgm:t>
        <a:bodyPr/>
        <a:lstStyle/>
        <a:p>
          <a:endParaRPr lang="en-US"/>
        </a:p>
      </dgm:t>
    </dgm:pt>
    <dgm:pt modelId="{6C16047C-D3C5-B14F-87CB-1F0C5487876C}" type="pres">
      <dgm:prSet presAssocID="{88E76413-8983-6D4C-9489-C8247D7ECB9F}" presName="connTx" presStyleLbl="parChTrans1D3" presStyleIdx="1" presStyleCnt="2"/>
      <dgm:spPr/>
      <dgm:t>
        <a:bodyPr/>
        <a:lstStyle/>
        <a:p>
          <a:endParaRPr lang="en-US"/>
        </a:p>
      </dgm:t>
    </dgm:pt>
    <dgm:pt modelId="{6E35138D-17BA-4241-9FF8-9DB72B25EFCF}" type="pres">
      <dgm:prSet presAssocID="{3427C962-E94B-E64B-BB81-76BC7B7F9736}" presName="root2" presStyleCnt="0"/>
      <dgm:spPr/>
    </dgm:pt>
    <dgm:pt modelId="{70DAEA92-2C70-8841-8373-8B3EFBDC2A40}" type="pres">
      <dgm:prSet presAssocID="{3427C962-E94B-E64B-BB81-76BC7B7F9736}" presName="LevelTwoTextNode" presStyleLbl="node3" presStyleIdx="1" presStyleCnt="2">
        <dgm:presLayoutVars>
          <dgm:chPref val="3"/>
        </dgm:presLayoutVars>
      </dgm:prSet>
      <dgm:spPr/>
      <dgm:t>
        <a:bodyPr/>
        <a:lstStyle/>
        <a:p>
          <a:endParaRPr lang="en-US"/>
        </a:p>
      </dgm:t>
    </dgm:pt>
    <dgm:pt modelId="{79947B71-D730-484A-AA4A-EC2AEAAF0D47}" type="pres">
      <dgm:prSet presAssocID="{3427C962-E94B-E64B-BB81-76BC7B7F9736}" presName="level3hierChild" presStyleCnt="0"/>
      <dgm:spPr/>
    </dgm:pt>
  </dgm:ptLst>
  <dgm:cxnLst>
    <dgm:cxn modelId="{6F97B6A9-9FE3-A344-823C-F54FB83FBE83}" type="presOf" srcId="{9425ADA1-A2D1-2F42-A142-1D077D2F3793}" destId="{82CA674E-882D-134F-AFBD-3F23041B0F21}" srcOrd="0" destOrd="0" presId="urn:microsoft.com/office/officeart/2005/8/layout/hierarchy2"/>
    <dgm:cxn modelId="{27FD8F4F-14E0-5648-8B93-077B32AB9767}" type="presOf" srcId="{1A20EB34-F121-4248-A5B8-AD906BDDDFE9}" destId="{BA0C2C46-31A1-3749-8767-348CA055A80C}" srcOrd="0" destOrd="0" presId="urn:microsoft.com/office/officeart/2005/8/layout/hierarchy2"/>
    <dgm:cxn modelId="{51F6F975-5CA5-644D-B443-E38718DC164D}" srcId="{476C5BC5-20FA-0E4F-826B-8D25A74BC095}" destId="{F9EF4687-08ED-C848-9B58-A366772F9E7B}" srcOrd="1" destOrd="0" parTransId="{C9593285-C3FB-8C4A-8C5A-1EDFCE363BBB}" sibTransId="{DEE6FFD0-D50A-C54A-ACA3-376447D6E2A5}"/>
    <dgm:cxn modelId="{3E74084E-278C-6D47-8D34-9097E86A2445}" type="presOf" srcId="{0BA9FC61-9CF8-5B4F-BEB3-1F0591424E37}" destId="{2E6053D8-4452-694F-8A5B-4F3C714B67C6}" srcOrd="0" destOrd="0" presId="urn:microsoft.com/office/officeart/2005/8/layout/hierarchy2"/>
    <dgm:cxn modelId="{7E1F546F-A9FE-6246-BDD1-DA8098413624}" srcId="{476C5BC5-20FA-0E4F-826B-8D25A74BC095}" destId="{B9C3D7CD-4B12-DE4E-95CB-51141D53C26F}" srcOrd="0" destOrd="0" parTransId="{0BA9FC61-9CF8-5B4F-BEB3-1F0591424E37}" sibTransId="{D07CB11E-1932-B043-A80D-5FC176DCEB08}"/>
    <dgm:cxn modelId="{30CE8A21-5AB5-1444-9AF9-2BD49F2E261E}" type="presOf" srcId="{B9C3D7CD-4B12-DE4E-95CB-51141D53C26F}" destId="{3D051D5F-27E0-0744-A0DF-116C42663256}" srcOrd="0" destOrd="0" presId="urn:microsoft.com/office/officeart/2005/8/layout/hierarchy2"/>
    <dgm:cxn modelId="{5D23C9A8-F38C-8D45-A73E-3EF0FCC6EBE7}" type="presOf" srcId="{F9EF4687-08ED-C848-9B58-A366772F9E7B}" destId="{CE446CA4-91CC-2743-8FE9-18F77FBDFB9D}" srcOrd="0" destOrd="0" presId="urn:microsoft.com/office/officeart/2005/8/layout/hierarchy2"/>
    <dgm:cxn modelId="{928EC6B3-9097-3E47-A962-AAA170BB0D04}" type="presOf" srcId="{C9593285-C3FB-8C4A-8C5A-1EDFCE363BBB}" destId="{D86B2DB8-E4BC-F44D-B1E7-5FA81E906104}" srcOrd="0" destOrd="0" presId="urn:microsoft.com/office/officeart/2005/8/layout/hierarchy2"/>
    <dgm:cxn modelId="{4BEF1347-2854-2249-80EA-3E24CC97461E}" type="presOf" srcId="{1C9397EC-1C01-CB47-BBE7-BCC2E6AAC84E}" destId="{0D4619F9-1190-0A4C-A5EC-F24A789ABBEB}" srcOrd="0" destOrd="0" presId="urn:microsoft.com/office/officeart/2005/8/layout/hierarchy2"/>
    <dgm:cxn modelId="{F99A34BA-4AE5-D94A-AACA-35DCA36C2089}" type="presOf" srcId="{0BA9FC61-9CF8-5B4F-BEB3-1F0591424E37}" destId="{729E1924-4E01-2B4C-BE57-596361977C7B}" srcOrd="1" destOrd="0" presId="urn:microsoft.com/office/officeart/2005/8/layout/hierarchy2"/>
    <dgm:cxn modelId="{B9D3B924-8172-6943-B23A-EC09C102AC6F}" type="presOf" srcId="{88E76413-8983-6D4C-9489-C8247D7ECB9F}" destId="{6C16047C-D3C5-B14F-87CB-1F0C5487876C}" srcOrd="1" destOrd="0" presId="urn:microsoft.com/office/officeart/2005/8/layout/hierarchy2"/>
    <dgm:cxn modelId="{4B70B51B-7D56-184D-8A6E-DC8DAB3E20AC}" type="presOf" srcId="{88E76413-8983-6D4C-9489-C8247D7ECB9F}" destId="{F2CFBCD1-D698-3D41-8DF9-883B274F9E8E}" srcOrd="0" destOrd="0" presId="urn:microsoft.com/office/officeart/2005/8/layout/hierarchy2"/>
    <dgm:cxn modelId="{53F25F95-69F0-6C43-9853-0EC3F205A9FE}" type="presOf" srcId="{476C5BC5-20FA-0E4F-826B-8D25A74BC095}" destId="{7CDCDD1F-7C07-6D4E-A038-A73092F870B1}" srcOrd="0" destOrd="0" presId="urn:microsoft.com/office/officeart/2005/8/layout/hierarchy2"/>
    <dgm:cxn modelId="{5F52708F-3CD3-554B-9E98-5896362D8436}" srcId="{B9C3D7CD-4B12-DE4E-95CB-51141D53C26F}" destId="{1C9397EC-1C01-CB47-BBE7-BCC2E6AAC84E}" srcOrd="0" destOrd="0" parTransId="{1A20EB34-F121-4248-A5B8-AD906BDDDFE9}" sibTransId="{2EC690BA-5947-2141-A759-649C80970FAB}"/>
    <dgm:cxn modelId="{BD497B3A-6DF1-5E48-9FF1-131A5BB2D104}" type="presOf" srcId="{1A20EB34-F121-4248-A5B8-AD906BDDDFE9}" destId="{24DA2F18-4883-1245-A921-D0D896895573}" srcOrd="1" destOrd="0" presId="urn:microsoft.com/office/officeart/2005/8/layout/hierarchy2"/>
    <dgm:cxn modelId="{C0BA6FBB-6E21-A74D-854E-5CE28044C560}" type="presOf" srcId="{3427C962-E94B-E64B-BB81-76BC7B7F9736}" destId="{70DAEA92-2C70-8841-8373-8B3EFBDC2A40}" srcOrd="0" destOrd="0" presId="urn:microsoft.com/office/officeart/2005/8/layout/hierarchy2"/>
    <dgm:cxn modelId="{79D66C59-3134-C34E-BB57-F3649D7BA37D}" type="presOf" srcId="{C9593285-C3FB-8C4A-8C5A-1EDFCE363BBB}" destId="{A0FA6043-F2DC-5B48-BA60-CE370CB7EA22}" srcOrd="1" destOrd="0" presId="urn:microsoft.com/office/officeart/2005/8/layout/hierarchy2"/>
    <dgm:cxn modelId="{AB6E2D14-2620-8C41-96CC-FBDA6C1F7B8F}" srcId="{9425ADA1-A2D1-2F42-A142-1D077D2F3793}" destId="{476C5BC5-20FA-0E4F-826B-8D25A74BC095}" srcOrd="0" destOrd="0" parTransId="{0920EC45-3ED6-9A49-B9DB-AEBE485BC406}" sibTransId="{B257EE08-292B-3548-8503-04BB5EB30341}"/>
    <dgm:cxn modelId="{FA98DC21-0277-EA4B-AC69-4BF94714DBBA}" srcId="{F9EF4687-08ED-C848-9B58-A366772F9E7B}" destId="{3427C962-E94B-E64B-BB81-76BC7B7F9736}" srcOrd="0" destOrd="0" parTransId="{88E76413-8983-6D4C-9489-C8247D7ECB9F}" sibTransId="{A99C1A5F-A884-C045-811D-058F2DF5E06F}"/>
    <dgm:cxn modelId="{08AF4E77-E6B4-9847-84B4-DF915BF2E835}" type="presParOf" srcId="{82CA674E-882D-134F-AFBD-3F23041B0F21}" destId="{15C9A3E3-005A-FD4D-B654-E23A0E38D310}" srcOrd="0" destOrd="0" presId="urn:microsoft.com/office/officeart/2005/8/layout/hierarchy2"/>
    <dgm:cxn modelId="{6963F360-93AB-8246-824E-FBDB7D6BEBDB}" type="presParOf" srcId="{15C9A3E3-005A-FD4D-B654-E23A0E38D310}" destId="{7CDCDD1F-7C07-6D4E-A038-A73092F870B1}" srcOrd="0" destOrd="0" presId="urn:microsoft.com/office/officeart/2005/8/layout/hierarchy2"/>
    <dgm:cxn modelId="{3AC8FE10-1919-5F4E-B050-2F67F24CC6D7}" type="presParOf" srcId="{15C9A3E3-005A-FD4D-B654-E23A0E38D310}" destId="{F39499A8-BB42-AE44-B76F-AE04F278F5E3}" srcOrd="1" destOrd="0" presId="urn:microsoft.com/office/officeart/2005/8/layout/hierarchy2"/>
    <dgm:cxn modelId="{A1B33B53-6340-0E4B-8EE6-CF8A7224695F}" type="presParOf" srcId="{F39499A8-BB42-AE44-B76F-AE04F278F5E3}" destId="{2E6053D8-4452-694F-8A5B-4F3C714B67C6}" srcOrd="0" destOrd="0" presId="urn:microsoft.com/office/officeart/2005/8/layout/hierarchy2"/>
    <dgm:cxn modelId="{612B1766-B6D9-E544-9D46-7FFF56A44116}" type="presParOf" srcId="{2E6053D8-4452-694F-8A5B-4F3C714B67C6}" destId="{729E1924-4E01-2B4C-BE57-596361977C7B}" srcOrd="0" destOrd="0" presId="urn:microsoft.com/office/officeart/2005/8/layout/hierarchy2"/>
    <dgm:cxn modelId="{B00E107D-E709-BF49-A92D-A648AE223615}" type="presParOf" srcId="{F39499A8-BB42-AE44-B76F-AE04F278F5E3}" destId="{9E6457D7-6422-E245-98C4-87026DAEEF79}" srcOrd="1" destOrd="0" presId="urn:microsoft.com/office/officeart/2005/8/layout/hierarchy2"/>
    <dgm:cxn modelId="{DD8DF3C7-1F7D-9243-96B7-34F66144F7E3}" type="presParOf" srcId="{9E6457D7-6422-E245-98C4-87026DAEEF79}" destId="{3D051D5F-27E0-0744-A0DF-116C42663256}" srcOrd="0" destOrd="0" presId="urn:microsoft.com/office/officeart/2005/8/layout/hierarchy2"/>
    <dgm:cxn modelId="{A7C0F8A5-A7D4-B345-A887-A7CF9421C0D2}" type="presParOf" srcId="{9E6457D7-6422-E245-98C4-87026DAEEF79}" destId="{20BB209E-096E-6A41-BE11-77D068CC4B87}" srcOrd="1" destOrd="0" presId="urn:microsoft.com/office/officeart/2005/8/layout/hierarchy2"/>
    <dgm:cxn modelId="{599FF017-35ED-2C41-8250-D0799A7A793A}" type="presParOf" srcId="{20BB209E-096E-6A41-BE11-77D068CC4B87}" destId="{BA0C2C46-31A1-3749-8767-348CA055A80C}" srcOrd="0" destOrd="0" presId="urn:microsoft.com/office/officeart/2005/8/layout/hierarchy2"/>
    <dgm:cxn modelId="{9BFC9791-50F7-E54E-B61A-944AD258E498}" type="presParOf" srcId="{BA0C2C46-31A1-3749-8767-348CA055A80C}" destId="{24DA2F18-4883-1245-A921-D0D896895573}" srcOrd="0" destOrd="0" presId="urn:microsoft.com/office/officeart/2005/8/layout/hierarchy2"/>
    <dgm:cxn modelId="{3EECF7C2-362B-E24D-93D1-7ADE4A35C5F3}" type="presParOf" srcId="{20BB209E-096E-6A41-BE11-77D068CC4B87}" destId="{E3F9D637-FB41-8148-9BA1-6ECD521D5056}" srcOrd="1" destOrd="0" presId="urn:microsoft.com/office/officeart/2005/8/layout/hierarchy2"/>
    <dgm:cxn modelId="{DCBA317A-527E-B942-B62F-DC19C8B5D0A7}" type="presParOf" srcId="{E3F9D637-FB41-8148-9BA1-6ECD521D5056}" destId="{0D4619F9-1190-0A4C-A5EC-F24A789ABBEB}" srcOrd="0" destOrd="0" presId="urn:microsoft.com/office/officeart/2005/8/layout/hierarchy2"/>
    <dgm:cxn modelId="{82D5272B-EC7B-2B4D-BF14-A5E8DE05D548}" type="presParOf" srcId="{E3F9D637-FB41-8148-9BA1-6ECD521D5056}" destId="{C8B8D374-98DA-CD4A-9334-F22BD7A4B4F3}" srcOrd="1" destOrd="0" presId="urn:microsoft.com/office/officeart/2005/8/layout/hierarchy2"/>
    <dgm:cxn modelId="{F658A1D9-92EA-7241-A186-7A86AF2AED75}" type="presParOf" srcId="{F39499A8-BB42-AE44-B76F-AE04F278F5E3}" destId="{D86B2DB8-E4BC-F44D-B1E7-5FA81E906104}" srcOrd="2" destOrd="0" presId="urn:microsoft.com/office/officeart/2005/8/layout/hierarchy2"/>
    <dgm:cxn modelId="{96253FB6-0E79-1E49-A0E7-BAA57B7B9A36}" type="presParOf" srcId="{D86B2DB8-E4BC-F44D-B1E7-5FA81E906104}" destId="{A0FA6043-F2DC-5B48-BA60-CE370CB7EA22}" srcOrd="0" destOrd="0" presId="urn:microsoft.com/office/officeart/2005/8/layout/hierarchy2"/>
    <dgm:cxn modelId="{348897F3-FD5E-6149-AA00-4C95DE463AA2}" type="presParOf" srcId="{F39499A8-BB42-AE44-B76F-AE04F278F5E3}" destId="{EF3747E2-5B66-7C46-A109-DD64DAB9A9E1}" srcOrd="3" destOrd="0" presId="urn:microsoft.com/office/officeart/2005/8/layout/hierarchy2"/>
    <dgm:cxn modelId="{D08A9E49-1174-A04D-9694-AC852C4247A1}" type="presParOf" srcId="{EF3747E2-5B66-7C46-A109-DD64DAB9A9E1}" destId="{CE446CA4-91CC-2743-8FE9-18F77FBDFB9D}" srcOrd="0" destOrd="0" presId="urn:microsoft.com/office/officeart/2005/8/layout/hierarchy2"/>
    <dgm:cxn modelId="{058ADA37-804C-7440-AFA5-0F071D3A2139}" type="presParOf" srcId="{EF3747E2-5B66-7C46-A109-DD64DAB9A9E1}" destId="{FFFB6875-2DAB-F04D-89A9-BBCAF31D0382}" srcOrd="1" destOrd="0" presId="urn:microsoft.com/office/officeart/2005/8/layout/hierarchy2"/>
    <dgm:cxn modelId="{9CDAB7B1-225A-984E-9B0F-2766131B3FA0}" type="presParOf" srcId="{FFFB6875-2DAB-F04D-89A9-BBCAF31D0382}" destId="{F2CFBCD1-D698-3D41-8DF9-883B274F9E8E}" srcOrd="0" destOrd="0" presId="urn:microsoft.com/office/officeart/2005/8/layout/hierarchy2"/>
    <dgm:cxn modelId="{DCCB100B-80E1-6C4D-80BC-2E9308796564}" type="presParOf" srcId="{F2CFBCD1-D698-3D41-8DF9-883B274F9E8E}" destId="{6C16047C-D3C5-B14F-87CB-1F0C5487876C}" srcOrd="0" destOrd="0" presId="urn:microsoft.com/office/officeart/2005/8/layout/hierarchy2"/>
    <dgm:cxn modelId="{A84C192A-DEBE-2E4F-BF62-99696972DDD8}" type="presParOf" srcId="{FFFB6875-2DAB-F04D-89A9-BBCAF31D0382}" destId="{6E35138D-17BA-4241-9FF8-9DB72B25EFCF}" srcOrd="1" destOrd="0" presId="urn:microsoft.com/office/officeart/2005/8/layout/hierarchy2"/>
    <dgm:cxn modelId="{1F1E54FE-377A-094D-8D72-BEB8407AF8CD}" type="presParOf" srcId="{6E35138D-17BA-4241-9FF8-9DB72B25EFCF}" destId="{70DAEA92-2C70-8841-8373-8B3EFBDC2A40}" srcOrd="0" destOrd="0" presId="urn:microsoft.com/office/officeart/2005/8/layout/hierarchy2"/>
    <dgm:cxn modelId="{E6AA623E-9173-184F-8C27-89033F84935E}" type="presParOf" srcId="{6E35138D-17BA-4241-9FF8-9DB72B25EFCF}" destId="{79947B71-D730-484A-AA4A-EC2AEAAF0D47}" srcOrd="1" destOrd="0" presId="urn:microsoft.com/office/officeart/2005/8/layout/hierarchy2"/>
  </dgm:cxnLst>
  <dgm:bg/>
  <dgm:whole/>
</dgm:dataModel>
</file>

<file path=ppt/diagrams/data12.xml><?xml version="1.0" encoding="utf-8"?>
<dgm:dataModel xmlns:dgm="http://schemas.openxmlformats.org/drawingml/2006/diagram" xmlns:a="http://schemas.openxmlformats.org/drawingml/2006/main">
  <dgm:ptLst>
    <dgm:pt modelId="{36338A32-7AA8-EE45-B543-E7BE1A9D0E9A}"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en-US"/>
        </a:p>
      </dgm:t>
    </dgm:pt>
    <dgm:pt modelId="{A9BBC566-5E84-5E4F-8946-D073420FB076}">
      <dgm:prSet phldrT="[Text]"/>
      <dgm:spPr/>
      <dgm:t>
        <a:bodyPr/>
        <a:lstStyle/>
        <a:p>
          <a:r>
            <a:rPr lang="en-US" dirty="0" smtClean="0"/>
            <a:t>Pleasure</a:t>
          </a:r>
          <a:endParaRPr lang="en-US" dirty="0"/>
        </a:p>
      </dgm:t>
    </dgm:pt>
    <dgm:pt modelId="{0643A932-9425-0047-9962-A5D6E0E41C4D}" type="parTrans" cxnId="{3C3DAEDB-E13B-B747-BCD7-397887207249}">
      <dgm:prSet/>
      <dgm:spPr/>
      <dgm:t>
        <a:bodyPr/>
        <a:lstStyle/>
        <a:p>
          <a:endParaRPr lang="en-US"/>
        </a:p>
      </dgm:t>
    </dgm:pt>
    <dgm:pt modelId="{D503FC2B-487F-3D45-B977-9FEB03D77334}" type="sibTrans" cxnId="{3C3DAEDB-E13B-B747-BCD7-397887207249}">
      <dgm:prSet/>
      <dgm:spPr/>
      <dgm:t>
        <a:bodyPr/>
        <a:lstStyle/>
        <a:p>
          <a:endParaRPr lang="en-US"/>
        </a:p>
      </dgm:t>
    </dgm:pt>
    <dgm:pt modelId="{8AB76D83-8291-0F46-A69C-9D721102825E}">
      <dgm:prSet phldrT="[Text]"/>
      <dgm:spPr/>
      <dgm:t>
        <a:bodyPr/>
        <a:lstStyle/>
        <a:p>
          <a:r>
            <a:rPr lang="en-US" dirty="0" smtClean="0"/>
            <a:t>Pleasure-related</a:t>
          </a:r>
          <a:endParaRPr lang="en-US" dirty="0"/>
        </a:p>
      </dgm:t>
    </dgm:pt>
    <dgm:pt modelId="{061144F1-4F14-E14B-9BC8-AD9DF175CB46}" type="parTrans" cxnId="{9061EC14-7FE5-0445-8421-6A27C80C3A10}">
      <dgm:prSet/>
      <dgm:spPr/>
      <dgm:t>
        <a:bodyPr/>
        <a:lstStyle/>
        <a:p>
          <a:endParaRPr lang="en-US"/>
        </a:p>
      </dgm:t>
    </dgm:pt>
    <dgm:pt modelId="{08F560E5-32A0-924A-9D3F-5D086553977E}" type="sibTrans" cxnId="{9061EC14-7FE5-0445-8421-6A27C80C3A10}">
      <dgm:prSet/>
      <dgm:spPr/>
      <dgm:t>
        <a:bodyPr/>
        <a:lstStyle/>
        <a:p>
          <a:endParaRPr lang="en-US"/>
        </a:p>
      </dgm:t>
    </dgm:pt>
    <dgm:pt modelId="{836F6F3A-A7EB-8548-AF93-F6FBFB7EFEBB}">
      <dgm:prSet phldrT="[Text]"/>
      <dgm:spPr/>
      <dgm:t>
        <a:bodyPr/>
        <a:lstStyle/>
        <a:p>
          <a:r>
            <a:rPr lang="en-US" dirty="0" smtClean="0"/>
            <a:t>Pain</a:t>
          </a:r>
          <a:endParaRPr lang="en-US" dirty="0"/>
        </a:p>
      </dgm:t>
    </dgm:pt>
    <dgm:pt modelId="{AE6889EA-E04D-D444-97A1-B985E2C8A5BA}" type="parTrans" cxnId="{A162F391-2A66-9640-8C97-38796B5E07A3}">
      <dgm:prSet/>
      <dgm:spPr/>
      <dgm:t>
        <a:bodyPr/>
        <a:lstStyle/>
        <a:p>
          <a:endParaRPr lang="en-US"/>
        </a:p>
      </dgm:t>
    </dgm:pt>
    <dgm:pt modelId="{CFBA0E79-5316-2D40-B9AA-204157344284}" type="sibTrans" cxnId="{A162F391-2A66-9640-8C97-38796B5E07A3}">
      <dgm:prSet/>
      <dgm:spPr/>
      <dgm:t>
        <a:bodyPr/>
        <a:lstStyle/>
        <a:p>
          <a:endParaRPr lang="en-US"/>
        </a:p>
      </dgm:t>
    </dgm:pt>
    <dgm:pt modelId="{AC4A9F7E-A84C-EE4E-86FD-73896B30775C}" type="pres">
      <dgm:prSet presAssocID="{36338A32-7AA8-EE45-B543-E7BE1A9D0E9A}" presName="Name0" presStyleCnt="0">
        <dgm:presLayoutVars>
          <dgm:dir/>
          <dgm:resizeHandles val="exact"/>
        </dgm:presLayoutVars>
      </dgm:prSet>
      <dgm:spPr/>
      <dgm:t>
        <a:bodyPr/>
        <a:lstStyle/>
        <a:p>
          <a:endParaRPr lang="en-US"/>
        </a:p>
      </dgm:t>
    </dgm:pt>
    <dgm:pt modelId="{DC14B0DF-F00B-CB45-B861-6F5D8452CD84}" type="pres">
      <dgm:prSet presAssocID="{A9BBC566-5E84-5E4F-8946-D073420FB076}" presName="Name5" presStyleLbl="vennNode1" presStyleIdx="0" presStyleCnt="3">
        <dgm:presLayoutVars>
          <dgm:bulletEnabled val="1"/>
        </dgm:presLayoutVars>
      </dgm:prSet>
      <dgm:spPr/>
      <dgm:t>
        <a:bodyPr/>
        <a:lstStyle/>
        <a:p>
          <a:endParaRPr lang="en-US"/>
        </a:p>
      </dgm:t>
    </dgm:pt>
    <dgm:pt modelId="{18806ED7-BF1C-CB46-941C-3B257AD3E947}" type="pres">
      <dgm:prSet presAssocID="{D503FC2B-487F-3D45-B977-9FEB03D77334}" presName="space" presStyleCnt="0"/>
      <dgm:spPr/>
    </dgm:pt>
    <dgm:pt modelId="{CAB41A9F-FBF6-8D42-8EFA-3B1D2BAD17B2}" type="pres">
      <dgm:prSet presAssocID="{8AB76D83-8291-0F46-A69C-9D721102825E}" presName="Name5" presStyleLbl="vennNode1" presStyleIdx="1" presStyleCnt="3">
        <dgm:presLayoutVars>
          <dgm:bulletEnabled val="1"/>
        </dgm:presLayoutVars>
      </dgm:prSet>
      <dgm:spPr/>
      <dgm:t>
        <a:bodyPr/>
        <a:lstStyle/>
        <a:p>
          <a:endParaRPr lang="en-US"/>
        </a:p>
      </dgm:t>
    </dgm:pt>
    <dgm:pt modelId="{9268406D-31A3-4E43-8629-060FBA93721E}" type="pres">
      <dgm:prSet presAssocID="{08F560E5-32A0-924A-9D3F-5D086553977E}" presName="space" presStyleCnt="0"/>
      <dgm:spPr/>
    </dgm:pt>
    <dgm:pt modelId="{1743CFD8-1703-964F-A415-568F49B6BF2B}" type="pres">
      <dgm:prSet presAssocID="{836F6F3A-A7EB-8548-AF93-F6FBFB7EFEBB}" presName="Name5" presStyleLbl="vennNode1" presStyleIdx="2" presStyleCnt="3">
        <dgm:presLayoutVars>
          <dgm:bulletEnabled val="1"/>
        </dgm:presLayoutVars>
      </dgm:prSet>
      <dgm:spPr/>
      <dgm:t>
        <a:bodyPr/>
        <a:lstStyle/>
        <a:p>
          <a:endParaRPr lang="en-US"/>
        </a:p>
      </dgm:t>
    </dgm:pt>
  </dgm:ptLst>
  <dgm:cxnLst>
    <dgm:cxn modelId="{A162F391-2A66-9640-8C97-38796B5E07A3}" srcId="{36338A32-7AA8-EE45-B543-E7BE1A9D0E9A}" destId="{836F6F3A-A7EB-8548-AF93-F6FBFB7EFEBB}" srcOrd="2" destOrd="0" parTransId="{AE6889EA-E04D-D444-97A1-B985E2C8A5BA}" sibTransId="{CFBA0E79-5316-2D40-B9AA-204157344284}"/>
    <dgm:cxn modelId="{3C3DAEDB-E13B-B747-BCD7-397887207249}" srcId="{36338A32-7AA8-EE45-B543-E7BE1A9D0E9A}" destId="{A9BBC566-5E84-5E4F-8946-D073420FB076}" srcOrd="0" destOrd="0" parTransId="{0643A932-9425-0047-9962-A5D6E0E41C4D}" sibTransId="{D503FC2B-487F-3D45-B977-9FEB03D77334}"/>
    <dgm:cxn modelId="{9061EC14-7FE5-0445-8421-6A27C80C3A10}" srcId="{36338A32-7AA8-EE45-B543-E7BE1A9D0E9A}" destId="{8AB76D83-8291-0F46-A69C-9D721102825E}" srcOrd="1" destOrd="0" parTransId="{061144F1-4F14-E14B-9BC8-AD9DF175CB46}" sibTransId="{08F560E5-32A0-924A-9D3F-5D086553977E}"/>
    <dgm:cxn modelId="{D5807BAD-81A8-644F-941F-BE67683896A5}" type="presOf" srcId="{36338A32-7AA8-EE45-B543-E7BE1A9D0E9A}" destId="{AC4A9F7E-A84C-EE4E-86FD-73896B30775C}" srcOrd="0" destOrd="0" presId="urn:microsoft.com/office/officeart/2005/8/layout/venn3"/>
    <dgm:cxn modelId="{4E209EE7-EF13-8048-92BD-EC235A754BCD}" type="presOf" srcId="{A9BBC566-5E84-5E4F-8946-D073420FB076}" destId="{DC14B0DF-F00B-CB45-B861-6F5D8452CD84}" srcOrd="0" destOrd="0" presId="urn:microsoft.com/office/officeart/2005/8/layout/venn3"/>
    <dgm:cxn modelId="{27185A5B-9748-4D45-BCE7-55FC0D9A1EAC}" type="presOf" srcId="{8AB76D83-8291-0F46-A69C-9D721102825E}" destId="{CAB41A9F-FBF6-8D42-8EFA-3B1D2BAD17B2}" srcOrd="0" destOrd="0" presId="urn:microsoft.com/office/officeart/2005/8/layout/venn3"/>
    <dgm:cxn modelId="{AA61371C-4E0A-4746-BE49-50388B2126CD}" type="presOf" srcId="{836F6F3A-A7EB-8548-AF93-F6FBFB7EFEBB}" destId="{1743CFD8-1703-964F-A415-568F49B6BF2B}" srcOrd="0" destOrd="0" presId="urn:microsoft.com/office/officeart/2005/8/layout/venn3"/>
    <dgm:cxn modelId="{41034AE1-F520-024A-A22F-2BF0420D7522}" type="presParOf" srcId="{AC4A9F7E-A84C-EE4E-86FD-73896B30775C}" destId="{DC14B0DF-F00B-CB45-B861-6F5D8452CD84}" srcOrd="0" destOrd="0" presId="urn:microsoft.com/office/officeart/2005/8/layout/venn3"/>
    <dgm:cxn modelId="{1A17DE33-08E5-7143-A155-77C43EDDAECA}" type="presParOf" srcId="{AC4A9F7E-A84C-EE4E-86FD-73896B30775C}" destId="{18806ED7-BF1C-CB46-941C-3B257AD3E947}" srcOrd="1" destOrd="0" presId="urn:microsoft.com/office/officeart/2005/8/layout/venn3"/>
    <dgm:cxn modelId="{70D0B577-1A4F-4D42-AE37-9A479580DD6C}" type="presParOf" srcId="{AC4A9F7E-A84C-EE4E-86FD-73896B30775C}" destId="{CAB41A9F-FBF6-8D42-8EFA-3B1D2BAD17B2}" srcOrd="2" destOrd="0" presId="urn:microsoft.com/office/officeart/2005/8/layout/venn3"/>
    <dgm:cxn modelId="{0A5BD06C-3F42-ED45-A7C0-15FE0AA2407F}" type="presParOf" srcId="{AC4A9F7E-A84C-EE4E-86FD-73896B30775C}" destId="{9268406D-31A3-4E43-8629-060FBA93721E}" srcOrd="3" destOrd="0" presId="urn:microsoft.com/office/officeart/2005/8/layout/venn3"/>
    <dgm:cxn modelId="{665DB140-4F08-F342-958F-7DBEDCEF86B8}" type="presParOf" srcId="{AC4A9F7E-A84C-EE4E-86FD-73896B30775C}" destId="{1743CFD8-1703-964F-A415-568F49B6BF2B}" srcOrd="4" destOrd="0" presId="urn:microsoft.com/office/officeart/2005/8/layout/venn3"/>
  </dgm:cxnLst>
  <dgm:bg/>
  <dgm:whole/>
</dgm:dataModel>
</file>

<file path=ppt/diagrams/data13.xml><?xml version="1.0" encoding="utf-8"?>
<dgm:dataModel xmlns:dgm="http://schemas.openxmlformats.org/drawingml/2006/diagram" xmlns:a="http://schemas.openxmlformats.org/drawingml/2006/main">
  <dgm:ptLst>
    <dgm:pt modelId="{D9A22939-B33B-A24B-951B-EAB2560637AA}" type="doc">
      <dgm:prSet loTypeId="urn:microsoft.com/office/officeart/2005/8/layout/venn1" loCatId="relationship" qsTypeId="urn:microsoft.com/office/officeart/2005/8/quickstyle/3D4" qsCatId="3D" csTypeId="urn:microsoft.com/office/officeart/2005/8/colors/accent1_5" csCatId="accent1" phldr="1"/>
      <dgm:spPr/>
    </dgm:pt>
    <dgm:pt modelId="{74748A09-1AD4-DD47-B59E-57494428DFA4}">
      <dgm:prSet phldrT="[Text]"/>
      <dgm:spPr/>
      <dgm:t>
        <a:bodyPr/>
        <a:lstStyle/>
        <a:p>
          <a:r>
            <a:rPr lang="en-US" dirty="0" smtClean="0"/>
            <a:t>Pain</a:t>
          </a:r>
          <a:endParaRPr lang="en-US" dirty="0"/>
        </a:p>
      </dgm:t>
    </dgm:pt>
    <dgm:pt modelId="{B60D9D54-2093-DE40-BC87-8F6A5865A996}" type="parTrans" cxnId="{236715A1-4C17-A842-8DC8-7CE88F684312}">
      <dgm:prSet/>
      <dgm:spPr/>
      <dgm:t>
        <a:bodyPr/>
        <a:lstStyle/>
        <a:p>
          <a:endParaRPr lang="en-US"/>
        </a:p>
      </dgm:t>
    </dgm:pt>
    <dgm:pt modelId="{5690F68E-F911-214E-B708-FD93FF9EBC7F}" type="sibTrans" cxnId="{236715A1-4C17-A842-8DC8-7CE88F684312}">
      <dgm:prSet/>
      <dgm:spPr/>
      <dgm:t>
        <a:bodyPr/>
        <a:lstStyle/>
        <a:p>
          <a:endParaRPr lang="en-US"/>
        </a:p>
      </dgm:t>
    </dgm:pt>
    <dgm:pt modelId="{545D182B-39E1-0347-9106-F5AC7ADE8639}">
      <dgm:prSet phldrT="[Text]"/>
      <dgm:spPr/>
      <dgm:t>
        <a:bodyPr/>
        <a:lstStyle/>
        <a:p>
          <a:r>
            <a:rPr lang="en-US" dirty="0" smtClean="0"/>
            <a:t>Pleasure</a:t>
          </a:r>
          <a:endParaRPr lang="en-US" dirty="0"/>
        </a:p>
      </dgm:t>
    </dgm:pt>
    <dgm:pt modelId="{95C9C51F-3EEB-2B47-94C5-A5E0954A1F0A}" type="parTrans" cxnId="{F74D7FBF-CB81-5043-B9DD-AF9FEE2CEF56}">
      <dgm:prSet/>
      <dgm:spPr/>
      <dgm:t>
        <a:bodyPr/>
        <a:lstStyle/>
        <a:p>
          <a:endParaRPr lang="en-US"/>
        </a:p>
      </dgm:t>
    </dgm:pt>
    <dgm:pt modelId="{B969E260-A04C-8F41-AA71-51CBA8518A54}" type="sibTrans" cxnId="{F74D7FBF-CB81-5043-B9DD-AF9FEE2CEF56}">
      <dgm:prSet/>
      <dgm:spPr/>
      <dgm:t>
        <a:bodyPr/>
        <a:lstStyle/>
        <a:p>
          <a:endParaRPr lang="en-US"/>
        </a:p>
      </dgm:t>
    </dgm:pt>
    <dgm:pt modelId="{3D174C5C-D91E-8348-8338-F379D4EE9036}" type="pres">
      <dgm:prSet presAssocID="{D9A22939-B33B-A24B-951B-EAB2560637AA}" presName="compositeShape" presStyleCnt="0">
        <dgm:presLayoutVars>
          <dgm:chMax val="7"/>
          <dgm:dir/>
          <dgm:resizeHandles val="exact"/>
        </dgm:presLayoutVars>
      </dgm:prSet>
      <dgm:spPr/>
    </dgm:pt>
    <dgm:pt modelId="{8C8EA8F9-9F2D-4649-8EA8-AD8643C7B107}" type="pres">
      <dgm:prSet presAssocID="{74748A09-1AD4-DD47-B59E-57494428DFA4}" presName="circ1" presStyleLbl="vennNode1" presStyleIdx="0" presStyleCnt="2"/>
      <dgm:spPr/>
      <dgm:t>
        <a:bodyPr/>
        <a:lstStyle/>
        <a:p>
          <a:endParaRPr lang="en-US"/>
        </a:p>
      </dgm:t>
    </dgm:pt>
    <dgm:pt modelId="{73BC4371-7BBA-F541-A2C6-81AE585BED67}" type="pres">
      <dgm:prSet presAssocID="{74748A09-1AD4-DD47-B59E-57494428DFA4}" presName="circ1Tx" presStyleLbl="revTx" presStyleIdx="0" presStyleCnt="0">
        <dgm:presLayoutVars>
          <dgm:chMax val="0"/>
          <dgm:chPref val="0"/>
          <dgm:bulletEnabled val="1"/>
        </dgm:presLayoutVars>
      </dgm:prSet>
      <dgm:spPr/>
      <dgm:t>
        <a:bodyPr/>
        <a:lstStyle/>
        <a:p>
          <a:endParaRPr lang="en-US"/>
        </a:p>
      </dgm:t>
    </dgm:pt>
    <dgm:pt modelId="{2D13902E-AF03-BE4C-BFEF-0A59C23C7BB1}" type="pres">
      <dgm:prSet presAssocID="{545D182B-39E1-0347-9106-F5AC7ADE8639}" presName="circ2" presStyleLbl="vennNode1" presStyleIdx="1" presStyleCnt="2"/>
      <dgm:spPr/>
      <dgm:t>
        <a:bodyPr/>
        <a:lstStyle/>
        <a:p>
          <a:endParaRPr lang="en-US"/>
        </a:p>
      </dgm:t>
    </dgm:pt>
    <dgm:pt modelId="{BD6C94A9-44F2-3144-ADCC-90D7FC227D83}" type="pres">
      <dgm:prSet presAssocID="{545D182B-39E1-0347-9106-F5AC7ADE8639}" presName="circ2Tx" presStyleLbl="revTx" presStyleIdx="0" presStyleCnt="0">
        <dgm:presLayoutVars>
          <dgm:chMax val="0"/>
          <dgm:chPref val="0"/>
          <dgm:bulletEnabled val="1"/>
        </dgm:presLayoutVars>
      </dgm:prSet>
      <dgm:spPr/>
      <dgm:t>
        <a:bodyPr/>
        <a:lstStyle/>
        <a:p>
          <a:endParaRPr lang="en-US"/>
        </a:p>
      </dgm:t>
    </dgm:pt>
  </dgm:ptLst>
  <dgm:cxnLst>
    <dgm:cxn modelId="{236715A1-4C17-A842-8DC8-7CE88F684312}" srcId="{D9A22939-B33B-A24B-951B-EAB2560637AA}" destId="{74748A09-1AD4-DD47-B59E-57494428DFA4}" srcOrd="0" destOrd="0" parTransId="{B60D9D54-2093-DE40-BC87-8F6A5865A996}" sibTransId="{5690F68E-F911-214E-B708-FD93FF9EBC7F}"/>
    <dgm:cxn modelId="{AE931D16-F3C9-764C-99E5-FE6D8CA4B549}" type="presOf" srcId="{74748A09-1AD4-DD47-B59E-57494428DFA4}" destId="{8C8EA8F9-9F2D-4649-8EA8-AD8643C7B107}" srcOrd="0" destOrd="0" presId="urn:microsoft.com/office/officeart/2005/8/layout/venn1"/>
    <dgm:cxn modelId="{AFB9C2AB-F8C3-134E-8F29-FDC921A4B498}" type="presOf" srcId="{D9A22939-B33B-A24B-951B-EAB2560637AA}" destId="{3D174C5C-D91E-8348-8338-F379D4EE9036}" srcOrd="0" destOrd="0" presId="urn:microsoft.com/office/officeart/2005/8/layout/venn1"/>
    <dgm:cxn modelId="{78D5592E-57AA-CA4B-ADEF-2E81B3E7C66F}" type="presOf" srcId="{74748A09-1AD4-DD47-B59E-57494428DFA4}" destId="{73BC4371-7BBA-F541-A2C6-81AE585BED67}" srcOrd="1" destOrd="0" presId="urn:microsoft.com/office/officeart/2005/8/layout/venn1"/>
    <dgm:cxn modelId="{98013AAB-EE48-EF49-B942-2C1FCBCDC22A}" type="presOf" srcId="{545D182B-39E1-0347-9106-F5AC7ADE8639}" destId="{BD6C94A9-44F2-3144-ADCC-90D7FC227D83}" srcOrd="1" destOrd="0" presId="urn:microsoft.com/office/officeart/2005/8/layout/venn1"/>
    <dgm:cxn modelId="{050B4D6B-7E31-7B47-9668-F563EAB43749}" type="presOf" srcId="{545D182B-39E1-0347-9106-F5AC7ADE8639}" destId="{2D13902E-AF03-BE4C-BFEF-0A59C23C7BB1}" srcOrd="0" destOrd="0" presId="urn:microsoft.com/office/officeart/2005/8/layout/venn1"/>
    <dgm:cxn modelId="{F74D7FBF-CB81-5043-B9DD-AF9FEE2CEF56}" srcId="{D9A22939-B33B-A24B-951B-EAB2560637AA}" destId="{545D182B-39E1-0347-9106-F5AC7ADE8639}" srcOrd="1" destOrd="0" parTransId="{95C9C51F-3EEB-2B47-94C5-A5E0954A1F0A}" sibTransId="{B969E260-A04C-8F41-AA71-51CBA8518A54}"/>
    <dgm:cxn modelId="{58282831-6D56-1C40-89E5-CEF66D537AA8}" type="presParOf" srcId="{3D174C5C-D91E-8348-8338-F379D4EE9036}" destId="{8C8EA8F9-9F2D-4649-8EA8-AD8643C7B107}" srcOrd="0" destOrd="0" presId="urn:microsoft.com/office/officeart/2005/8/layout/venn1"/>
    <dgm:cxn modelId="{5EC20EA8-9E96-E84D-A962-2459A0F88334}" type="presParOf" srcId="{3D174C5C-D91E-8348-8338-F379D4EE9036}" destId="{73BC4371-7BBA-F541-A2C6-81AE585BED67}" srcOrd="1" destOrd="0" presId="urn:microsoft.com/office/officeart/2005/8/layout/venn1"/>
    <dgm:cxn modelId="{06ADD695-D46C-F24D-B433-677E0087EB12}" type="presParOf" srcId="{3D174C5C-D91E-8348-8338-F379D4EE9036}" destId="{2D13902E-AF03-BE4C-BFEF-0A59C23C7BB1}" srcOrd="2" destOrd="0" presId="urn:microsoft.com/office/officeart/2005/8/layout/venn1"/>
    <dgm:cxn modelId="{D7AA0D28-969E-0646-A418-F0172E2036B8}" type="presParOf" srcId="{3D174C5C-D91E-8348-8338-F379D4EE9036}" destId="{BD6C94A9-44F2-3144-ADCC-90D7FC227D83}" srcOrd="3" destOrd="0" presId="urn:microsoft.com/office/officeart/2005/8/layout/venn1"/>
  </dgm:cxnLst>
  <dgm:bg/>
  <dgm:whole/>
</dgm:dataModel>
</file>

<file path=ppt/diagrams/data14.xml><?xml version="1.0" encoding="utf-8"?>
<dgm:dataModel xmlns:dgm="http://schemas.openxmlformats.org/drawingml/2006/diagram" xmlns:a="http://schemas.openxmlformats.org/drawingml/2006/main">
  <dgm:ptLst>
    <dgm:pt modelId="{B08DF9E4-1999-7D49-A507-1C27DEE2D400}"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1909D37B-352B-C142-8492-EBCC703F75FC}">
      <dgm:prSet phldrT="[Text]"/>
      <dgm:spPr/>
      <dgm:t>
        <a:bodyPr/>
        <a:lstStyle/>
        <a:p>
          <a:r>
            <a:rPr lang="en-US" dirty="0" smtClean="0"/>
            <a:t>Masochistic pain</a:t>
          </a:r>
          <a:endParaRPr lang="en-US" dirty="0"/>
        </a:p>
      </dgm:t>
    </dgm:pt>
    <dgm:pt modelId="{9ECA7E3F-727C-1B4A-AB54-F5E35D40488A}" type="parTrans" cxnId="{78F4A04D-D8CC-1048-9406-C496C4A4AA11}">
      <dgm:prSet/>
      <dgm:spPr/>
      <dgm:t>
        <a:bodyPr/>
        <a:lstStyle/>
        <a:p>
          <a:endParaRPr lang="en-US"/>
        </a:p>
      </dgm:t>
    </dgm:pt>
    <dgm:pt modelId="{FF5A76CF-CC1A-864E-AA8F-FE902B7D457C}" type="sibTrans" cxnId="{78F4A04D-D8CC-1048-9406-C496C4A4AA11}">
      <dgm:prSet/>
      <dgm:spPr/>
      <dgm:t>
        <a:bodyPr/>
        <a:lstStyle/>
        <a:p>
          <a:endParaRPr lang="en-US"/>
        </a:p>
      </dgm:t>
    </dgm:pt>
    <dgm:pt modelId="{3882E33D-3A3B-2D4D-9003-7E8E3B460AC1}">
      <dgm:prSet phldrT="[Text]"/>
      <dgm:spPr/>
      <dgm:t>
        <a:bodyPr/>
        <a:lstStyle/>
        <a:p>
          <a:r>
            <a:rPr lang="en-US" dirty="0" smtClean="0"/>
            <a:t>Pain is bad per se</a:t>
          </a:r>
          <a:endParaRPr lang="en-US" dirty="0"/>
        </a:p>
      </dgm:t>
    </dgm:pt>
    <dgm:pt modelId="{2C8C6920-B6EE-A349-8308-F15105BD39F4}" type="parTrans" cxnId="{A32A017A-453C-8A48-953A-59E604422D9D}">
      <dgm:prSet/>
      <dgm:spPr/>
      <dgm:t>
        <a:bodyPr/>
        <a:lstStyle/>
        <a:p>
          <a:endParaRPr lang="en-US"/>
        </a:p>
      </dgm:t>
    </dgm:pt>
    <dgm:pt modelId="{8E9295EB-0E9B-DE48-AE1E-AA0E7AD81ABA}" type="sibTrans" cxnId="{A32A017A-453C-8A48-953A-59E604422D9D}">
      <dgm:prSet/>
      <dgm:spPr/>
      <dgm:t>
        <a:bodyPr/>
        <a:lstStyle/>
        <a:p>
          <a:endParaRPr lang="en-US"/>
        </a:p>
      </dgm:t>
    </dgm:pt>
    <dgm:pt modelId="{ABA9A66C-44D0-5E4D-835A-3FE5A6FE9CFD}">
      <dgm:prSet phldrT="[Text]"/>
      <dgm:spPr/>
      <dgm:t>
        <a:bodyPr/>
        <a:lstStyle/>
        <a:p>
          <a:r>
            <a:rPr lang="en-US" dirty="0" smtClean="0"/>
            <a:t>Economic masochism</a:t>
          </a:r>
          <a:endParaRPr lang="en-US" dirty="0"/>
        </a:p>
      </dgm:t>
    </dgm:pt>
    <dgm:pt modelId="{E02ACD9E-D68D-7144-841B-759EAE7E2613}" type="parTrans" cxnId="{ED031D8B-2844-C244-A085-337F8810A3F8}">
      <dgm:prSet/>
      <dgm:spPr/>
      <dgm:t>
        <a:bodyPr/>
        <a:lstStyle/>
        <a:p>
          <a:endParaRPr lang="en-US"/>
        </a:p>
      </dgm:t>
    </dgm:pt>
    <dgm:pt modelId="{2EF92EC7-4AC6-E345-8B1D-97DEDA194C20}" type="sibTrans" cxnId="{ED031D8B-2844-C244-A085-337F8810A3F8}">
      <dgm:prSet/>
      <dgm:spPr/>
      <dgm:t>
        <a:bodyPr/>
        <a:lstStyle/>
        <a:p>
          <a:endParaRPr lang="en-US"/>
        </a:p>
      </dgm:t>
    </dgm:pt>
    <dgm:pt modelId="{A0DAF886-31EB-F040-AD99-543F182D2DF0}">
      <dgm:prSet phldrT="[Text]"/>
      <dgm:spPr/>
      <dgm:t>
        <a:bodyPr/>
        <a:lstStyle/>
        <a:p>
          <a:r>
            <a:rPr lang="en-US" dirty="0" smtClean="0"/>
            <a:t>Some punishment scenes</a:t>
          </a:r>
          <a:endParaRPr lang="en-US" dirty="0"/>
        </a:p>
      </dgm:t>
    </dgm:pt>
    <dgm:pt modelId="{BAD6F7FF-04A7-C041-BB0A-01009C588B1F}" type="parTrans" cxnId="{9EE455E7-C45C-D142-BE5D-7E9AFAC1E4FF}">
      <dgm:prSet/>
      <dgm:spPr/>
      <dgm:t>
        <a:bodyPr/>
        <a:lstStyle/>
        <a:p>
          <a:endParaRPr lang="en-US"/>
        </a:p>
      </dgm:t>
    </dgm:pt>
    <dgm:pt modelId="{72F1C47D-993F-B348-A2F2-0071AEBF2B4E}" type="sibTrans" cxnId="{9EE455E7-C45C-D142-BE5D-7E9AFAC1E4FF}">
      <dgm:prSet/>
      <dgm:spPr/>
      <dgm:t>
        <a:bodyPr/>
        <a:lstStyle/>
        <a:p>
          <a:endParaRPr lang="en-US"/>
        </a:p>
      </dgm:t>
    </dgm:pt>
    <dgm:pt modelId="{F2F6A3FA-0E03-E34A-933B-8A142E972D74}">
      <dgm:prSet phldrT="[Text]"/>
      <dgm:spPr/>
      <dgm:t>
        <a:bodyPr/>
        <a:lstStyle/>
        <a:p>
          <a:r>
            <a:rPr lang="en-US" dirty="0" smtClean="0"/>
            <a:t>Pain is good per se</a:t>
          </a:r>
          <a:endParaRPr lang="en-US" dirty="0"/>
        </a:p>
      </dgm:t>
    </dgm:pt>
    <dgm:pt modelId="{F71667EA-AA15-4047-B321-87679FEC78CD}" type="parTrans" cxnId="{9709ED72-2BEF-E443-89D4-7F8543D16CD2}">
      <dgm:prSet/>
      <dgm:spPr/>
      <dgm:t>
        <a:bodyPr/>
        <a:lstStyle/>
        <a:p>
          <a:endParaRPr lang="en-US"/>
        </a:p>
      </dgm:t>
    </dgm:pt>
    <dgm:pt modelId="{1ECE5710-ACE7-424C-AE2E-DCDDA878EF66}" type="sibTrans" cxnId="{9709ED72-2BEF-E443-89D4-7F8543D16CD2}">
      <dgm:prSet/>
      <dgm:spPr/>
      <dgm:t>
        <a:bodyPr/>
        <a:lstStyle/>
        <a:p>
          <a:endParaRPr lang="en-US"/>
        </a:p>
      </dgm:t>
    </dgm:pt>
    <dgm:pt modelId="{84E5671E-B246-E448-B4E8-4A72B4EC2673}">
      <dgm:prSet phldrT="[Text]"/>
      <dgm:spPr/>
      <dgm:t>
        <a:bodyPr/>
        <a:lstStyle/>
        <a:p>
          <a:r>
            <a:rPr lang="en-US" dirty="0" smtClean="0"/>
            <a:t>Algolagnic pains</a:t>
          </a:r>
          <a:endParaRPr lang="en-US" dirty="0"/>
        </a:p>
      </dgm:t>
    </dgm:pt>
    <dgm:pt modelId="{A5BF56F3-8689-7144-8647-328B86FBEF86}" type="parTrans" cxnId="{4B54FFCE-15E0-BD41-878C-CF1023985863}">
      <dgm:prSet/>
      <dgm:spPr/>
      <dgm:t>
        <a:bodyPr/>
        <a:lstStyle/>
        <a:p>
          <a:endParaRPr lang="en-US"/>
        </a:p>
      </dgm:t>
    </dgm:pt>
    <dgm:pt modelId="{F31B2E4A-BF9F-0D42-8D79-C3D75441D75F}" type="sibTrans" cxnId="{4B54FFCE-15E0-BD41-878C-CF1023985863}">
      <dgm:prSet/>
      <dgm:spPr/>
      <dgm:t>
        <a:bodyPr/>
        <a:lstStyle/>
        <a:p>
          <a:endParaRPr lang="en-US"/>
        </a:p>
      </dgm:t>
    </dgm:pt>
    <dgm:pt modelId="{5E34413A-E6C9-A64D-A037-70BA1111677C}">
      <dgm:prSet/>
      <dgm:spPr/>
      <dgm:t>
        <a:bodyPr/>
        <a:lstStyle/>
        <a:p>
          <a:r>
            <a:rPr lang="en-US" dirty="0" smtClean="0"/>
            <a:t>Non-algolagnic good pains</a:t>
          </a:r>
          <a:endParaRPr lang="en-US" dirty="0"/>
        </a:p>
      </dgm:t>
    </dgm:pt>
    <dgm:pt modelId="{024059B6-0552-0D4E-A5C5-E7B2E8B640E0}" type="parTrans" cxnId="{0A3CDE29-1064-7243-A34D-A26D5972B9D6}">
      <dgm:prSet/>
      <dgm:spPr/>
      <dgm:t>
        <a:bodyPr/>
        <a:lstStyle/>
        <a:p>
          <a:endParaRPr lang="en-US"/>
        </a:p>
      </dgm:t>
    </dgm:pt>
    <dgm:pt modelId="{4132E03A-4845-E14B-96FC-C56BDF4092A0}" type="sibTrans" cxnId="{0A3CDE29-1064-7243-A34D-A26D5972B9D6}">
      <dgm:prSet/>
      <dgm:spPr/>
      <dgm:t>
        <a:bodyPr/>
        <a:lstStyle/>
        <a:p>
          <a:endParaRPr lang="en-US"/>
        </a:p>
      </dgm:t>
    </dgm:pt>
    <dgm:pt modelId="{7537D393-808A-264B-8ACB-D1ECAEA90E34}">
      <dgm:prSet/>
      <dgm:spPr/>
      <dgm:t>
        <a:bodyPr/>
        <a:lstStyle/>
        <a:p>
          <a:r>
            <a:rPr lang="en-US" dirty="0" smtClean="0"/>
            <a:t>Shared Root cases</a:t>
          </a:r>
          <a:endParaRPr lang="en-US" dirty="0"/>
        </a:p>
      </dgm:t>
    </dgm:pt>
    <dgm:pt modelId="{53042065-A6DC-CC4C-AADA-4B375B80A80A}" type="parTrans" cxnId="{37E2FCA9-D95D-E741-BAA9-7753CFFF1966}">
      <dgm:prSet/>
      <dgm:spPr/>
      <dgm:t>
        <a:bodyPr/>
        <a:lstStyle/>
        <a:p>
          <a:endParaRPr lang="en-US"/>
        </a:p>
      </dgm:t>
    </dgm:pt>
    <dgm:pt modelId="{86DC1CE8-C050-AB40-B931-75B26E629E67}" type="sibTrans" cxnId="{37E2FCA9-D95D-E741-BAA9-7753CFFF1966}">
      <dgm:prSet/>
      <dgm:spPr/>
      <dgm:t>
        <a:bodyPr/>
        <a:lstStyle/>
        <a:p>
          <a:endParaRPr lang="en-US"/>
        </a:p>
      </dgm:t>
    </dgm:pt>
    <dgm:pt modelId="{FD873452-C13D-6B4A-90B2-F035A65B758A}">
      <dgm:prSet/>
      <dgm:spPr/>
      <dgm:t>
        <a:bodyPr/>
        <a:lstStyle/>
        <a:p>
          <a:r>
            <a:rPr lang="en-US" dirty="0" smtClean="0"/>
            <a:t>Concomitant cases</a:t>
          </a:r>
          <a:endParaRPr lang="en-US" dirty="0"/>
        </a:p>
      </dgm:t>
    </dgm:pt>
    <dgm:pt modelId="{73FB7E59-009A-BD42-B3C9-CB02FD5023FC}" type="parTrans" cxnId="{344A2487-2F20-B542-9DEE-C315A28BBE26}">
      <dgm:prSet/>
      <dgm:spPr/>
      <dgm:t>
        <a:bodyPr/>
        <a:lstStyle/>
        <a:p>
          <a:endParaRPr lang="en-US"/>
        </a:p>
      </dgm:t>
    </dgm:pt>
    <dgm:pt modelId="{FB4015A0-EBE0-AA44-82AF-893B0BEB8052}" type="sibTrans" cxnId="{344A2487-2F20-B542-9DEE-C315A28BBE26}">
      <dgm:prSet/>
      <dgm:spPr/>
      <dgm:t>
        <a:bodyPr/>
        <a:lstStyle/>
        <a:p>
          <a:endParaRPr lang="en-US"/>
        </a:p>
      </dgm:t>
    </dgm:pt>
    <dgm:pt modelId="{183B7D8F-E825-824F-AA06-504B47163CF0}">
      <dgm:prSet/>
      <dgm:spPr/>
      <dgm:t>
        <a:bodyPr/>
        <a:lstStyle/>
        <a:p>
          <a:r>
            <a:rPr lang="en-US" dirty="0" smtClean="0"/>
            <a:t>Fusion cases</a:t>
          </a:r>
          <a:endParaRPr lang="en-US" dirty="0"/>
        </a:p>
      </dgm:t>
    </dgm:pt>
    <dgm:pt modelId="{B2781FC6-AE85-D743-8A6C-09A45C379EEB}" type="parTrans" cxnId="{E74FA0AC-B4F0-C240-9DB1-8DA7D710E639}">
      <dgm:prSet/>
      <dgm:spPr/>
      <dgm:t>
        <a:bodyPr/>
        <a:lstStyle/>
        <a:p>
          <a:endParaRPr lang="en-US"/>
        </a:p>
      </dgm:t>
    </dgm:pt>
    <dgm:pt modelId="{02ED59FB-5CDF-A644-AFA6-3CFBE5F9CF28}" type="sibTrans" cxnId="{E74FA0AC-B4F0-C240-9DB1-8DA7D710E639}">
      <dgm:prSet/>
      <dgm:spPr/>
      <dgm:t>
        <a:bodyPr/>
        <a:lstStyle/>
        <a:p>
          <a:endParaRPr lang="en-US"/>
        </a:p>
      </dgm:t>
    </dgm:pt>
    <dgm:pt modelId="{20DD60E6-1304-F444-9FBE-8DE717179D3E}">
      <dgm:prSet/>
      <dgm:spPr/>
      <dgm:t>
        <a:bodyPr/>
        <a:lstStyle/>
        <a:p>
          <a:r>
            <a:rPr lang="en-US" dirty="0" smtClean="0"/>
            <a:t>Some punishment</a:t>
          </a:r>
          <a:endParaRPr lang="en-US" dirty="0"/>
        </a:p>
      </dgm:t>
    </dgm:pt>
    <dgm:pt modelId="{319259DF-3195-0342-9AB8-58D442C2E628}" type="parTrans" cxnId="{2840BD00-7DAD-E64C-AC2F-ED7010B0465B}">
      <dgm:prSet/>
      <dgm:spPr/>
      <dgm:t>
        <a:bodyPr/>
        <a:lstStyle/>
        <a:p>
          <a:endParaRPr lang="en-US"/>
        </a:p>
      </dgm:t>
    </dgm:pt>
    <dgm:pt modelId="{13C70CA2-E1A0-3647-A3FC-CF701B9D32E0}" type="sibTrans" cxnId="{2840BD00-7DAD-E64C-AC2F-ED7010B0465B}">
      <dgm:prSet/>
      <dgm:spPr/>
      <dgm:t>
        <a:bodyPr/>
        <a:lstStyle/>
        <a:p>
          <a:endParaRPr lang="en-US"/>
        </a:p>
      </dgm:t>
    </dgm:pt>
    <dgm:pt modelId="{AF6E07DF-431E-464D-9A91-9B4946CC6724}">
      <dgm:prSet/>
      <dgm:spPr/>
      <dgm:t>
        <a:bodyPr/>
        <a:lstStyle/>
        <a:p>
          <a:r>
            <a:rPr lang="en-US" dirty="0" smtClean="0"/>
            <a:t>Transcendence</a:t>
          </a:r>
          <a:endParaRPr lang="en-US" dirty="0"/>
        </a:p>
      </dgm:t>
    </dgm:pt>
    <dgm:pt modelId="{DBB83AD2-0F07-9F42-B8D6-57DB8EAF8ECE}" type="parTrans" cxnId="{A24E20F0-E2B4-A345-9E3B-FC9CBB7E342C}">
      <dgm:prSet/>
      <dgm:spPr/>
      <dgm:t>
        <a:bodyPr/>
        <a:lstStyle/>
        <a:p>
          <a:endParaRPr lang="en-US"/>
        </a:p>
      </dgm:t>
    </dgm:pt>
    <dgm:pt modelId="{587DA88B-50A4-0548-BFC5-95FD93E018DA}" type="sibTrans" cxnId="{A24E20F0-E2B4-A345-9E3B-FC9CBB7E342C}">
      <dgm:prSet/>
      <dgm:spPr/>
      <dgm:t>
        <a:bodyPr/>
        <a:lstStyle/>
        <a:p>
          <a:endParaRPr lang="en-US"/>
        </a:p>
      </dgm:t>
    </dgm:pt>
    <dgm:pt modelId="{51C74CE1-FE61-CF49-9F81-E662D1EE8115}">
      <dgm:prSet/>
      <dgm:spPr/>
      <dgm:t>
        <a:bodyPr/>
        <a:lstStyle/>
        <a:p>
          <a:r>
            <a:rPr lang="en-US" dirty="0" smtClean="0"/>
            <a:t>Redemption</a:t>
          </a:r>
          <a:endParaRPr lang="en-US" dirty="0"/>
        </a:p>
      </dgm:t>
    </dgm:pt>
    <dgm:pt modelId="{55B0BD19-02AC-8046-82EE-8ABB36FEA126}" type="parTrans" cxnId="{CC433B89-561B-0140-A5BB-4BB54F753AC6}">
      <dgm:prSet/>
      <dgm:spPr/>
      <dgm:t>
        <a:bodyPr/>
        <a:lstStyle/>
        <a:p>
          <a:endParaRPr lang="en-US"/>
        </a:p>
      </dgm:t>
    </dgm:pt>
    <dgm:pt modelId="{895EBD85-2067-7648-B8E6-340C4545A1EE}" type="sibTrans" cxnId="{CC433B89-561B-0140-A5BB-4BB54F753AC6}">
      <dgm:prSet/>
      <dgm:spPr/>
      <dgm:t>
        <a:bodyPr/>
        <a:lstStyle/>
        <a:p>
          <a:endParaRPr lang="en-US"/>
        </a:p>
      </dgm:t>
    </dgm:pt>
    <dgm:pt modelId="{1FAEB8B2-756E-3F42-A91C-BEE9FF93AF52}">
      <dgm:prSet/>
      <dgm:spPr/>
      <dgm:t>
        <a:bodyPr/>
        <a:lstStyle/>
        <a:p>
          <a:r>
            <a:rPr lang="en-US" dirty="0" smtClean="0"/>
            <a:t>Reunification of self</a:t>
          </a:r>
          <a:endParaRPr lang="en-US" dirty="0"/>
        </a:p>
      </dgm:t>
    </dgm:pt>
    <dgm:pt modelId="{7FEDC9C5-2FAE-C545-AF9E-3302401C9AB6}" type="sibTrans" cxnId="{B844F870-B50C-6C4C-AE69-C9B33C184EBE}">
      <dgm:prSet/>
      <dgm:spPr/>
      <dgm:t>
        <a:bodyPr/>
        <a:lstStyle/>
        <a:p>
          <a:endParaRPr lang="en-US"/>
        </a:p>
      </dgm:t>
    </dgm:pt>
    <dgm:pt modelId="{271FE892-499A-EF48-BBDD-EC7D6039C99F}" type="parTrans" cxnId="{B844F870-B50C-6C4C-AE69-C9B33C184EBE}">
      <dgm:prSet/>
      <dgm:spPr/>
      <dgm:t>
        <a:bodyPr/>
        <a:lstStyle/>
        <a:p>
          <a:endParaRPr lang="en-US"/>
        </a:p>
      </dgm:t>
    </dgm:pt>
    <dgm:pt modelId="{0ECB7036-3D1D-874F-B005-04ED90A7EDA0}" type="pres">
      <dgm:prSet presAssocID="{B08DF9E4-1999-7D49-A507-1C27DEE2D400}" presName="hierChild1" presStyleCnt="0">
        <dgm:presLayoutVars>
          <dgm:chPref val="1"/>
          <dgm:dir/>
          <dgm:animOne val="branch"/>
          <dgm:animLvl val="lvl"/>
          <dgm:resizeHandles/>
        </dgm:presLayoutVars>
      </dgm:prSet>
      <dgm:spPr/>
      <dgm:t>
        <a:bodyPr/>
        <a:lstStyle/>
        <a:p>
          <a:endParaRPr lang="en-US"/>
        </a:p>
      </dgm:t>
    </dgm:pt>
    <dgm:pt modelId="{3D692971-E7E6-F847-AD6F-1B9CA9D239B3}" type="pres">
      <dgm:prSet presAssocID="{1909D37B-352B-C142-8492-EBCC703F75FC}" presName="hierRoot1" presStyleCnt="0"/>
      <dgm:spPr/>
    </dgm:pt>
    <dgm:pt modelId="{45B94271-179E-C140-B550-0532666EF0D4}" type="pres">
      <dgm:prSet presAssocID="{1909D37B-352B-C142-8492-EBCC703F75FC}" presName="composite" presStyleCnt="0"/>
      <dgm:spPr/>
    </dgm:pt>
    <dgm:pt modelId="{4D59D0EF-512D-E141-9486-CC0EFF84AE10}" type="pres">
      <dgm:prSet presAssocID="{1909D37B-352B-C142-8492-EBCC703F75FC}" presName="background" presStyleLbl="node0" presStyleIdx="0" presStyleCnt="1"/>
      <dgm:spPr/>
    </dgm:pt>
    <dgm:pt modelId="{7AA1554C-9D88-BB46-AA86-6FFF2CF1FE51}" type="pres">
      <dgm:prSet presAssocID="{1909D37B-352B-C142-8492-EBCC703F75FC}" presName="text" presStyleLbl="fgAcc0" presStyleIdx="0" presStyleCnt="1">
        <dgm:presLayoutVars>
          <dgm:chPref val="3"/>
        </dgm:presLayoutVars>
      </dgm:prSet>
      <dgm:spPr/>
      <dgm:t>
        <a:bodyPr/>
        <a:lstStyle/>
        <a:p>
          <a:endParaRPr lang="en-US"/>
        </a:p>
      </dgm:t>
    </dgm:pt>
    <dgm:pt modelId="{170A99D6-C597-3849-A721-31332F846752}" type="pres">
      <dgm:prSet presAssocID="{1909D37B-352B-C142-8492-EBCC703F75FC}" presName="hierChild2" presStyleCnt="0"/>
      <dgm:spPr/>
    </dgm:pt>
    <dgm:pt modelId="{CFFA343E-3EC7-9F4A-A2A8-3AD64675A857}" type="pres">
      <dgm:prSet presAssocID="{2C8C6920-B6EE-A349-8308-F15105BD39F4}" presName="Name10" presStyleLbl="parChTrans1D2" presStyleIdx="0" presStyleCnt="2"/>
      <dgm:spPr/>
      <dgm:t>
        <a:bodyPr/>
        <a:lstStyle/>
        <a:p>
          <a:endParaRPr lang="en-US"/>
        </a:p>
      </dgm:t>
    </dgm:pt>
    <dgm:pt modelId="{AD4E0CDC-D6FF-4A40-B9C7-E5443A591787}" type="pres">
      <dgm:prSet presAssocID="{3882E33D-3A3B-2D4D-9003-7E8E3B460AC1}" presName="hierRoot2" presStyleCnt="0"/>
      <dgm:spPr/>
    </dgm:pt>
    <dgm:pt modelId="{1C84A23E-5CAB-C941-AB3C-B711BE80D60C}" type="pres">
      <dgm:prSet presAssocID="{3882E33D-3A3B-2D4D-9003-7E8E3B460AC1}" presName="composite2" presStyleCnt="0"/>
      <dgm:spPr/>
    </dgm:pt>
    <dgm:pt modelId="{12B0E0DE-D68C-FD4C-BE18-162ECEFCAE1B}" type="pres">
      <dgm:prSet presAssocID="{3882E33D-3A3B-2D4D-9003-7E8E3B460AC1}" presName="background2" presStyleLbl="node2" presStyleIdx="0" presStyleCnt="2"/>
      <dgm:spPr/>
    </dgm:pt>
    <dgm:pt modelId="{20F30F93-242F-A04D-8F66-00882CD93554}" type="pres">
      <dgm:prSet presAssocID="{3882E33D-3A3B-2D4D-9003-7E8E3B460AC1}" presName="text2" presStyleLbl="fgAcc2" presStyleIdx="0" presStyleCnt="2">
        <dgm:presLayoutVars>
          <dgm:chPref val="3"/>
        </dgm:presLayoutVars>
      </dgm:prSet>
      <dgm:spPr/>
      <dgm:t>
        <a:bodyPr/>
        <a:lstStyle/>
        <a:p>
          <a:endParaRPr lang="en-US"/>
        </a:p>
      </dgm:t>
    </dgm:pt>
    <dgm:pt modelId="{106686A5-CF67-2D48-89C4-374C923B15C0}" type="pres">
      <dgm:prSet presAssocID="{3882E33D-3A3B-2D4D-9003-7E8E3B460AC1}" presName="hierChild3" presStyleCnt="0"/>
      <dgm:spPr/>
    </dgm:pt>
    <dgm:pt modelId="{DCEECA1B-F084-5241-A555-8078E8B94DB9}" type="pres">
      <dgm:prSet presAssocID="{E02ACD9E-D68D-7144-841B-759EAE7E2613}" presName="Name17" presStyleLbl="parChTrans1D3" presStyleIdx="0" presStyleCnt="4"/>
      <dgm:spPr/>
      <dgm:t>
        <a:bodyPr/>
        <a:lstStyle/>
        <a:p>
          <a:endParaRPr lang="en-US"/>
        </a:p>
      </dgm:t>
    </dgm:pt>
    <dgm:pt modelId="{E6AC09CF-EB20-D541-BD84-50076088A0D5}" type="pres">
      <dgm:prSet presAssocID="{ABA9A66C-44D0-5E4D-835A-3FE5A6FE9CFD}" presName="hierRoot3" presStyleCnt="0"/>
      <dgm:spPr/>
    </dgm:pt>
    <dgm:pt modelId="{EDEAE510-6FC9-5847-9F35-18521C2223EA}" type="pres">
      <dgm:prSet presAssocID="{ABA9A66C-44D0-5E4D-835A-3FE5A6FE9CFD}" presName="composite3" presStyleCnt="0"/>
      <dgm:spPr/>
    </dgm:pt>
    <dgm:pt modelId="{4CD1DCE0-1250-B246-8B2F-EAB0E0B01ADB}" type="pres">
      <dgm:prSet presAssocID="{ABA9A66C-44D0-5E4D-835A-3FE5A6FE9CFD}" presName="background3" presStyleLbl="node3" presStyleIdx="0" presStyleCnt="4"/>
      <dgm:spPr/>
    </dgm:pt>
    <dgm:pt modelId="{249C026D-4032-E04D-950B-3B039645C6DE}" type="pres">
      <dgm:prSet presAssocID="{ABA9A66C-44D0-5E4D-835A-3FE5A6FE9CFD}" presName="text3" presStyleLbl="fgAcc3" presStyleIdx="0" presStyleCnt="4">
        <dgm:presLayoutVars>
          <dgm:chPref val="3"/>
        </dgm:presLayoutVars>
      </dgm:prSet>
      <dgm:spPr/>
      <dgm:t>
        <a:bodyPr/>
        <a:lstStyle/>
        <a:p>
          <a:endParaRPr lang="en-US"/>
        </a:p>
      </dgm:t>
    </dgm:pt>
    <dgm:pt modelId="{4C89FAC6-683D-FB4A-84B6-DC7E3863012D}" type="pres">
      <dgm:prSet presAssocID="{ABA9A66C-44D0-5E4D-835A-3FE5A6FE9CFD}" presName="hierChild4" presStyleCnt="0"/>
      <dgm:spPr/>
    </dgm:pt>
    <dgm:pt modelId="{FFDDEA26-E957-9F4F-9E5B-83CD5DA9F726}" type="pres">
      <dgm:prSet presAssocID="{BAD6F7FF-04A7-C041-BB0A-01009C588B1F}" presName="Name17" presStyleLbl="parChTrans1D3" presStyleIdx="1" presStyleCnt="4"/>
      <dgm:spPr/>
      <dgm:t>
        <a:bodyPr/>
        <a:lstStyle/>
        <a:p>
          <a:endParaRPr lang="en-US"/>
        </a:p>
      </dgm:t>
    </dgm:pt>
    <dgm:pt modelId="{29B6348C-03C5-4040-8772-ABCAFC806588}" type="pres">
      <dgm:prSet presAssocID="{A0DAF886-31EB-F040-AD99-543F182D2DF0}" presName="hierRoot3" presStyleCnt="0"/>
      <dgm:spPr/>
    </dgm:pt>
    <dgm:pt modelId="{086F7D0D-C428-324D-ACE5-36D1C3376DBD}" type="pres">
      <dgm:prSet presAssocID="{A0DAF886-31EB-F040-AD99-543F182D2DF0}" presName="composite3" presStyleCnt="0"/>
      <dgm:spPr/>
    </dgm:pt>
    <dgm:pt modelId="{A39850AA-F6EC-564C-9322-B32B4A708CC2}" type="pres">
      <dgm:prSet presAssocID="{A0DAF886-31EB-F040-AD99-543F182D2DF0}" presName="background3" presStyleLbl="node3" presStyleIdx="1" presStyleCnt="4"/>
      <dgm:spPr/>
    </dgm:pt>
    <dgm:pt modelId="{7CAFD658-94A6-FE4E-89E7-4745859D285A}" type="pres">
      <dgm:prSet presAssocID="{A0DAF886-31EB-F040-AD99-543F182D2DF0}" presName="text3" presStyleLbl="fgAcc3" presStyleIdx="1" presStyleCnt="4">
        <dgm:presLayoutVars>
          <dgm:chPref val="3"/>
        </dgm:presLayoutVars>
      </dgm:prSet>
      <dgm:spPr/>
      <dgm:t>
        <a:bodyPr/>
        <a:lstStyle/>
        <a:p>
          <a:endParaRPr lang="en-US"/>
        </a:p>
      </dgm:t>
    </dgm:pt>
    <dgm:pt modelId="{7122A876-E1F5-994C-AA8E-3FC38AC50DC2}" type="pres">
      <dgm:prSet presAssocID="{A0DAF886-31EB-F040-AD99-543F182D2DF0}" presName="hierChild4" presStyleCnt="0"/>
      <dgm:spPr/>
    </dgm:pt>
    <dgm:pt modelId="{A741C61A-236A-AB40-8F15-09A7446DA18A}" type="pres">
      <dgm:prSet presAssocID="{F71667EA-AA15-4047-B321-87679FEC78CD}" presName="Name10" presStyleLbl="parChTrans1D2" presStyleIdx="1" presStyleCnt="2"/>
      <dgm:spPr/>
      <dgm:t>
        <a:bodyPr/>
        <a:lstStyle/>
        <a:p>
          <a:endParaRPr lang="en-US"/>
        </a:p>
      </dgm:t>
    </dgm:pt>
    <dgm:pt modelId="{FCB9E17F-6131-1F40-8FD7-A479AEF56221}" type="pres">
      <dgm:prSet presAssocID="{F2F6A3FA-0E03-E34A-933B-8A142E972D74}" presName="hierRoot2" presStyleCnt="0"/>
      <dgm:spPr/>
    </dgm:pt>
    <dgm:pt modelId="{8C4243F6-91D2-5D45-8AEA-427B0C7ABC0B}" type="pres">
      <dgm:prSet presAssocID="{F2F6A3FA-0E03-E34A-933B-8A142E972D74}" presName="composite2" presStyleCnt="0"/>
      <dgm:spPr/>
    </dgm:pt>
    <dgm:pt modelId="{FD749A98-6D8A-2C49-883F-32C5E84FA436}" type="pres">
      <dgm:prSet presAssocID="{F2F6A3FA-0E03-E34A-933B-8A142E972D74}" presName="background2" presStyleLbl="node2" presStyleIdx="1" presStyleCnt="2"/>
      <dgm:spPr/>
    </dgm:pt>
    <dgm:pt modelId="{4770058B-1295-534D-B269-E0AB3CAAC366}" type="pres">
      <dgm:prSet presAssocID="{F2F6A3FA-0E03-E34A-933B-8A142E972D74}" presName="text2" presStyleLbl="fgAcc2" presStyleIdx="1" presStyleCnt="2">
        <dgm:presLayoutVars>
          <dgm:chPref val="3"/>
        </dgm:presLayoutVars>
      </dgm:prSet>
      <dgm:spPr/>
      <dgm:t>
        <a:bodyPr/>
        <a:lstStyle/>
        <a:p>
          <a:endParaRPr lang="en-US"/>
        </a:p>
      </dgm:t>
    </dgm:pt>
    <dgm:pt modelId="{675A880E-E3CE-064F-9F2D-74610829A9DC}" type="pres">
      <dgm:prSet presAssocID="{F2F6A3FA-0E03-E34A-933B-8A142E972D74}" presName="hierChild3" presStyleCnt="0"/>
      <dgm:spPr/>
    </dgm:pt>
    <dgm:pt modelId="{14BC4AB7-DEBC-5E40-BC51-5F38B09F3934}" type="pres">
      <dgm:prSet presAssocID="{A5BF56F3-8689-7144-8647-328B86FBEF86}" presName="Name17" presStyleLbl="parChTrans1D3" presStyleIdx="2" presStyleCnt="4"/>
      <dgm:spPr/>
      <dgm:t>
        <a:bodyPr/>
        <a:lstStyle/>
        <a:p>
          <a:endParaRPr lang="en-US"/>
        </a:p>
      </dgm:t>
    </dgm:pt>
    <dgm:pt modelId="{21454E56-09F9-1142-951D-DAA3FF7A35EF}" type="pres">
      <dgm:prSet presAssocID="{84E5671E-B246-E448-B4E8-4A72B4EC2673}" presName="hierRoot3" presStyleCnt="0"/>
      <dgm:spPr/>
    </dgm:pt>
    <dgm:pt modelId="{AF7A47E1-1496-AC40-8478-2ED10BEBC205}" type="pres">
      <dgm:prSet presAssocID="{84E5671E-B246-E448-B4E8-4A72B4EC2673}" presName="composite3" presStyleCnt="0"/>
      <dgm:spPr/>
    </dgm:pt>
    <dgm:pt modelId="{1D9DD3D1-918B-0242-9EDE-4E4DA89BED13}" type="pres">
      <dgm:prSet presAssocID="{84E5671E-B246-E448-B4E8-4A72B4EC2673}" presName="background3" presStyleLbl="node3" presStyleIdx="2" presStyleCnt="4"/>
      <dgm:spPr/>
    </dgm:pt>
    <dgm:pt modelId="{6E0E1303-E10F-4B4D-B978-D04615172DA6}" type="pres">
      <dgm:prSet presAssocID="{84E5671E-B246-E448-B4E8-4A72B4EC2673}" presName="text3" presStyleLbl="fgAcc3" presStyleIdx="2" presStyleCnt="4">
        <dgm:presLayoutVars>
          <dgm:chPref val="3"/>
        </dgm:presLayoutVars>
      </dgm:prSet>
      <dgm:spPr/>
      <dgm:t>
        <a:bodyPr/>
        <a:lstStyle/>
        <a:p>
          <a:endParaRPr lang="en-US"/>
        </a:p>
      </dgm:t>
    </dgm:pt>
    <dgm:pt modelId="{C8AFBCA6-7BD4-274B-8D09-5E7E2B3D0484}" type="pres">
      <dgm:prSet presAssocID="{84E5671E-B246-E448-B4E8-4A72B4EC2673}" presName="hierChild4" presStyleCnt="0"/>
      <dgm:spPr/>
    </dgm:pt>
    <dgm:pt modelId="{29E8CE94-EC12-8B45-958F-8A80E7A633D7}" type="pres">
      <dgm:prSet presAssocID="{53042065-A6DC-CC4C-AADA-4B375B80A80A}" presName="Name23" presStyleLbl="parChTrans1D4" presStyleIdx="0" presStyleCnt="7"/>
      <dgm:spPr/>
      <dgm:t>
        <a:bodyPr/>
        <a:lstStyle/>
        <a:p>
          <a:endParaRPr lang="en-US"/>
        </a:p>
      </dgm:t>
    </dgm:pt>
    <dgm:pt modelId="{F75792EC-F8FA-4641-862F-9434D8B33C2A}" type="pres">
      <dgm:prSet presAssocID="{7537D393-808A-264B-8ACB-D1ECAEA90E34}" presName="hierRoot4" presStyleCnt="0"/>
      <dgm:spPr/>
    </dgm:pt>
    <dgm:pt modelId="{D7CBD9AD-DEB8-1844-8510-64A3381D22C9}" type="pres">
      <dgm:prSet presAssocID="{7537D393-808A-264B-8ACB-D1ECAEA90E34}" presName="composite4" presStyleCnt="0"/>
      <dgm:spPr/>
    </dgm:pt>
    <dgm:pt modelId="{7D92A1AB-F77F-0644-ADE5-0BC9BD2B26A9}" type="pres">
      <dgm:prSet presAssocID="{7537D393-808A-264B-8ACB-D1ECAEA90E34}" presName="background4" presStyleLbl="node4" presStyleIdx="0" presStyleCnt="7"/>
      <dgm:spPr/>
    </dgm:pt>
    <dgm:pt modelId="{9DA806B7-B5A2-6948-8DE8-5703F4003DC1}" type="pres">
      <dgm:prSet presAssocID="{7537D393-808A-264B-8ACB-D1ECAEA90E34}" presName="text4" presStyleLbl="fgAcc4" presStyleIdx="0" presStyleCnt="7">
        <dgm:presLayoutVars>
          <dgm:chPref val="3"/>
        </dgm:presLayoutVars>
      </dgm:prSet>
      <dgm:spPr/>
      <dgm:t>
        <a:bodyPr/>
        <a:lstStyle/>
        <a:p>
          <a:endParaRPr lang="en-US"/>
        </a:p>
      </dgm:t>
    </dgm:pt>
    <dgm:pt modelId="{B507149F-F600-AE4C-A084-CEF26744A786}" type="pres">
      <dgm:prSet presAssocID="{7537D393-808A-264B-8ACB-D1ECAEA90E34}" presName="hierChild5" presStyleCnt="0"/>
      <dgm:spPr/>
    </dgm:pt>
    <dgm:pt modelId="{500EEE18-B506-3F49-9D43-02B2B48263C8}" type="pres">
      <dgm:prSet presAssocID="{73FB7E59-009A-BD42-B3C9-CB02FD5023FC}" presName="Name23" presStyleLbl="parChTrans1D4" presStyleIdx="1" presStyleCnt="7"/>
      <dgm:spPr/>
      <dgm:t>
        <a:bodyPr/>
        <a:lstStyle/>
        <a:p>
          <a:endParaRPr lang="en-US"/>
        </a:p>
      </dgm:t>
    </dgm:pt>
    <dgm:pt modelId="{28BB5787-6F65-DD47-B7A9-9B666913B6DA}" type="pres">
      <dgm:prSet presAssocID="{FD873452-C13D-6B4A-90B2-F035A65B758A}" presName="hierRoot4" presStyleCnt="0"/>
      <dgm:spPr/>
    </dgm:pt>
    <dgm:pt modelId="{471F7875-BF3B-C848-A4D5-438C47558CD1}" type="pres">
      <dgm:prSet presAssocID="{FD873452-C13D-6B4A-90B2-F035A65B758A}" presName="composite4" presStyleCnt="0"/>
      <dgm:spPr/>
    </dgm:pt>
    <dgm:pt modelId="{F01464DD-3359-B74D-A183-7218BE606F95}" type="pres">
      <dgm:prSet presAssocID="{FD873452-C13D-6B4A-90B2-F035A65B758A}" presName="background4" presStyleLbl="node4" presStyleIdx="1" presStyleCnt="7"/>
      <dgm:spPr/>
    </dgm:pt>
    <dgm:pt modelId="{C978D52E-D75C-C04A-B249-17F18CB2694E}" type="pres">
      <dgm:prSet presAssocID="{FD873452-C13D-6B4A-90B2-F035A65B758A}" presName="text4" presStyleLbl="fgAcc4" presStyleIdx="1" presStyleCnt="7">
        <dgm:presLayoutVars>
          <dgm:chPref val="3"/>
        </dgm:presLayoutVars>
      </dgm:prSet>
      <dgm:spPr/>
      <dgm:t>
        <a:bodyPr/>
        <a:lstStyle/>
        <a:p>
          <a:endParaRPr lang="en-US"/>
        </a:p>
      </dgm:t>
    </dgm:pt>
    <dgm:pt modelId="{EECB402A-1FDA-A54C-8EEC-866EF87E7F67}" type="pres">
      <dgm:prSet presAssocID="{FD873452-C13D-6B4A-90B2-F035A65B758A}" presName="hierChild5" presStyleCnt="0"/>
      <dgm:spPr/>
    </dgm:pt>
    <dgm:pt modelId="{B0C20931-3E7F-594E-ACA7-A85F54FAE44F}" type="pres">
      <dgm:prSet presAssocID="{B2781FC6-AE85-D743-8A6C-09A45C379EEB}" presName="Name23" presStyleLbl="parChTrans1D4" presStyleIdx="2" presStyleCnt="7"/>
      <dgm:spPr/>
      <dgm:t>
        <a:bodyPr/>
        <a:lstStyle/>
        <a:p>
          <a:endParaRPr lang="en-US"/>
        </a:p>
      </dgm:t>
    </dgm:pt>
    <dgm:pt modelId="{35746040-5D2C-E54F-B4CF-5F88179F00DE}" type="pres">
      <dgm:prSet presAssocID="{183B7D8F-E825-824F-AA06-504B47163CF0}" presName="hierRoot4" presStyleCnt="0"/>
      <dgm:spPr/>
    </dgm:pt>
    <dgm:pt modelId="{567793D0-0D97-1B4A-8C02-329862D48C3E}" type="pres">
      <dgm:prSet presAssocID="{183B7D8F-E825-824F-AA06-504B47163CF0}" presName="composite4" presStyleCnt="0"/>
      <dgm:spPr/>
    </dgm:pt>
    <dgm:pt modelId="{F8CE24E4-879C-9742-A4A8-D39B7441A73B}" type="pres">
      <dgm:prSet presAssocID="{183B7D8F-E825-824F-AA06-504B47163CF0}" presName="background4" presStyleLbl="node4" presStyleIdx="2" presStyleCnt="7"/>
      <dgm:spPr/>
    </dgm:pt>
    <dgm:pt modelId="{83256C7A-7BBA-7F4A-AEAF-4F4C28DCA57D}" type="pres">
      <dgm:prSet presAssocID="{183B7D8F-E825-824F-AA06-504B47163CF0}" presName="text4" presStyleLbl="fgAcc4" presStyleIdx="2" presStyleCnt="7">
        <dgm:presLayoutVars>
          <dgm:chPref val="3"/>
        </dgm:presLayoutVars>
      </dgm:prSet>
      <dgm:spPr/>
      <dgm:t>
        <a:bodyPr/>
        <a:lstStyle/>
        <a:p>
          <a:endParaRPr lang="en-US"/>
        </a:p>
      </dgm:t>
    </dgm:pt>
    <dgm:pt modelId="{88E3BE14-B5D1-5143-A1FB-CCF9E2EC946B}" type="pres">
      <dgm:prSet presAssocID="{183B7D8F-E825-824F-AA06-504B47163CF0}" presName="hierChild5" presStyleCnt="0"/>
      <dgm:spPr/>
    </dgm:pt>
    <dgm:pt modelId="{EA91F892-1BBB-9548-AC7C-3247A4B5CE86}" type="pres">
      <dgm:prSet presAssocID="{024059B6-0552-0D4E-A5C5-E7B2E8B640E0}" presName="Name17" presStyleLbl="parChTrans1D3" presStyleIdx="3" presStyleCnt="4"/>
      <dgm:spPr/>
      <dgm:t>
        <a:bodyPr/>
        <a:lstStyle/>
        <a:p>
          <a:endParaRPr lang="en-US"/>
        </a:p>
      </dgm:t>
    </dgm:pt>
    <dgm:pt modelId="{A18B393D-8112-AD46-AAB5-11C1A8C472F2}" type="pres">
      <dgm:prSet presAssocID="{5E34413A-E6C9-A64D-A037-70BA1111677C}" presName="hierRoot3" presStyleCnt="0"/>
      <dgm:spPr/>
    </dgm:pt>
    <dgm:pt modelId="{3866FA07-8127-5F4F-8351-0EB2633A878B}" type="pres">
      <dgm:prSet presAssocID="{5E34413A-E6C9-A64D-A037-70BA1111677C}" presName="composite3" presStyleCnt="0"/>
      <dgm:spPr/>
    </dgm:pt>
    <dgm:pt modelId="{38234674-21B5-2648-991A-2F921664390A}" type="pres">
      <dgm:prSet presAssocID="{5E34413A-E6C9-A64D-A037-70BA1111677C}" presName="background3" presStyleLbl="node3" presStyleIdx="3" presStyleCnt="4"/>
      <dgm:spPr/>
    </dgm:pt>
    <dgm:pt modelId="{1B02D211-D049-814B-AECC-71B1BBBCE51F}" type="pres">
      <dgm:prSet presAssocID="{5E34413A-E6C9-A64D-A037-70BA1111677C}" presName="text3" presStyleLbl="fgAcc3" presStyleIdx="3" presStyleCnt="4">
        <dgm:presLayoutVars>
          <dgm:chPref val="3"/>
        </dgm:presLayoutVars>
      </dgm:prSet>
      <dgm:spPr/>
      <dgm:t>
        <a:bodyPr/>
        <a:lstStyle/>
        <a:p>
          <a:endParaRPr lang="en-US"/>
        </a:p>
      </dgm:t>
    </dgm:pt>
    <dgm:pt modelId="{000E84E4-8967-984E-A3E4-FBE2E07AFA5E}" type="pres">
      <dgm:prSet presAssocID="{5E34413A-E6C9-A64D-A037-70BA1111677C}" presName="hierChild4" presStyleCnt="0"/>
      <dgm:spPr/>
    </dgm:pt>
    <dgm:pt modelId="{2A011E7D-30D0-EC42-A98B-73A3656DD585}" type="pres">
      <dgm:prSet presAssocID="{DBB83AD2-0F07-9F42-B8D6-57DB8EAF8ECE}" presName="Name23" presStyleLbl="parChTrans1D4" presStyleIdx="3" presStyleCnt="7"/>
      <dgm:spPr/>
      <dgm:t>
        <a:bodyPr/>
        <a:lstStyle/>
        <a:p>
          <a:endParaRPr lang="en-US"/>
        </a:p>
      </dgm:t>
    </dgm:pt>
    <dgm:pt modelId="{039D3243-2494-3144-A511-91910159C384}" type="pres">
      <dgm:prSet presAssocID="{AF6E07DF-431E-464D-9A91-9B4946CC6724}" presName="hierRoot4" presStyleCnt="0"/>
      <dgm:spPr/>
    </dgm:pt>
    <dgm:pt modelId="{F77BBA31-1EF7-9544-A025-BAC48E3F5545}" type="pres">
      <dgm:prSet presAssocID="{AF6E07DF-431E-464D-9A91-9B4946CC6724}" presName="composite4" presStyleCnt="0"/>
      <dgm:spPr/>
    </dgm:pt>
    <dgm:pt modelId="{4DE490B5-7356-1448-8A37-62227AF4003C}" type="pres">
      <dgm:prSet presAssocID="{AF6E07DF-431E-464D-9A91-9B4946CC6724}" presName="background4" presStyleLbl="node4" presStyleIdx="3" presStyleCnt="7"/>
      <dgm:spPr/>
    </dgm:pt>
    <dgm:pt modelId="{FD14DC98-6D7C-3741-8087-D3DBA909ACA8}" type="pres">
      <dgm:prSet presAssocID="{AF6E07DF-431E-464D-9A91-9B4946CC6724}" presName="text4" presStyleLbl="fgAcc4" presStyleIdx="3" presStyleCnt="7">
        <dgm:presLayoutVars>
          <dgm:chPref val="3"/>
        </dgm:presLayoutVars>
      </dgm:prSet>
      <dgm:spPr/>
      <dgm:t>
        <a:bodyPr/>
        <a:lstStyle/>
        <a:p>
          <a:endParaRPr lang="en-US"/>
        </a:p>
      </dgm:t>
    </dgm:pt>
    <dgm:pt modelId="{2060E43F-3AE3-A040-A133-69AD67679111}" type="pres">
      <dgm:prSet presAssocID="{AF6E07DF-431E-464D-9A91-9B4946CC6724}" presName="hierChild5" presStyleCnt="0"/>
      <dgm:spPr/>
    </dgm:pt>
    <dgm:pt modelId="{326F767D-FEB9-C742-8822-6CCDB9600361}" type="pres">
      <dgm:prSet presAssocID="{319259DF-3195-0342-9AB8-58D442C2E628}" presName="Name23" presStyleLbl="parChTrans1D4" presStyleIdx="4" presStyleCnt="7"/>
      <dgm:spPr/>
      <dgm:t>
        <a:bodyPr/>
        <a:lstStyle/>
        <a:p>
          <a:endParaRPr lang="en-US"/>
        </a:p>
      </dgm:t>
    </dgm:pt>
    <dgm:pt modelId="{8DE628F8-04BC-9D47-AFED-7929F3655633}" type="pres">
      <dgm:prSet presAssocID="{20DD60E6-1304-F444-9FBE-8DE717179D3E}" presName="hierRoot4" presStyleCnt="0"/>
      <dgm:spPr/>
    </dgm:pt>
    <dgm:pt modelId="{8FFBFCD1-013A-8944-AFE4-3F730CE6D327}" type="pres">
      <dgm:prSet presAssocID="{20DD60E6-1304-F444-9FBE-8DE717179D3E}" presName="composite4" presStyleCnt="0"/>
      <dgm:spPr/>
    </dgm:pt>
    <dgm:pt modelId="{23C690CD-978B-DD48-A500-0FF88BF92D64}" type="pres">
      <dgm:prSet presAssocID="{20DD60E6-1304-F444-9FBE-8DE717179D3E}" presName="background4" presStyleLbl="node4" presStyleIdx="4" presStyleCnt="7"/>
      <dgm:spPr/>
    </dgm:pt>
    <dgm:pt modelId="{495A82A5-F42C-274B-A9EB-EFD9C10D7BEE}" type="pres">
      <dgm:prSet presAssocID="{20DD60E6-1304-F444-9FBE-8DE717179D3E}" presName="text4" presStyleLbl="fgAcc4" presStyleIdx="4" presStyleCnt="7">
        <dgm:presLayoutVars>
          <dgm:chPref val="3"/>
        </dgm:presLayoutVars>
      </dgm:prSet>
      <dgm:spPr/>
      <dgm:t>
        <a:bodyPr/>
        <a:lstStyle/>
        <a:p>
          <a:endParaRPr lang="en-US"/>
        </a:p>
      </dgm:t>
    </dgm:pt>
    <dgm:pt modelId="{75368EE6-39A1-9C4D-85D8-C5F38D8C1728}" type="pres">
      <dgm:prSet presAssocID="{20DD60E6-1304-F444-9FBE-8DE717179D3E}" presName="hierChild5" presStyleCnt="0"/>
      <dgm:spPr/>
    </dgm:pt>
    <dgm:pt modelId="{55B1E9D1-A8D5-7A4B-82F9-9BF3E255AEC7}" type="pres">
      <dgm:prSet presAssocID="{55B0BD19-02AC-8046-82EE-8ABB36FEA126}" presName="Name23" presStyleLbl="parChTrans1D4" presStyleIdx="5" presStyleCnt="7"/>
      <dgm:spPr/>
      <dgm:t>
        <a:bodyPr/>
        <a:lstStyle/>
        <a:p>
          <a:endParaRPr lang="en-US"/>
        </a:p>
      </dgm:t>
    </dgm:pt>
    <dgm:pt modelId="{5C0A96FF-0944-C94A-B7D1-558F9C58F19E}" type="pres">
      <dgm:prSet presAssocID="{51C74CE1-FE61-CF49-9F81-E662D1EE8115}" presName="hierRoot4" presStyleCnt="0"/>
      <dgm:spPr/>
    </dgm:pt>
    <dgm:pt modelId="{037F3078-7B1A-9B44-A30A-0A359747C3C5}" type="pres">
      <dgm:prSet presAssocID="{51C74CE1-FE61-CF49-9F81-E662D1EE8115}" presName="composite4" presStyleCnt="0"/>
      <dgm:spPr/>
    </dgm:pt>
    <dgm:pt modelId="{6B049330-F67F-2D4C-84E5-22F5184CA6A2}" type="pres">
      <dgm:prSet presAssocID="{51C74CE1-FE61-CF49-9F81-E662D1EE8115}" presName="background4" presStyleLbl="node4" presStyleIdx="5" presStyleCnt="7"/>
      <dgm:spPr/>
    </dgm:pt>
    <dgm:pt modelId="{5F2C71F4-2A6A-114B-A4C6-BE8790362A0B}" type="pres">
      <dgm:prSet presAssocID="{51C74CE1-FE61-CF49-9F81-E662D1EE8115}" presName="text4" presStyleLbl="fgAcc4" presStyleIdx="5" presStyleCnt="7">
        <dgm:presLayoutVars>
          <dgm:chPref val="3"/>
        </dgm:presLayoutVars>
      </dgm:prSet>
      <dgm:spPr/>
      <dgm:t>
        <a:bodyPr/>
        <a:lstStyle/>
        <a:p>
          <a:endParaRPr lang="en-US"/>
        </a:p>
      </dgm:t>
    </dgm:pt>
    <dgm:pt modelId="{508EABEA-4F7B-9645-B346-8B81FE07B127}" type="pres">
      <dgm:prSet presAssocID="{51C74CE1-FE61-CF49-9F81-E662D1EE8115}" presName="hierChild5" presStyleCnt="0"/>
      <dgm:spPr/>
    </dgm:pt>
    <dgm:pt modelId="{E93AC1AA-2250-3146-8F43-1777681ADDAA}" type="pres">
      <dgm:prSet presAssocID="{271FE892-499A-EF48-BBDD-EC7D6039C99F}" presName="Name23" presStyleLbl="parChTrans1D4" presStyleIdx="6" presStyleCnt="7"/>
      <dgm:spPr/>
      <dgm:t>
        <a:bodyPr/>
        <a:lstStyle/>
        <a:p>
          <a:endParaRPr lang="en-US"/>
        </a:p>
      </dgm:t>
    </dgm:pt>
    <dgm:pt modelId="{768DC68F-957D-F547-8F06-309FD484E937}" type="pres">
      <dgm:prSet presAssocID="{1FAEB8B2-756E-3F42-A91C-BEE9FF93AF52}" presName="hierRoot4" presStyleCnt="0"/>
      <dgm:spPr/>
    </dgm:pt>
    <dgm:pt modelId="{CC7616D4-B40A-8447-9D80-B3AE9A4EF249}" type="pres">
      <dgm:prSet presAssocID="{1FAEB8B2-756E-3F42-A91C-BEE9FF93AF52}" presName="composite4" presStyleCnt="0"/>
      <dgm:spPr/>
    </dgm:pt>
    <dgm:pt modelId="{57E2E0DB-51E9-DE4D-9425-45EB9711D52A}" type="pres">
      <dgm:prSet presAssocID="{1FAEB8B2-756E-3F42-A91C-BEE9FF93AF52}" presName="background4" presStyleLbl="node4" presStyleIdx="6" presStyleCnt="7"/>
      <dgm:spPr/>
    </dgm:pt>
    <dgm:pt modelId="{DF064A3B-AE3F-5E41-9EE5-CAE7CCF05FC7}" type="pres">
      <dgm:prSet presAssocID="{1FAEB8B2-756E-3F42-A91C-BEE9FF93AF52}" presName="text4" presStyleLbl="fgAcc4" presStyleIdx="6" presStyleCnt="7">
        <dgm:presLayoutVars>
          <dgm:chPref val="3"/>
        </dgm:presLayoutVars>
      </dgm:prSet>
      <dgm:spPr/>
      <dgm:t>
        <a:bodyPr/>
        <a:lstStyle/>
        <a:p>
          <a:endParaRPr lang="en-US"/>
        </a:p>
      </dgm:t>
    </dgm:pt>
    <dgm:pt modelId="{ACDC4C34-E678-7544-880C-0F36695D9715}" type="pres">
      <dgm:prSet presAssocID="{1FAEB8B2-756E-3F42-A91C-BEE9FF93AF52}" presName="hierChild5" presStyleCnt="0"/>
      <dgm:spPr/>
    </dgm:pt>
  </dgm:ptLst>
  <dgm:cxnLst>
    <dgm:cxn modelId="{4B54FFCE-15E0-BD41-878C-CF1023985863}" srcId="{F2F6A3FA-0E03-E34A-933B-8A142E972D74}" destId="{84E5671E-B246-E448-B4E8-4A72B4EC2673}" srcOrd="0" destOrd="0" parTransId="{A5BF56F3-8689-7144-8647-328B86FBEF86}" sibTransId="{F31B2E4A-BF9F-0D42-8D79-C3D75441D75F}"/>
    <dgm:cxn modelId="{8C35A080-6CC3-EF40-8A46-9F710B9DBE4B}" type="presOf" srcId="{F2F6A3FA-0E03-E34A-933B-8A142E972D74}" destId="{4770058B-1295-534D-B269-E0AB3CAAC366}" srcOrd="0" destOrd="0" presId="urn:microsoft.com/office/officeart/2005/8/layout/hierarchy1"/>
    <dgm:cxn modelId="{8210D7FA-7C8D-4243-A2E1-D73858896A96}" type="presOf" srcId="{183B7D8F-E825-824F-AA06-504B47163CF0}" destId="{83256C7A-7BBA-7F4A-AEAF-4F4C28DCA57D}" srcOrd="0" destOrd="0" presId="urn:microsoft.com/office/officeart/2005/8/layout/hierarchy1"/>
    <dgm:cxn modelId="{A24E20F0-E2B4-A345-9E3B-FC9CBB7E342C}" srcId="{5E34413A-E6C9-A64D-A037-70BA1111677C}" destId="{AF6E07DF-431E-464D-9A91-9B4946CC6724}" srcOrd="0" destOrd="0" parTransId="{DBB83AD2-0F07-9F42-B8D6-57DB8EAF8ECE}" sibTransId="{587DA88B-50A4-0548-BFC5-95FD93E018DA}"/>
    <dgm:cxn modelId="{BC0A426F-09F4-5548-9156-F43C81739426}" type="presOf" srcId="{319259DF-3195-0342-9AB8-58D442C2E628}" destId="{326F767D-FEB9-C742-8822-6CCDB9600361}" srcOrd="0" destOrd="0" presId="urn:microsoft.com/office/officeart/2005/8/layout/hierarchy1"/>
    <dgm:cxn modelId="{D9BC5A11-40A8-D149-806E-FE451C318B3B}" type="presOf" srcId="{B2781FC6-AE85-D743-8A6C-09A45C379EEB}" destId="{B0C20931-3E7F-594E-ACA7-A85F54FAE44F}" srcOrd="0" destOrd="0" presId="urn:microsoft.com/office/officeart/2005/8/layout/hierarchy1"/>
    <dgm:cxn modelId="{FE504DB4-0DE7-6043-88AD-71F7A56F5679}" type="presOf" srcId="{5E34413A-E6C9-A64D-A037-70BA1111677C}" destId="{1B02D211-D049-814B-AECC-71B1BBBCE51F}" srcOrd="0" destOrd="0" presId="urn:microsoft.com/office/officeart/2005/8/layout/hierarchy1"/>
    <dgm:cxn modelId="{7B0C60C3-BB13-0F45-B580-70B0D66364A2}" type="presOf" srcId="{ABA9A66C-44D0-5E4D-835A-3FE5A6FE9CFD}" destId="{249C026D-4032-E04D-950B-3B039645C6DE}" srcOrd="0" destOrd="0" presId="urn:microsoft.com/office/officeart/2005/8/layout/hierarchy1"/>
    <dgm:cxn modelId="{915EC6FC-6731-8946-B4BD-9FBB938F3D95}" type="presOf" srcId="{2C8C6920-B6EE-A349-8308-F15105BD39F4}" destId="{CFFA343E-3EC7-9F4A-A2A8-3AD64675A857}" srcOrd="0" destOrd="0" presId="urn:microsoft.com/office/officeart/2005/8/layout/hierarchy1"/>
    <dgm:cxn modelId="{A3997C95-9B95-2849-B758-DA15B3388FB7}" type="presOf" srcId="{3882E33D-3A3B-2D4D-9003-7E8E3B460AC1}" destId="{20F30F93-242F-A04D-8F66-00882CD93554}" srcOrd="0" destOrd="0" presId="urn:microsoft.com/office/officeart/2005/8/layout/hierarchy1"/>
    <dgm:cxn modelId="{B2F3F2C3-C369-A64D-AAC7-29245B7012D1}" type="presOf" srcId="{FD873452-C13D-6B4A-90B2-F035A65B758A}" destId="{C978D52E-D75C-C04A-B249-17F18CB2694E}" srcOrd="0" destOrd="0" presId="urn:microsoft.com/office/officeart/2005/8/layout/hierarchy1"/>
    <dgm:cxn modelId="{344A2487-2F20-B542-9DEE-C315A28BBE26}" srcId="{84E5671E-B246-E448-B4E8-4A72B4EC2673}" destId="{FD873452-C13D-6B4A-90B2-F035A65B758A}" srcOrd="1" destOrd="0" parTransId="{73FB7E59-009A-BD42-B3C9-CB02FD5023FC}" sibTransId="{FB4015A0-EBE0-AA44-82AF-893B0BEB8052}"/>
    <dgm:cxn modelId="{449663D5-E38A-5348-AFFA-423E9E63143B}" type="presOf" srcId="{A5BF56F3-8689-7144-8647-328B86FBEF86}" destId="{14BC4AB7-DEBC-5E40-BC51-5F38B09F3934}" srcOrd="0" destOrd="0" presId="urn:microsoft.com/office/officeart/2005/8/layout/hierarchy1"/>
    <dgm:cxn modelId="{606C6B10-D92A-FE48-B9A2-FF6E4930A26E}" type="presOf" srcId="{53042065-A6DC-CC4C-AADA-4B375B80A80A}" destId="{29E8CE94-EC12-8B45-958F-8A80E7A633D7}" srcOrd="0" destOrd="0" presId="urn:microsoft.com/office/officeart/2005/8/layout/hierarchy1"/>
    <dgm:cxn modelId="{9EE455E7-C45C-D142-BE5D-7E9AFAC1E4FF}" srcId="{3882E33D-3A3B-2D4D-9003-7E8E3B460AC1}" destId="{A0DAF886-31EB-F040-AD99-543F182D2DF0}" srcOrd="1" destOrd="0" parTransId="{BAD6F7FF-04A7-C041-BB0A-01009C588B1F}" sibTransId="{72F1C47D-993F-B348-A2F2-0071AEBF2B4E}"/>
    <dgm:cxn modelId="{6A7684EC-4EDA-8B49-9F59-1515604C5743}" type="presOf" srcId="{7537D393-808A-264B-8ACB-D1ECAEA90E34}" destId="{9DA806B7-B5A2-6948-8DE8-5703F4003DC1}" srcOrd="0" destOrd="0" presId="urn:microsoft.com/office/officeart/2005/8/layout/hierarchy1"/>
    <dgm:cxn modelId="{0A3CDE29-1064-7243-A34D-A26D5972B9D6}" srcId="{F2F6A3FA-0E03-E34A-933B-8A142E972D74}" destId="{5E34413A-E6C9-A64D-A037-70BA1111677C}" srcOrd="1" destOrd="0" parTransId="{024059B6-0552-0D4E-A5C5-E7B2E8B640E0}" sibTransId="{4132E03A-4845-E14B-96FC-C56BDF4092A0}"/>
    <dgm:cxn modelId="{8AF3AC25-5CC0-FA4B-896C-61F5D6E24EAF}" type="presOf" srcId="{271FE892-499A-EF48-BBDD-EC7D6039C99F}" destId="{E93AC1AA-2250-3146-8F43-1777681ADDAA}" srcOrd="0" destOrd="0" presId="urn:microsoft.com/office/officeart/2005/8/layout/hierarchy1"/>
    <dgm:cxn modelId="{66997B16-3D17-F84F-AD75-B5690D785B41}" type="presOf" srcId="{E02ACD9E-D68D-7144-841B-759EAE7E2613}" destId="{DCEECA1B-F084-5241-A555-8078E8B94DB9}" srcOrd="0" destOrd="0" presId="urn:microsoft.com/office/officeart/2005/8/layout/hierarchy1"/>
    <dgm:cxn modelId="{78F4A04D-D8CC-1048-9406-C496C4A4AA11}" srcId="{B08DF9E4-1999-7D49-A507-1C27DEE2D400}" destId="{1909D37B-352B-C142-8492-EBCC703F75FC}" srcOrd="0" destOrd="0" parTransId="{9ECA7E3F-727C-1B4A-AB54-F5E35D40488A}" sibTransId="{FF5A76CF-CC1A-864E-AA8F-FE902B7D457C}"/>
    <dgm:cxn modelId="{E2EABAEB-8355-DF40-9C16-DC29678409C8}" type="presOf" srcId="{DBB83AD2-0F07-9F42-B8D6-57DB8EAF8ECE}" destId="{2A011E7D-30D0-EC42-A98B-73A3656DD585}" srcOrd="0" destOrd="0" presId="urn:microsoft.com/office/officeart/2005/8/layout/hierarchy1"/>
    <dgm:cxn modelId="{5037D3A4-774F-9747-912A-0F28AFC6FA76}" type="presOf" srcId="{51C74CE1-FE61-CF49-9F81-E662D1EE8115}" destId="{5F2C71F4-2A6A-114B-A4C6-BE8790362A0B}" srcOrd="0" destOrd="0" presId="urn:microsoft.com/office/officeart/2005/8/layout/hierarchy1"/>
    <dgm:cxn modelId="{E136C4B6-A4C4-C948-89C0-66187941D104}" type="presOf" srcId="{1FAEB8B2-756E-3F42-A91C-BEE9FF93AF52}" destId="{DF064A3B-AE3F-5E41-9EE5-CAE7CCF05FC7}" srcOrd="0" destOrd="0" presId="urn:microsoft.com/office/officeart/2005/8/layout/hierarchy1"/>
    <dgm:cxn modelId="{E7EBD193-75AF-CB47-9CAF-9F976C3AF899}" type="presOf" srcId="{1909D37B-352B-C142-8492-EBCC703F75FC}" destId="{7AA1554C-9D88-BB46-AA86-6FFF2CF1FE51}" srcOrd="0" destOrd="0" presId="urn:microsoft.com/office/officeart/2005/8/layout/hierarchy1"/>
    <dgm:cxn modelId="{9709ED72-2BEF-E443-89D4-7F8543D16CD2}" srcId="{1909D37B-352B-C142-8492-EBCC703F75FC}" destId="{F2F6A3FA-0E03-E34A-933B-8A142E972D74}" srcOrd="1" destOrd="0" parTransId="{F71667EA-AA15-4047-B321-87679FEC78CD}" sibTransId="{1ECE5710-ACE7-424C-AE2E-DCDDA878EF66}"/>
    <dgm:cxn modelId="{BEFDD593-C605-F04A-B36F-73D999A386E0}" type="presOf" srcId="{024059B6-0552-0D4E-A5C5-E7B2E8B640E0}" destId="{EA91F892-1BBB-9548-AC7C-3247A4B5CE86}" srcOrd="0" destOrd="0" presId="urn:microsoft.com/office/officeart/2005/8/layout/hierarchy1"/>
    <dgm:cxn modelId="{2840BD00-7DAD-E64C-AC2F-ED7010B0465B}" srcId="{5E34413A-E6C9-A64D-A037-70BA1111677C}" destId="{20DD60E6-1304-F444-9FBE-8DE717179D3E}" srcOrd="1" destOrd="0" parTransId="{319259DF-3195-0342-9AB8-58D442C2E628}" sibTransId="{13C70CA2-E1A0-3647-A3FC-CF701B9D32E0}"/>
    <dgm:cxn modelId="{B844F870-B50C-6C4C-AE69-C9B33C184EBE}" srcId="{5E34413A-E6C9-A64D-A037-70BA1111677C}" destId="{1FAEB8B2-756E-3F42-A91C-BEE9FF93AF52}" srcOrd="3" destOrd="0" parTransId="{271FE892-499A-EF48-BBDD-EC7D6039C99F}" sibTransId="{7FEDC9C5-2FAE-C545-AF9E-3302401C9AB6}"/>
    <dgm:cxn modelId="{A32A017A-453C-8A48-953A-59E604422D9D}" srcId="{1909D37B-352B-C142-8492-EBCC703F75FC}" destId="{3882E33D-3A3B-2D4D-9003-7E8E3B460AC1}" srcOrd="0" destOrd="0" parTransId="{2C8C6920-B6EE-A349-8308-F15105BD39F4}" sibTransId="{8E9295EB-0E9B-DE48-AE1E-AA0E7AD81ABA}"/>
    <dgm:cxn modelId="{ED031D8B-2844-C244-A085-337F8810A3F8}" srcId="{3882E33D-3A3B-2D4D-9003-7E8E3B460AC1}" destId="{ABA9A66C-44D0-5E4D-835A-3FE5A6FE9CFD}" srcOrd="0" destOrd="0" parTransId="{E02ACD9E-D68D-7144-841B-759EAE7E2613}" sibTransId="{2EF92EC7-4AC6-E345-8B1D-97DEDA194C20}"/>
    <dgm:cxn modelId="{5D8E041A-63F2-A842-B2BB-66711716C25F}" type="presOf" srcId="{F71667EA-AA15-4047-B321-87679FEC78CD}" destId="{A741C61A-236A-AB40-8F15-09A7446DA18A}" srcOrd="0" destOrd="0" presId="urn:microsoft.com/office/officeart/2005/8/layout/hierarchy1"/>
    <dgm:cxn modelId="{CFAAAEBB-588C-9E43-A5D1-C3A3AAF87D13}" type="presOf" srcId="{55B0BD19-02AC-8046-82EE-8ABB36FEA126}" destId="{55B1E9D1-A8D5-7A4B-82F9-9BF3E255AEC7}" srcOrd="0" destOrd="0" presId="urn:microsoft.com/office/officeart/2005/8/layout/hierarchy1"/>
    <dgm:cxn modelId="{92B350C1-C80F-4547-9991-3BF6AB881FB4}" type="presOf" srcId="{B08DF9E4-1999-7D49-A507-1C27DEE2D400}" destId="{0ECB7036-3D1D-874F-B005-04ED90A7EDA0}" srcOrd="0" destOrd="0" presId="urn:microsoft.com/office/officeart/2005/8/layout/hierarchy1"/>
    <dgm:cxn modelId="{985AC78D-8246-8743-BA89-F9EA1F2C747D}" type="presOf" srcId="{84E5671E-B246-E448-B4E8-4A72B4EC2673}" destId="{6E0E1303-E10F-4B4D-B978-D04615172DA6}" srcOrd="0" destOrd="0" presId="urn:microsoft.com/office/officeart/2005/8/layout/hierarchy1"/>
    <dgm:cxn modelId="{FD16C18D-4E71-3D41-A1E2-6D86B2DB72FD}" type="presOf" srcId="{73FB7E59-009A-BD42-B3C9-CB02FD5023FC}" destId="{500EEE18-B506-3F49-9D43-02B2B48263C8}" srcOrd="0" destOrd="0" presId="urn:microsoft.com/office/officeart/2005/8/layout/hierarchy1"/>
    <dgm:cxn modelId="{6239D6BA-626E-204F-8D7F-188CB4B1F4DD}" type="presOf" srcId="{A0DAF886-31EB-F040-AD99-543F182D2DF0}" destId="{7CAFD658-94A6-FE4E-89E7-4745859D285A}" srcOrd="0" destOrd="0" presId="urn:microsoft.com/office/officeart/2005/8/layout/hierarchy1"/>
    <dgm:cxn modelId="{BB3AA4D4-E192-E841-AFB6-914E44FF974D}" type="presOf" srcId="{BAD6F7FF-04A7-C041-BB0A-01009C588B1F}" destId="{FFDDEA26-E957-9F4F-9E5B-83CD5DA9F726}" srcOrd="0" destOrd="0" presId="urn:microsoft.com/office/officeart/2005/8/layout/hierarchy1"/>
    <dgm:cxn modelId="{37E2FCA9-D95D-E741-BAA9-7753CFFF1966}" srcId="{84E5671E-B246-E448-B4E8-4A72B4EC2673}" destId="{7537D393-808A-264B-8ACB-D1ECAEA90E34}" srcOrd="0" destOrd="0" parTransId="{53042065-A6DC-CC4C-AADA-4B375B80A80A}" sibTransId="{86DC1CE8-C050-AB40-B931-75B26E629E67}"/>
    <dgm:cxn modelId="{92154B6C-F436-794D-A815-21B11A8C3785}" type="presOf" srcId="{20DD60E6-1304-F444-9FBE-8DE717179D3E}" destId="{495A82A5-F42C-274B-A9EB-EFD9C10D7BEE}" srcOrd="0" destOrd="0" presId="urn:microsoft.com/office/officeart/2005/8/layout/hierarchy1"/>
    <dgm:cxn modelId="{E74FA0AC-B4F0-C240-9DB1-8DA7D710E639}" srcId="{84E5671E-B246-E448-B4E8-4A72B4EC2673}" destId="{183B7D8F-E825-824F-AA06-504B47163CF0}" srcOrd="2" destOrd="0" parTransId="{B2781FC6-AE85-D743-8A6C-09A45C379EEB}" sibTransId="{02ED59FB-5CDF-A644-AFA6-3CFBE5F9CF28}"/>
    <dgm:cxn modelId="{B5272C4B-933D-B146-9E4B-814D87D2B872}" type="presOf" srcId="{AF6E07DF-431E-464D-9A91-9B4946CC6724}" destId="{FD14DC98-6D7C-3741-8087-D3DBA909ACA8}" srcOrd="0" destOrd="0" presId="urn:microsoft.com/office/officeart/2005/8/layout/hierarchy1"/>
    <dgm:cxn modelId="{CC433B89-561B-0140-A5BB-4BB54F753AC6}" srcId="{5E34413A-E6C9-A64D-A037-70BA1111677C}" destId="{51C74CE1-FE61-CF49-9F81-E662D1EE8115}" srcOrd="2" destOrd="0" parTransId="{55B0BD19-02AC-8046-82EE-8ABB36FEA126}" sibTransId="{895EBD85-2067-7648-B8E6-340C4545A1EE}"/>
    <dgm:cxn modelId="{7F14A850-9FF1-3A47-990A-6DE8B8A29085}" type="presParOf" srcId="{0ECB7036-3D1D-874F-B005-04ED90A7EDA0}" destId="{3D692971-E7E6-F847-AD6F-1B9CA9D239B3}" srcOrd="0" destOrd="0" presId="urn:microsoft.com/office/officeart/2005/8/layout/hierarchy1"/>
    <dgm:cxn modelId="{6E7AC30C-82E1-BA4D-BA4E-246DD36C54CE}" type="presParOf" srcId="{3D692971-E7E6-F847-AD6F-1B9CA9D239B3}" destId="{45B94271-179E-C140-B550-0532666EF0D4}" srcOrd="0" destOrd="0" presId="urn:microsoft.com/office/officeart/2005/8/layout/hierarchy1"/>
    <dgm:cxn modelId="{1B908284-DA28-1C4D-A184-3C4BB6AF79F7}" type="presParOf" srcId="{45B94271-179E-C140-B550-0532666EF0D4}" destId="{4D59D0EF-512D-E141-9486-CC0EFF84AE10}" srcOrd="0" destOrd="0" presId="urn:microsoft.com/office/officeart/2005/8/layout/hierarchy1"/>
    <dgm:cxn modelId="{677F1FE5-516E-8A4C-9314-EC972E780BCB}" type="presParOf" srcId="{45B94271-179E-C140-B550-0532666EF0D4}" destId="{7AA1554C-9D88-BB46-AA86-6FFF2CF1FE51}" srcOrd="1" destOrd="0" presId="urn:microsoft.com/office/officeart/2005/8/layout/hierarchy1"/>
    <dgm:cxn modelId="{498DB6E2-32EF-CE4D-BCCF-237FF15ADFC7}" type="presParOf" srcId="{3D692971-E7E6-F847-AD6F-1B9CA9D239B3}" destId="{170A99D6-C597-3849-A721-31332F846752}" srcOrd="1" destOrd="0" presId="urn:microsoft.com/office/officeart/2005/8/layout/hierarchy1"/>
    <dgm:cxn modelId="{93B19AAB-7250-F741-9053-FBB45606159E}" type="presParOf" srcId="{170A99D6-C597-3849-A721-31332F846752}" destId="{CFFA343E-3EC7-9F4A-A2A8-3AD64675A857}" srcOrd="0" destOrd="0" presId="urn:microsoft.com/office/officeart/2005/8/layout/hierarchy1"/>
    <dgm:cxn modelId="{1BCB40A9-756E-9841-AD98-8E8885CA45A0}" type="presParOf" srcId="{170A99D6-C597-3849-A721-31332F846752}" destId="{AD4E0CDC-D6FF-4A40-B9C7-E5443A591787}" srcOrd="1" destOrd="0" presId="urn:microsoft.com/office/officeart/2005/8/layout/hierarchy1"/>
    <dgm:cxn modelId="{1051C1EB-6785-DB45-9498-967E71DB936B}" type="presParOf" srcId="{AD4E0CDC-D6FF-4A40-B9C7-E5443A591787}" destId="{1C84A23E-5CAB-C941-AB3C-B711BE80D60C}" srcOrd="0" destOrd="0" presId="urn:microsoft.com/office/officeart/2005/8/layout/hierarchy1"/>
    <dgm:cxn modelId="{2FAEBBEB-DF5A-A545-9EB3-26678987F765}" type="presParOf" srcId="{1C84A23E-5CAB-C941-AB3C-B711BE80D60C}" destId="{12B0E0DE-D68C-FD4C-BE18-162ECEFCAE1B}" srcOrd="0" destOrd="0" presId="urn:microsoft.com/office/officeart/2005/8/layout/hierarchy1"/>
    <dgm:cxn modelId="{71D97B8A-E317-C44A-885E-4E239B896847}" type="presParOf" srcId="{1C84A23E-5CAB-C941-AB3C-B711BE80D60C}" destId="{20F30F93-242F-A04D-8F66-00882CD93554}" srcOrd="1" destOrd="0" presId="urn:microsoft.com/office/officeart/2005/8/layout/hierarchy1"/>
    <dgm:cxn modelId="{7A77FC2C-D7D4-BA4F-B9FF-2E390D6DF29C}" type="presParOf" srcId="{AD4E0CDC-D6FF-4A40-B9C7-E5443A591787}" destId="{106686A5-CF67-2D48-89C4-374C923B15C0}" srcOrd="1" destOrd="0" presId="urn:microsoft.com/office/officeart/2005/8/layout/hierarchy1"/>
    <dgm:cxn modelId="{3E73085F-3F85-AC46-B98A-BED332575219}" type="presParOf" srcId="{106686A5-CF67-2D48-89C4-374C923B15C0}" destId="{DCEECA1B-F084-5241-A555-8078E8B94DB9}" srcOrd="0" destOrd="0" presId="urn:microsoft.com/office/officeart/2005/8/layout/hierarchy1"/>
    <dgm:cxn modelId="{7F63689E-1EBC-5245-AF3C-C2EC9A65B69A}" type="presParOf" srcId="{106686A5-CF67-2D48-89C4-374C923B15C0}" destId="{E6AC09CF-EB20-D541-BD84-50076088A0D5}" srcOrd="1" destOrd="0" presId="urn:microsoft.com/office/officeart/2005/8/layout/hierarchy1"/>
    <dgm:cxn modelId="{0CDD3FA8-2D74-2343-BCDD-1FDBD564AE5B}" type="presParOf" srcId="{E6AC09CF-EB20-D541-BD84-50076088A0D5}" destId="{EDEAE510-6FC9-5847-9F35-18521C2223EA}" srcOrd="0" destOrd="0" presId="urn:microsoft.com/office/officeart/2005/8/layout/hierarchy1"/>
    <dgm:cxn modelId="{976BADA5-86B3-9A4B-8803-5A6F8B479F1A}" type="presParOf" srcId="{EDEAE510-6FC9-5847-9F35-18521C2223EA}" destId="{4CD1DCE0-1250-B246-8B2F-EAB0E0B01ADB}" srcOrd="0" destOrd="0" presId="urn:microsoft.com/office/officeart/2005/8/layout/hierarchy1"/>
    <dgm:cxn modelId="{3664BA43-357F-3C40-B4D6-D6C8B9E03411}" type="presParOf" srcId="{EDEAE510-6FC9-5847-9F35-18521C2223EA}" destId="{249C026D-4032-E04D-950B-3B039645C6DE}" srcOrd="1" destOrd="0" presId="urn:microsoft.com/office/officeart/2005/8/layout/hierarchy1"/>
    <dgm:cxn modelId="{D639FB76-B1B7-8449-9139-132D7960D396}" type="presParOf" srcId="{E6AC09CF-EB20-D541-BD84-50076088A0D5}" destId="{4C89FAC6-683D-FB4A-84B6-DC7E3863012D}" srcOrd="1" destOrd="0" presId="urn:microsoft.com/office/officeart/2005/8/layout/hierarchy1"/>
    <dgm:cxn modelId="{B3333A8C-7C81-8346-8A9B-8AE4E78499F4}" type="presParOf" srcId="{106686A5-CF67-2D48-89C4-374C923B15C0}" destId="{FFDDEA26-E957-9F4F-9E5B-83CD5DA9F726}" srcOrd="2" destOrd="0" presId="urn:microsoft.com/office/officeart/2005/8/layout/hierarchy1"/>
    <dgm:cxn modelId="{A0431C27-49D4-CD48-9A1A-678FCE33F622}" type="presParOf" srcId="{106686A5-CF67-2D48-89C4-374C923B15C0}" destId="{29B6348C-03C5-4040-8772-ABCAFC806588}" srcOrd="3" destOrd="0" presId="urn:microsoft.com/office/officeart/2005/8/layout/hierarchy1"/>
    <dgm:cxn modelId="{816F0D65-3CB8-954C-9BBA-0A6FE426DE5B}" type="presParOf" srcId="{29B6348C-03C5-4040-8772-ABCAFC806588}" destId="{086F7D0D-C428-324D-ACE5-36D1C3376DBD}" srcOrd="0" destOrd="0" presId="urn:microsoft.com/office/officeart/2005/8/layout/hierarchy1"/>
    <dgm:cxn modelId="{7EBCB828-01B1-DA42-AB29-9AE992517D9A}" type="presParOf" srcId="{086F7D0D-C428-324D-ACE5-36D1C3376DBD}" destId="{A39850AA-F6EC-564C-9322-B32B4A708CC2}" srcOrd="0" destOrd="0" presId="urn:microsoft.com/office/officeart/2005/8/layout/hierarchy1"/>
    <dgm:cxn modelId="{665A131E-6204-424C-BCB0-2E7D0A6A8142}" type="presParOf" srcId="{086F7D0D-C428-324D-ACE5-36D1C3376DBD}" destId="{7CAFD658-94A6-FE4E-89E7-4745859D285A}" srcOrd="1" destOrd="0" presId="urn:microsoft.com/office/officeart/2005/8/layout/hierarchy1"/>
    <dgm:cxn modelId="{4485745C-FA99-424F-8DA6-43134844E50E}" type="presParOf" srcId="{29B6348C-03C5-4040-8772-ABCAFC806588}" destId="{7122A876-E1F5-994C-AA8E-3FC38AC50DC2}" srcOrd="1" destOrd="0" presId="urn:microsoft.com/office/officeart/2005/8/layout/hierarchy1"/>
    <dgm:cxn modelId="{A10E34D4-0D8D-634B-A1AD-4728F7C173C1}" type="presParOf" srcId="{170A99D6-C597-3849-A721-31332F846752}" destId="{A741C61A-236A-AB40-8F15-09A7446DA18A}" srcOrd="2" destOrd="0" presId="urn:microsoft.com/office/officeart/2005/8/layout/hierarchy1"/>
    <dgm:cxn modelId="{F82D0B6E-AB2C-3042-B7E2-B26566F96DD4}" type="presParOf" srcId="{170A99D6-C597-3849-A721-31332F846752}" destId="{FCB9E17F-6131-1F40-8FD7-A479AEF56221}" srcOrd="3" destOrd="0" presId="urn:microsoft.com/office/officeart/2005/8/layout/hierarchy1"/>
    <dgm:cxn modelId="{00671A40-2994-824E-91A4-7A95E3C0C00C}" type="presParOf" srcId="{FCB9E17F-6131-1F40-8FD7-A479AEF56221}" destId="{8C4243F6-91D2-5D45-8AEA-427B0C7ABC0B}" srcOrd="0" destOrd="0" presId="urn:microsoft.com/office/officeart/2005/8/layout/hierarchy1"/>
    <dgm:cxn modelId="{331C3746-AA1A-DB41-8008-FA235DF8B79B}" type="presParOf" srcId="{8C4243F6-91D2-5D45-8AEA-427B0C7ABC0B}" destId="{FD749A98-6D8A-2C49-883F-32C5E84FA436}" srcOrd="0" destOrd="0" presId="urn:microsoft.com/office/officeart/2005/8/layout/hierarchy1"/>
    <dgm:cxn modelId="{39539A0A-275F-C140-9625-A34ADFF3382C}" type="presParOf" srcId="{8C4243F6-91D2-5D45-8AEA-427B0C7ABC0B}" destId="{4770058B-1295-534D-B269-E0AB3CAAC366}" srcOrd="1" destOrd="0" presId="urn:microsoft.com/office/officeart/2005/8/layout/hierarchy1"/>
    <dgm:cxn modelId="{F55710CB-6EAD-CB41-BB98-317D9C163194}" type="presParOf" srcId="{FCB9E17F-6131-1F40-8FD7-A479AEF56221}" destId="{675A880E-E3CE-064F-9F2D-74610829A9DC}" srcOrd="1" destOrd="0" presId="urn:microsoft.com/office/officeart/2005/8/layout/hierarchy1"/>
    <dgm:cxn modelId="{BC168A7F-20FA-3745-9FDF-3C12154BF546}" type="presParOf" srcId="{675A880E-E3CE-064F-9F2D-74610829A9DC}" destId="{14BC4AB7-DEBC-5E40-BC51-5F38B09F3934}" srcOrd="0" destOrd="0" presId="urn:microsoft.com/office/officeart/2005/8/layout/hierarchy1"/>
    <dgm:cxn modelId="{57CBFFC9-A30C-114C-BC9D-C73E7486458E}" type="presParOf" srcId="{675A880E-E3CE-064F-9F2D-74610829A9DC}" destId="{21454E56-09F9-1142-951D-DAA3FF7A35EF}" srcOrd="1" destOrd="0" presId="urn:microsoft.com/office/officeart/2005/8/layout/hierarchy1"/>
    <dgm:cxn modelId="{0C3930D3-168C-CF4A-A100-FF208BEAD877}" type="presParOf" srcId="{21454E56-09F9-1142-951D-DAA3FF7A35EF}" destId="{AF7A47E1-1496-AC40-8478-2ED10BEBC205}" srcOrd="0" destOrd="0" presId="urn:microsoft.com/office/officeart/2005/8/layout/hierarchy1"/>
    <dgm:cxn modelId="{1988E140-3163-6745-8D06-E085F6B777E7}" type="presParOf" srcId="{AF7A47E1-1496-AC40-8478-2ED10BEBC205}" destId="{1D9DD3D1-918B-0242-9EDE-4E4DA89BED13}" srcOrd="0" destOrd="0" presId="urn:microsoft.com/office/officeart/2005/8/layout/hierarchy1"/>
    <dgm:cxn modelId="{35D2CF28-C2AE-3643-BEA7-8CE39EA74A7B}" type="presParOf" srcId="{AF7A47E1-1496-AC40-8478-2ED10BEBC205}" destId="{6E0E1303-E10F-4B4D-B978-D04615172DA6}" srcOrd="1" destOrd="0" presId="urn:microsoft.com/office/officeart/2005/8/layout/hierarchy1"/>
    <dgm:cxn modelId="{C1DBA042-DD43-D94D-80CF-5397DE9D3028}" type="presParOf" srcId="{21454E56-09F9-1142-951D-DAA3FF7A35EF}" destId="{C8AFBCA6-7BD4-274B-8D09-5E7E2B3D0484}" srcOrd="1" destOrd="0" presId="urn:microsoft.com/office/officeart/2005/8/layout/hierarchy1"/>
    <dgm:cxn modelId="{00EA80CF-E8E6-4D4F-B4F7-C85283143AA4}" type="presParOf" srcId="{C8AFBCA6-7BD4-274B-8D09-5E7E2B3D0484}" destId="{29E8CE94-EC12-8B45-958F-8A80E7A633D7}" srcOrd="0" destOrd="0" presId="urn:microsoft.com/office/officeart/2005/8/layout/hierarchy1"/>
    <dgm:cxn modelId="{80D6ABE4-C8D6-5E46-85BE-1629F6672DB5}" type="presParOf" srcId="{C8AFBCA6-7BD4-274B-8D09-5E7E2B3D0484}" destId="{F75792EC-F8FA-4641-862F-9434D8B33C2A}" srcOrd="1" destOrd="0" presId="urn:microsoft.com/office/officeart/2005/8/layout/hierarchy1"/>
    <dgm:cxn modelId="{F6C73D41-5CE7-3F4B-9566-3728901E6D44}" type="presParOf" srcId="{F75792EC-F8FA-4641-862F-9434D8B33C2A}" destId="{D7CBD9AD-DEB8-1844-8510-64A3381D22C9}" srcOrd="0" destOrd="0" presId="urn:microsoft.com/office/officeart/2005/8/layout/hierarchy1"/>
    <dgm:cxn modelId="{D21B7C3D-EF7C-FA4C-AAE7-C10696DCCE9F}" type="presParOf" srcId="{D7CBD9AD-DEB8-1844-8510-64A3381D22C9}" destId="{7D92A1AB-F77F-0644-ADE5-0BC9BD2B26A9}" srcOrd="0" destOrd="0" presId="urn:microsoft.com/office/officeart/2005/8/layout/hierarchy1"/>
    <dgm:cxn modelId="{7B61F5E1-372B-2A42-9770-468336EA181F}" type="presParOf" srcId="{D7CBD9AD-DEB8-1844-8510-64A3381D22C9}" destId="{9DA806B7-B5A2-6948-8DE8-5703F4003DC1}" srcOrd="1" destOrd="0" presId="urn:microsoft.com/office/officeart/2005/8/layout/hierarchy1"/>
    <dgm:cxn modelId="{201D6088-93D3-FA4B-BC21-6804370CC247}" type="presParOf" srcId="{F75792EC-F8FA-4641-862F-9434D8B33C2A}" destId="{B507149F-F600-AE4C-A084-CEF26744A786}" srcOrd="1" destOrd="0" presId="urn:microsoft.com/office/officeart/2005/8/layout/hierarchy1"/>
    <dgm:cxn modelId="{B9B70377-FD84-6646-A88C-7622C403C460}" type="presParOf" srcId="{C8AFBCA6-7BD4-274B-8D09-5E7E2B3D0484}" destId="{500EEE18-B506-3F49-9D43-02B2B48263C8}" srcOrd="2" destOrd="0" presId="urn:microsoft.com/office/officeart/2005/8/layout/hierarchy1"/>
    <dgm:cxn modelId="{1EB96F2F-A84F-E243-AB46-63A32B5139D9}" type="presParOf" srcId="{C8AFBCA6-7BD4-274B-8D09-5E7E2B3D0484}" destId="{28BB5787-6F65-DD47-B7A9-9B666913B6DA}" srcOrd="3" destOrd="0" presId="urn:microsoft.com/office/officeart/2005/8/layout/hierarchy1"/>
    <dgm:cxn modelId="{A5B99EFA-47FA-0E48-A2B6-3AAD4E97A454}" type="presParOf" srcId="{28BB5787-6F65-DD47-B7A9-9B666913B6DA}" destId="{471F7875-BF3B-C848-A4D5-438C47558CD1}" srcOrd="0" destOrd="0" presId="urn:microsoft.com/office/officeart/2005/8/layout/hierarchy1"/>
    <dgm:cxn modelId="{3480A1E6-C50D-E841-ABFA-177A82242930}" type="presParOf" srcId="{471F7875-BF3B-C848-A4D5-438C47558CD1}" destId="{F01464DD-3359-B74D-A183-7218BE606F95}" srcOrd="0" destOrd="0" presId="urn:microsoft.com/office/officeart/2005/8/layout/hierarchy1"/>
    <dgm:cxn modelId="{580B7C93-31ED-6B44-96CA-FC1B345594D1}" type="presParOf" srcId="{471F7875-BF3B-C848-A4D5-438C47558CD1}" destId="{C978D52E-D75C-C04A-B249-17F18CB2694E}" srcOrd="1" destOrd="0" presId="urn:microsoft.com/office/officeart/2005/8/layout/hierarchy1"/>
    <dgm:cxn modelId="{BA528AA8-D7EA-7A4A-80D8-E32202D6C39A}" type="presParOf" srcId="{28BB5787-6F65-DD47-B7A9-9B666913B6DA}" destId="{EECB402A-1FDA-A54C-8EEC-866EF87E7F67}" srcOrd="1" destOrd="0" presId="urn:microsoft.com/office/officeart/2005/8/layout/hierarchy1"/>
    <dgm:cxn modelId="{88C1E4A5-0B3B-1343-8FA6-601DE03B2602}" type="presParOf" srcId="{C8AFBCA6-7BD4-274B-8D09-5E7E2B3D0484}" destId="{B0C20931-3E7F-594E-ACA7-A85F54FAE44F}" srcOrd="4" destOrd="0" presId="urn:microsoft.com/office/officeart/2005/8/layout/hierarchy1"/>
    <dgm:cxn modelId="{F1A9866F-8CD1-2D40-9FD5-1ADFE6B60E38}" type="presParOf" srcId="{C8AFBCA6-7BD4-274B-8D09-5E7E2B3D0484}" destId="{35746040-5D2C-E54F-B4CF-5F88179F00DE}" srcOrd="5" destOrd="0" presId="urn:microsoft.com/office/officeart/2005/8/layout/hierarchy1"/>
    <dgm:cxn modelId="{F1867471-8678-1D48-B213-D4E6EF173EE6}" type="presParOf" srcId="{35746040-5D2C-E54F-B4CF-5F88179F00DE}" destId="{567793D0-0D97-1B4A-8C02-329862D48C3E}" srcOrd="0" destOrd="0" presId="urn:microsoft.com/office/officeart/2005/8/layout/hierarchy1"/>
    <dgm:cxn modelId="{E700B48E-AA1E-9945-BCE4-36194E9CE49E}" type="presParOf" srcId="{567793D0-0D97-1B4A-8C02-329862D48C3E}" destId="{F8CE24E4-879C-9742-A4A8-D39B7441A73B}" srcOrd="0" destOrd="0" presId="urn:microsoft.com/office/officeart/2005/8/layout/hierarchy1"/>
    <dgm:cxn modelId="{C9808A84-B4EE-CC49-896A-2AF99940FF26}" type="presParOf" srcId="{567793D0-0D97-1B4A-8C02-329862D48C3E}" destId="{83256C7A-7BBA-7F4A-AEAF-4F4C28DCA57D}" srcOrd="1" destOrd="0" presId="urn:microsoft.com/office/officeart/2005/8/layout/hierarchy1"/>
    <dgm:cxn modelId="{CB7D03EE-E389-4E48-864D-C63D7D57F5DD}" type="presParOf" srcId="{35746040-5D2C-E54F-B4CF-5F88179F00DE}" destId="{88E3BE14-B5D1-5143-A1FB-CCF9E2EC946B}" srcOrd="1" destOrd="0" presId="urn:microsoft.com/office/officeart/2005/8/layout/hierarchy1"/>
    <dgm:cxn modelId="{FCBE8783-F673-A346-9E8A-9FE1287961B9}" type="presParOf" srcId="{675A880E-E3CE-064F-9F2D-74610829A9DC}" destId="{EA91F892-1BBB-9548-AC7C-3247A4B5CE86}" srcOrd="2" destOrd="0" presId="urn:microsoft.com/office/officeart/2005/8/layout/hierarchy1"/>
    <dgm:cxn modelId="{1E84FE4E-9B5C-294F-9438-D4CD18D66F03}" type="presParOf" srcId="{675A880E-E3CE-064F-9F2D-74610829A9DC}" destId="{A18B393D-8112-AD46-AAB5-11C1A8C472F2}" srcOrd="3" destOrd="0" presId="urn:microsoft.com/office/officeart/2005/8/layout/hierarchy1"/>
    <dgm:cxn modelId="{1D70A4AD-DDEF-0C47-B34B-3ABA45CF2182}" type="presParOf" srcId="{A18B393D-8112-AD46-AAB5-11C1A8C472F2}" destId="{3866FA07-8127-5F4F-8351-0EB2633A878B}" srcOrd="0" destOrd="0" presId="urn:microsoft.com/office/officeart/2005/8/layout/hierarchy1"/>
    <dgm:cxn modelId="{20F6CFB3-5B4F-5F48-A0DE-1E62E988D055}" type="presParOf" srcId="{3866FA07-8127-5F4F-8351-0EB2633A878B}" destId="{38234674-21B5-2648-991A-2F921664390A}" srcOrd="0" destOrd="0" presId="urn:microsoft.com/office/officeart/2005/8/layout/hierarchy1"/>
    <dgm:cxn modelId="{FEEC96AF-C45F-CE40-BF5E-CD9D056DBC67}" type="presParOf" srcId="{3866FA07-8127-5F4F-8351-0EB2633A878B}" destId="{1B02D211-D049-814B-AECC-71B1BBBCE51F}" srcOrd="1" destOrd="0" presId="urn:microsoft.com/office/officeart/2005/8/layout/hierarchy1"/>
    <dgm:cxn modelId="{1998926F-07E8-7049-AB90-07F4B10C4E7F}" type="presParOf" srcId="{A18B393D-8112-AD46-AAB5-11C1A8C472F2}" destId="{000E84E4-8967-984E-A3E4-FBE2E07AFA5E}" srcOrd="1" destOrd="0" presId="urn:microsoft.com/office/officeart/2005/8/layout/hierarchy1"/>
    <dgm:cxn modelId="{16A7F5E0-911E-844E-8AA1-F3D109624498}" type="presParOf" srcId="{000E84E4-8967-984E-A3E4-FBE2E07AFA5E}" destId="{2A011E7D-30D0-EC42-A98B-73A3656DD585}" srcOrd="0" destOrd="0" presId="urn:microsoft.com/office/officeart/2005/8/layout/hierarchy1"/>
    <dgm:cxn modelId="{19031B9F-EE83-6A46-B090-13B18B22C607}" type="presParOf" srcId="{000E84E4-8967-984E-A3E4-FBE2E07AFA5E}" destId="{039D3243-2494-3144-A511-91910159C384}" srcOrd="1" destOrd="0" presId="urn:microsoft.com/office/officeart/2005/8/layout/hierarchy1"/>
    <dgm:cxn modelId="{28A19383-D3AA-A140-8351-735FC94C5ECF}" type="presParOf" srcId="{039D3243-2494-3144-A511-91910159C384}" destId="{F77BBA31-1EF7-9544-A025-BAC48E3F5545}" srcOrd="0" destOrd="0" presId="urn:microsoft.com/office/officeart/2005/8/layout/hierarchy1"/>
    <dgm:cxn modelId="{0E28C80B-2933-ED44-AF75-6B056B63F944}" type="presParOf" srcId="{F77BBA31-1EF7-9544-A025-BAC48E3F5545}" destId="{4DE490B5-7356-1448-8A37-62227AF4003C}" srcOrd="0" destOrd="0" presId="urn:microsoft.com/office/officeart/2005/8/layout/hierarchy1"/>
    <dgm:cxn modelId="{2F934FC6-18CA-154C-9A63-44FA1A5A494D}" type="presParOf" srcId="{F77BBA31-1EF7-9544-A025-BAC48E3F5545}" destId="{FD14DC98-6D7C-3741-8087-D3DBA909ACA8}" srcOrd="1" destOrd="0" presId="urn:microsoft.com/office/officeart/2005/8/layout/hierarchy1"/>
    <dgm:cxn modelId="{5B72D3AB-6C3C-4F46-ACBF-F61217620CA2}" type="presParOf" srcId="{039D3243-2494-3144-A511-91910159C384}" destId="{2060E43F-3AE3-A040-A133-69AD67679111}" srcOrd="1" destOrd="0" presId="urn:microsoft.com/office/officeart/2005/8/layout/hierarchy1"/>
    <dgm:cxn modelId="{F73C625C-4246-544F-9AAC-EB76DA077E6D}" type="presParOf" srcId="{000E84E4-8967-984E-A3E4-FBE2E07AFA5E}" destId="{326F767D-FEB9-C742-8822-6CCDB9600361}" srcOrd="2" destOrd="0" presId="urn:microsoft.com/office/officeart/2005/8/layout/hierarchy1"/>
    <dgm:cxn modelId="{D86296F7-F20D-7D46-8FDC-BAA0EF90F6C8}" type="presParOf" srcId="{000E84E4-8967-984E-A3E4-FBE2E07AFA5E}" destId="{8DE628F8-04BC-9D47-AFED-7929F3655633}" srcOrd="3" destOrd="0" presId="urn:microsoft.com/office/officeart/2005/8/layout/hierarchy1"/>
    <dgm:cxn modelId="{4D94C507-14D9-904E-AC8D-7183FD958CF3}" type="presParOf" srcId="{8DE628F8-04BC-9D47-AFED-7929F3655633}" destId="{8FFBFCD1-013A-8944-AFE4-3F730CE6D327}" srcOrd="0" destOrd="0" presId="urn:microsoft.com/office/officeart/2005/8/layout/hierarchy1"/>
    <dgm:cxn modelId="{46ED8FAE-CB74-B747-8968-8D71B6C2A1AA}" type="presParOf" srcId="{8FFBFCD1-013A-8944-AFE4-3F730CE6D327}" destId="{23C690CD-978B-DD48-A500-0FF88BF92D64}" srcOrd="0" destOrd="0" presId="urn:microsoft.com/office/officeart/2005/8/layout/hierarchy1"/>
    <dgm:cxn modelId="{0E378619-4B40-244D-AE14-1AB2479E6C29}" type="presParOf" srcId="{8FFBFCD1-013A-8944-AFE4-3F730CE6D327}" destId="{495A82A5-F42C-274B-A9EB-EFD9C10D7BEE}" srcOrd="1" destOrd="0" presId="urn:microsoft.com/office/officeart/2005/8/layout/hierarchy1"/>
    <dgm:cxn modelId="{F12A20F1-104C-C742-8D0B-365C2E6D2E0E}" type="presParOf" srcId="{8DE628F8-04BC-9D47-AFED-7929F3655633}" destId="{75368EE6-39A1-9C4D-85D8-C5F38D8C1728}" srcOrd="1" destOrd="0" presId="urn:microsoft.com/office/officeart/2005/8/layout/hierarchy1"/>
    <dgm:cxn modelId="{E30F5854-B22C-AA42-9EBC-E3CDB414CB2F}" type="presParOf" srcId="{000E84E4-8967-984E-A3E4-FBE2E07AFA5E}" destId="{55B1E9D1-A8D5-7A4B-82F9-9BF3E255AEC7}" srcOrd="4" destOrd="0" presId="urn:microsoft.com/office/officeart/2005/8/layout/hierarchy1"/>
    <dgm:cxn modelId="{7DB96295-E725-7646-A2EC-B9B58D5D7A96}" type="presParOf" srcId="{000E84E4-8967-984E-A3E4-FBE2E07AFA5E}" destId="{5C0A96FF-0944-C94A-B7D1-558F9C58F19E}" srcOrd="5" destOrd="0" presId="urn:microsoft.com/office/officeart/2005/8/layout/hierarchy1"/>
    <dgm:cxn modelId="{0AB08DA5-1128-DF4D-899F-B342CA825003}" type="presParOf" srcId="{5C0A96FF-0944-C94A-B7D1-558F9C58F19E}" destId="{037F3078-7B1A-9B44-A30A-0A359747C3C5}" srcOrd="0" destOrd="0" presId="urn:microsoft.com/office/officeart/2005/8/layout/hierarchy1"/>
    <dgm:cxn modelId="{8531C9B2-7FBF-C24F-90BE-718B66956CB0}" type="presParOf" srcId="{037F3078-7B1A-9B44-A30A-0A359747C3C5}" destId="{6B049330-F67F-2D4C-84E5-22F5184CA6A2}" srcOrd="0" destOrd="0" presId="urn:microsoft.com/office/officeart/2005/8/layout/hierarchy1"/>
    <dgm:cxn modelId="{A12C853B-8FA9-B346-B8DA-C01D2CE6CDAE}" type="presParOf" srcId="{037F3078-7B1A-9B44-A30A-0A359747C3C5}" destId="{5F2C71F4-2A6A-114B-A4C6-BE8790362A0B}" srcOrd="1" destOrd="0" presId="urn:microsoft.com/office/officeart/2005/8/layout/hierarchy1"/>
    <dgm:cxn modelId="{56A87AEA-F15A-EA4A-B388-7E152986C4FA}" type="presParOf" srcId="{5C0A96FF-0944-C94A-B7D1-558F9C58F19E}" destId="{508EABEA-4F7B-9645-B346-8B81FE07B127}" srcOrd="1" destOrd="0" presId="urn:microsoft.com/office/officeart/2005/8/layout/hierarchy1"/>
    <dgm:cxn modelId="{81366EE4-8962-EA4A-88A9-6E28FD533008}" type="presParOf" srcId="{000E84E4-8967-984E-A3E4-FBE2E07AFA5E}" destId="{E93AC1AA-2250-3146-8F43-1777681ADDAA}" srcOrd="6" destOrd="0" presId="urn:microsoft.com/office/officeart/2005/8/layout/hierarchy1"/>
    <dgm:cxn modelId="{EAA125A4-1F1C-824D-91E0-27A5B0D624D5}" type="presParOf" srcId="{000E84E4-8967-984E-A3E4-FBE2E07AFA5E}" destId="{768DC68F-957D-F547-8F06-309FD484E937}" srcOrd="7" destOrd="0" presId="urn:microsoft.com/office/officeart/2005/8/layout/hierarchy1"/>
    <dgm:cxn modelId="{455414E1-7861-E243-9BF4-5BD2974499F6}" type="presParOf" srcId="{768DC68F-957D-F547-8F06-309FD484E937}" destId="{CC7616D4-B40A-8447-9D80-B3AE9A4EF249}" srcOrd="0" destOrd="0" presId="urn:microsoft.com/office/officeart/2005/8/layout/hierarchy1"/>
    <dgm:cxn modelId="{368A2764-A164-D648-ABD8-E70BB1C51435}" type="presParOf" srcId="{CC7616D4-B40A-8447-9D80-B3AE9A4EF249}" destId="{57E2E0DB-51E9-DE4D-9425-45EB9711D52A}" srcOrd="0" destOrd="0" presId="urn:microsoft.com/office/officeart/2005/8/layout/hierarchy1"/>
    <dgm:cxn modelId="{32842056-3153-2842-B88C-FDD30C14DC25}" type="presParOf" srcId="{CC7616D4-B40A-8447-9D80-B3AE9A4EF249}" destId="{DF064A3B-AE3F-5E41-9EE5-CAE7CCF05FC7}" srcOrd="1" destOrd="0" presId="urn:microsoft.com/office/officeart/2005/8/layout/hierarchy1"/>
    <dgm:cxn modelId="{85BE88EA-98F8-2245-923A-E47AEE59F4EE}" type="presParOf" srcId="{768DC68F-957D-F547-8F06-309FD484E937}" destId="{ACDC4C34-E678-7544-880C-0F36695D9715}"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14FFF51E-0CD0-194F-9E1F-D01B35FEA50D}"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834ADE36-868F-0A44-A44B-8F0B7A8BBDBC}">
      <dgm:prSet phldrT="[Text]"/>
      <dgm:spPr/>
      <dgm:t>
        <a:bodyPr/>
        <a:lstStyle/>
        <a:p>
          <a:pPr algn="ctr"/>
          <a:r>
            <a:rPr lang="en-US" dirty="0" err="1" smtClean="0"/>
            <a:t>x</a:t>
          </a:r>
          <a:r>
            <a:rPr lang="en-US" dirty="0" smtClean="0"/>
            <a:t> is a pleasure</a:t>
          </a:r>
          <a:endParaRPr lang="en-US" dirty="0"/>
        </a:p>
      </dgm:t>
    </dgm:pt>
    <dgm:pt modelId="{2351584B-5804-924A-A7A9-31689B790C87}" type="parTrans" cxnId="{18A320D7-D999-6D48-8D39-A953546B3D56}">
      <dgm:prSet/>
      <dgm:spPr/>
      <dgm:t>
        <a:bodyPr/>
        <a:lstStyle/>
        <a:p>
          <a:endParaRPr lang="en-US"/>
        </a:p>
      </dgm:t>
    </dgm:pt>
    <dgm:pt modelId="{6211CE8C-1C11-BB49-9A62-A35F119ECF43}" type="sibTrans" cxnId="{18A320D7-D999-6D48-8D39-A953546B3D56}">
      <dgm:prSet/>
      <dgm:spPr/>
      <dgm:t>
        <a:bodyPr/>
        <a:lstStyle/>
        <a:p>
          <a:endParaRPr lang="en-US"/>
        </a:p>
      </dgm:t>
    </dgm:pt>
    <dgm:pt modelId="{7FD559D8-1E20-4D4B-B115-033F74F325CC}">
      <dgm:prSet phldrT="[Text]"/>
      <dgm:spPr/>
      <dgm:t>
        <a:bodyPr/>
        <a:lstStyle/>
        <a:p>
          <a:r>
            <a:rPr lang="en-US" dirty="0" err="1" smtClean="0"/>
            <a:t>x</a:t>
          </a:r>
          <a:r>
            <a:rPr lang="en-US" dirty="0" smtClean="0"/>
            <a:t> is good</a:t>
          </a:r>
          <a:endParaRPr lang="en-US" dirty="0"/>
        </a:p>
      </dgm:t>
    </dgm:pt>
    <dgm:pt modelId="{19DA0494-A512-2D46-A720-1B0AC57F400B}" type="parTrans" cxnId="{9D02AD14-2547-A540-99C8-FB4E1E41B0B0}">
      <dgm:prSet/>
      <dgm:spPr/>
      <dgm:t>
        <a:bodyPr/>
        <a:lstStyle/>
        <a:p>
          <a:endParaRPr lang="en-US"/>
        </a:p>
      </dgm:t>
    </dgm:pt>
    <dgm:pt modelId="{EB0CDE80-E78A-0F48-82C0-11CBDDBDD0E0}" type="sibTrans" cxnId="{9D02AD14-2547-A540-99C8-FB4E1E41B0B0}">
      <dgm:prSet/>
      <dgm:spPr/>
      <dgm:t>
        <a:bodyPr/>
        <a:lstStyle/>
        <a:p>
          <a:endParaRPr lang="en-US"/>
        </a:p>
      </dgm:t>
    </dgm:pt>
    <dgm:pt modelId="{BFB8137C-2CFB-F047-947D-947886C64DB6}" type="pres">
      <dgm:prSet presAssocID="{14FFF51E-0CD0-194F-9E1F-D01B35FEA50D}" presName="cycle" presStyleCnt="0">
        <dgm:presLayoutVars>
          <dgm:dir/>
          <dgm:resizeHandles val="exact"/>
        </dgm:presLayoutVars>
      </dgm:prSet>
      <dgm:spPr/>
      <dgm:t>
        <a:bodyPr/>
        <a:lstStyle/>
        <a:p>
          <a:endParaRPr lang="en-US"/>
        </a:p>
      </dgm:t>
    </dgm:pt>
    <dgm:pt modelId="{C2CC2FF2-C5FB-2342-B9BA-B30702E259C8}" type="pres">
      <dgm:prSet presAssocID="{834ADE36-868F-0A44-A44B-8F0B7A8BBDBC}" presName="node" presStyleLbl="node1" presStyleIdx="0" presStyleCnt="2">
        <dgm:presLayoutVars>
          <dgm:bulletEnabled val="1"/>
        </dgm:presLayoutVars>
      </dgm:prSet>
      <dgm:spPr/>
      <dgm:t>
        <a:bodyPr/>
        <a:lstStyle/>
        <a:p>
          <a:endParaRPr lang="en-US"/>
        </a:p>
      </dgm:t>
    </dgm:pt>
    <dgm:pt modelId="{396E95D8-2F56-2A44-A04A-C11BCC149702}" type="pres">
      <dgm:prSet presAssocID="{834ADE36-868F-0A44-A44B-8F0B7A8BBDBC}" presName="spNode" presStyleCnt="0"/>
      <dgm:spPr/>
    </dgm:pt>
    <dgm:pt modelId="{92E7727A-224D-8E4E-99BB-7F3180917D95}" type="pres">
      <dgm:prSet presAssocID="{6211CE8C-1C11-BB49-9A62-A35F119ECF43}" presName="sibTrans" presStyleLbl="sibTrans1D1" presStyleIdx="0" presStyleCnt="2"/>
      <dgm:spPr/>
      <dgm:t>
        <a:bodyPr/>
        <a:lstStyle/>
        <a:p>
          <a:endParaRPr lang="en-US"/>
        </a:p>
      </dgm:t>
    </dgm:pt>
    <dgm:pt modelId="{203EFC03-8B46-2D49-885C-01FA1DF9FD16}" type="pres">
      <dgm:prSet presAssocID="{7FD559D8-1E20-4D4B-B115-033F74F325CC}" presName="node" presStyleLbl="node1" presStyleIdx="1" presStyleCnt="2">
        <dgm:presLayoutVars>
          <dgm:bulletEnabled val="1"/>
        </dgm:presLayoutVars>
      </dgm:prSet>
      <dgm:spPr/>
      <dgm:t>
        <a:bodyPr/>
        <a:lstStyle/>
        <a:p>
          <a:endParaRPr lang="en-US"/>
        </a:p>
      </dgm:t>
    </dgm:pt>
    <dgm:pt modelId="{EB692B7B-34EB-5448-A970-978B14196407}" type="pres">
      <dgm:prSet presAssocID="{7FD559D8-1E20-4D4B-B115-033F74F325CC}" presName="spNode" presStyleCnt="0"/>
      <dgm:spPr/>
    </dgm:pt>
    <dgm:pt modelId="{0DD6E412-C527-954B-A5FC-73459AFB5907}" type="pres">
      <dgm:prSet presAssocID="{EB0CDE80-E78A-0F48-82C0-11CBDDBDD0E0}" presName="sibTrans" presStyleLbl="sibTrans1D1" presStyleIdx="1" presStyleCnt="2"/>
      <dgm:spPr/>
      <dgm:t>
        <a:bodyPr/>
        <a:lstStyle/>
        <a:p>
          <a:endParaRPr lang="en-US"/>
        </a:p>
      </dgm:t>
    </dgm:pt>
  </dgm:ptLst>
  <dgm:cxnLst>
    <dgm:cxn modelId="{88EFC353-18B4-A64F-B5A1-52D19F4B72DC}" type="presOf" srcId="{834ADE36-868F-0A44-A44B-8F0B7A8BBDBC}" destId="{C2CC2FF2-C5FB-2342-B9BA-B30702E259C8}" srcOrd="0" destOrd="0" presId="urn:microsoft.com/office/officeart/2005/8/layout/cycle5"/>
    <dgm:cxn modelId="{25D8F0D1-2503-1F47-A3AA-8BBAA594B0F3}" type="presOf" srcId="{6211CE8C-1C11-BB49-9A62-A35F119ECF43}" destId="{92E7727A-224D-8E4E-99BB-7F3180917D95}" srcOrd="0" destOrd="0" presId="urn:microsoft.com/office/officeart/2005/8/layout/cycle5"/>
    <dgm:cxn modelId="{18A320D7-D999-6D48-8D39-A953546B3D56}" srcId="{14FFF51E-0CD0-194F-9E1F-D01B35FEA50D}" destId="{834ADE36-868F-0A44-A44B-8F0B7A8BBDBC}" srcOrd="0" destOrd="0" parTransId="{2351584B-5804-924A-A7A9-31689B790C87}" sibTransId="{6211CE8C-1C11-BB49-9A62-A35F119ECF43}"/>
    <dgm:cxn modelId="{9D02AD14-2547-A540-99C8-FB4E1E41B0B0}" srcId="{14FFF51E-0CD0-194F-9E1F-D01B35FEA50D}" destId="{7FD559D8-1E20-4D4B-B115-033F74F325CC}" srcOrd="1" destOrd="0" parTransId="{19DA0494-A512-2D46-A720-1B0AC57F400B}" sibTransId="{EB0CDE80-E78A-0F48-82C0-11CBDDBDD0E0}"/>
    <dgm:cxn modelId="{FEBC5A5F-B126-5042-A7D6-4653B7F3347C}" type="presOf" srcId="{14FFF51E-0CD0-194F-9E1F-D01B35FEA50D}" destId="{BFB8137C-2CFB-F047-947D-947886C64DB6}" srcOrd="0" destOrd="0" presId="urn:microsoft.com/office/officeart/2005/8/layout/cycle5"/>
    <dgm:cxn modelId="{DD7ABB49-7F5C-5B4B-86B7-0D6DBD3F2B36}" type="presOf" srcId="{7FD559D8-1E20-4D4B-B115-033F74F325CC}" destId="{203EFC03-8B46-2D49-885C-01FA1DF9FD16}" srcOrd="0" destOrd="0" presId="urn:microsoft.com/office/officeart/2005/8/layout/cycle5"/>
    <dgm:cxn modelId="{2C9AD225-460A-B145-BF78-07CFC0AC8AF0}" type="presOf" srcId="{EB0CDE80-E78A-0F48-82C0-11CBDDBDD0E0}" destId="{0DD6E412-C527-954B-A5FC-73459AFB5907}" srcOrd="0" destOrd="0" presId="urn:microsoft.com/office/officeart/2005/8/layout/cycle5"/>
    <dgm:cxn modelId="{1DE19D55-7A26-DE4A-804E-7270C98D590D}" type="presParOf" srcId="{BFB8137C-2CFB-F047-947D-947886C64DB6}" destId="{C2CC2FF2-C5FB-2342-B9BA-B30702E259C8}" srcOrd="0" destOrd="0" presId="urn:microsoft.com/office/officeart/2005/8/layout/cycle5"/>
    <dgm:cxn modelId="{1C49CD8B-976B-6043-9895-EA39340A48F6}" type="presParOf" srcId="{BFB8137C-2CFB-F047-947D-947886C64DB6}" destId="{396E95D8-2F56-2A44-A04A-C11BCC149702}" srcOrd="1" destOrd="0" presId="urn:microsoft.com/office/officeart/2005/8/layout/cycle5"/>
    <dgm:cxn modelId="{F4D7478D-D8AB-D248-B6F6-47F0702B1E4A}" type="presParOf" srcId="{BFB8137C-2CFB-F047-947D-947886C64DB6}" destId="{92E7727A-224D-8E4E-99BB-7F3180917D95}" srcOrd="2" destOrd="0" presId="urn:microsoft.com/office/officeart/2005/8/layout/cycle5"/>
    <dgm:cxn modelId="{02614FDA-4BA3-1645-B7A4-B99A6771860A}" type="presParOf" srcId="{BFB8137C-2CFB-F047-947D-947886C64DB6}" destId="{203EFC03-8B46-2D49-885C-01FA1DF9FD16}" srcOrd="3" destOrd="0" presId="urn:microsoft.com/office/officeart/2005/8/layout/cycle5"/>
    <dgm:cxn modelId="{559C2337-05E1-DF43-BFE1-441092336527}" type="presParOf" srcId="{BFB8137C-2CFB-F047-947D-947886C64DB6}" destId="{EB692B7B-34EB-5448-A970-978B14196407}" srcOrd="4" destOrd="0" presId="urn:microsoft.com/office/officeart/2005/8/layout/cycle5"/>
    <dgm:cxn modelId="{C84AF02E-EE36-374A-96A2-FE59D395754F}" type="presParOf" srcId="{BFB8137C-2CFB-F047-947D-947886C64DB6}" destId="{0DD6E412-C527-954B-A5FC-73459AFB5907}" srcOrd="5" destOrd="0" presId="urn:microsoft.com/office/officeart/2005/8/layout/cycle5"/>
  </dgm:cxnLst>
  <dgm:bg/>
  <dgm:whole/>
</dgm:dataModel>
</file>

<file path=ppt/diagrams/data3.xml><?xml version="1.0" encoding="utf-8"?>
<dgm:dataModel xmlns:dgm="http://schemas.openxmlformats.org/drawingml/2006/diagram" xmlns:a="http://schemas.openxmlformats.org/drawingml/2006/main">
  <dgm:ptLst>
    <dgm:pt modelId="{260DAA6F-1F26-B648-823B-DE7B65D9E587}"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D1E44CD4-1FB4-654D-9AA5-D3F355476475}">
      <dgm:prSet phldrT="[Text]"/>
      <dgm:spPr/>
      <dgm:t>
        <a:bodyPr/>
        <a:lstStyle/>
        <a:p>
          <a:r>
            <a:rPr lang="en-US" dirty="0" smtClean="0"/>
            <a:t>‘</a:t>
          </a:r>
          <a:r>
            <a:rPr lang="en-US" dirty="0" err="1" smtClean="0"/>
            <a:t>x</a:t>
          </a:r>
          <a:r>
            <a:rPr lang="en-US" dirty="0" smtClean="0"/>
            <a:t> is a pleasure’</a:t>
          </a:r>
          <a:endParaRPr lang="en-US" dirty="0"/>
        </a:p>
      </dgm:t>
    </dgm:pt>
    <dgm:pt modelId="{8C4682D0-532B-B44C-96A3-49C206EBEE30}" type="parTrans" cxnId="{D14C2F22-75C3-5343-9579-15C975A6650E}">
      <dgm:prSet/>
      <dgm:spPr/>
      <dgm:t>
        <a:bodyPr/>
        <a:lstStyle/>
        <a:p>
          <a:endParaRPr lang="en-US"/>
        </a:p>
      </dgm:t>
    </dgm:pt>
    <dgm:pt modelId="{FAAD8AFB-E7AA-6B4A-B557-D9F2E9DF58B7}" type="sibTrans" cxnId="{D14C2F22-75C3-5343-9579-15C975A6650E}">
      <dgm:prSet/>
      <dgm:spPr/>
      <dgm:t>
        <a:bodyPr/>
        <a:lstStyle/>
        <a:p>
          <a:endParaRPr lang="en-US"/>
        </a:p>
      </dgm:t>
    </dgm:pt>
    <dgm:pt modelId="{FB3914B2-3E25-6441-92F1-E04EA6EC0AE8}">
      <dgm:prSet phldrT="[Text]"/>
      <dgm:spPr/>
      <dgm:t>
        <a:bodyPr/>
        <a:lstStyle/>
        <a:p>
          <a:r>
            <a:rPr lang="en-US" dirty="0" smtClean="0"/>
            <a:t>‘</a:t>
          </a:r>
          <a:r>
            <a:rPr lang="en-US" dirty="0" err="1" smtClean="0"/>
            <a:t>x</a:t>
          </a:r>
          <a:r>
            <a:rPr lang="en-US" dirty="0" smtClean="0"/>
            <a:t> belongs to a certain category of mental state’</a:t>
          </a:r>
          <a:endParaRPr lang="en-US" dirty="0"/>
        </a:p>
      </dgm:t>
    </dgm:pt>
    <dgm:pt modelId="{49A12EBA-5271-E347-9F8A-92F21AAD0837}" type="sibTrans" cxnId="{6B633D1F-EFD4-3B4F-B887-2B576732FA11}">
      <dgm:prSet/>
      <dgm:spPr/>
      <dgm:t>
        <a:bodyPr/>
        <a:lstStyle/>
        <a:p>
          <a:endParaRPr lang="en-US"/>
        </a:p>
      </dgm:t>
    </dgm:pt>
    <dgm:pt modelId="{0E3BBD6E-809D-5B41-8E0A-59E3E86586BB}" type="parTrans" cxnId="{6B633D1F-EFD4-3B4F-B887-2B576732FA11}">
      <dgm:prSet/>
      <dgm:spPr/>
      <dgm:t>
        <a:bodyPr/>
        <a:lstStyle/>
        <a:p>
          <a:endParaRPr lang="en-US"/>
        </a:p>
      </dgm:t>
    </dgm:pt>
    <dgm:pt modelId="{C7DCF196-FE1B-6C4A-8A70-B7D61C83581C}" type="pres">
      <dgm:prSet presAssocID="{260DAA6F-1F26-B648-823B-DE7B65D9E587}" presName="cycle" presStyleCnt="0">
        <dgm:presLayoutVars>
          <dgm:dir/>
          <dgm:resizeHandles val="exact"/>
        </dgm:presLayoutVars>
      </dgm:prSet>
      <dgm:spPr/>
      <dgm:t>
        <a:bodyPr/>
        <a:lstStyle/>
        <a:p>
          <a:endParaRPr lang="en-US"/>
        </a:p>
      </dgm:t>
    </dgm:pt>
    <dgm:pt modelId="{3162902F-8740-7A49-B34E-67577698456B}" type="pres">
      <dgm:prSet presAssocID="{D1E44CD4-1FB4-654D-9AA5-D3F355476475}" presName="node" presStyleLbl="node1" presStyleIdx="0" presStyleCnt="2">
        <dgm:presLayoutVars>
          <dgm:bulletEnabled val="1"/>
        </dgm:presLayoutVars>
      </dgm:prSet>
      <dgm:spPr/>
      <dgm:t>
        <a:bodyPr/>
        <a:lstStyle/>
        <a:p>
          <a:endParaRPr lang="en-US"/>
        </a:p>
      </dgm:t>
    </dgm:pt>
    <dgm:pt modelId="{9DDEE078-051C-FA45-84E5-9F03A02652FF}" type="pres">
      <dgm:prSet presAssocID="{D1E44CD4-1FB4-654D-9AA5-D3F355476475}" presName="spNode" presStyleCnt="0"/>
      <dgm:spPr/>
    </dgm:pt>
    <dgm:pt modelId="{83A2D6F8-92C9-EB4E-9333-B2206ACE94D4}" type="pres">
      <dgm:prSet presAssocID="{FAAD8AFB-E7AA-6B4A-B557-D9F2E9DF58B7}" presName="sibTrans" presStyleLbl="sibTrans1D1" presStyleIdx="0" presStyleCnt="2"/>
      <dgm:spPr/>
      <dgm:t>
        <a:bodyPr/>
        <a:lstStyle/>
        <a:p>
          <a:endParaRPr lang="en-US"/>
        </a:p>
      </dgm:t>
    </dgm:pt>
    <dgm:pt modelId="{535F08EB-981C-8847-BBF4-473A23C8ECA8}" type="pres">
      <dgm:prSet presAssocID="{FB3914B2-3E25-6441-92F1-E04EA6EC0AE8}" presName="node" presStyleLbl="node1" presStyleIdx="1" presStyleCnt="2">
        <dgm:presLayoutVars>
          <dgm:bulletEnabled val="1"/>
        </dgm:presLayoutVars>
      </dgm:prSet>
      <dgm:spPr/>
      <dgm:t>
        <a:bodyPr/>
        <a:lstStyle/>
        <a:p>
          <a:endParaRPr lang="en-US"/>
        </a:p>
      </dgm:t>
    </dgm:pt>
    <dgm:pt modelId="{0C8430BA-C883-CC46-8177-480242E502DF}" type="pres">
      <dgm:prSet presAssocID="{FB3914B2-3E25-6441-92F1-E04EA6EC0AE8}" presName="spNode" presStyleCnt="0"/>
      <dgm:spPr/>
    </dgm:pt>
    <dgm:pt modelId="{2DEC3A17-7485-7446-8BD6-8D3607A43D08}" type="pres">
      <dgm:prSet presAssocID="{49A12EBA-5271-E347-9F8A-92F21AAD0837}" presName="sibTrans" presStyleLbl="sibTrans1D1" presStyleIdx="1" presStyleCnt="2"/>
      <dgm:spPr/>
      <dgm:t>
        <a:bodyPr/>
        <a:lstStyle/>
        <a:p>
          <a:endParaRPr lang="en-US"/>
        </a:p>
      </dgm:t>
    </dgm:pt>
  </dgm:ptLst>
  <dgm:cxnLst>
    <dgm:cxn modelId="{3B9EAA2D-933E-0A42-B7C8-B24ACE4F3A26}" type="presOf" srcId="{49A12EBA-5271-E347-9F8A-92F21AAD0837}" destId="{2DEC3A17-7485-7446-8BD6-8D3607A43D08}" srcOrd="0" destOrd="0" presId="urn:microsoft.com/office/officeart/2005/8/layout/cycle5"/>
    <dgm:cxn modelId="{E671AB6C-B997-A04E-9CE2-594B1A3B8B8F}" type="presOf" srcId="{260DAA6F-1F26-B648-823B-DE7B65D9E587}" destId="{C7DCF196-FE1B-6C4A-8A70-B7D61C83581C}" srcOrd="0" destOrd="0" presId="urn:microsoft.com/office/officeart/2005/8/layout/cycle5"/>
    <dgm:cxn modelId="{2BDE7A4A-9E40-2444-83BA-0338D19D45B3}" type="presOf" srcId="{FB3914B2-3E25-6441-92F1-E04EA6EC0AE8}" destId="{535F08EB-981C-8847-BBF4-473A23C8ECA8}" srcOrd="0" destOrd="0" presId="urn:microsoft.com/office/officeart/2005/8/layout/cycle5"/>
    <dgm:cxn modelId="{B1A13194-DD0D-5648-80A6-EDFF2A604C73}" type="presOf" srcId="{D1E44CD4-1FB4-654D-9AA5-D3F355476475}" destId="{3162902F-8740-7A49-B34E-67577698456B}" srcOrd="0" destOrd="0" presId="urn:microsoft.com/office/officeart/2005/8/layout/cycle5"/>
    <dgm:cxn modelId="{6B633D1F-EFD4-3B4F-B887-2B576732FA11}" srcId="{260DAA6F-1F26-B648-823B-DE7B65D9E587}" destId="{FB3914B2-3E25-6441-92F1-E04EA6EC0AE8}" srcOrd="1" destOrd="0" parTransId="{0E3BBD6E-809D-5B41-8E0A-59E3E86586BB}" sibTransId="{49A12EBA-5271-E347-9F8A-92F21AAD0837}"/>
    <dgm:cxn modelId="{D14C2F22-75C3-5343-9579-15C975A6650E}" srcId="{260DAA6F-1F26-B648-823B-DE7B65D9E587}" destId="{D1E44CD4-1FB4-654D-9AA5-D3F355476475}" srcOrd="0" destOrd="0" parTransId="{8C4682D0-532B-B44C-96A3-49C206EBEE30}" sibTransId="{FAAD8AFB-E7AA-6B4A-B557-D9F2E9DF58B7}"/>
    <dgm:cxn modelId="{F85A8BBF-6F39-F949-B92E-661975BD846A}" type="presOf" srcId="{FAAD8AFB-E7AA-6B4A-B557-D9F2E9DF58B7}" destId="{83A2D6F8-92C9-EB4E-9333-B2206ACE94D4}" srcOrd="0" destOrd="0" presId="urn:microsoft.com/office/officeart/2005/8/layout/cycle5"/>
    <dgm:cxn modelId="{445C083B-9C92-9A45-B645-8E710D27DFDE}" type="presParOf" srcId="{C7DCF196-FE1B-6C4A-8A70-B7D61C83581C}" destId="{3162902F-8740-7A49-B34E-67577698456B}" srcOrd="0" destOrd="0" presId="urn:microsoft.com/office/officeart/2005/8/layout/cycle5"/>
    <dgm:cxn modelId="{92A469C7-862B-264E-B9BF-BECF9AD7D074}" type="presParOf" srcId="{C7DCF196-FE1B-6C4A-8A70-B7D61C83581C}" destId="{9DDEE078-051C-FA45-84E5-9F03A02652FF}" srcOrd="1" destOrd="0" presId="urn:microsoft.com/office/officeart/2005/8/layout/cycle5"/>
    <dgm:cxn modelId="{F230B892-DE82-184F-BB87-6227D1C7813D}" type="presParOf" srcId="{C7DCF196-FE1B-6C4A-8A70-B7D61C83581C}" destId="{83A2D6F8-92C9-EB4E-9333-B2206ACE94D4}" srcOrd="2" destOrd="0" presId="urn:microsoft.com/office/officeart/2005/8/layout/cycle5"/>
    <dgm:cxn modelId="{AFD52A75-C6DE-D04C-867A-BCA72DE57F48}" type="presParOf" srcId="{C7DCF196-FE1B-6C4A-8A70-B7D61C83581C}" destId="{535F08EB-981C-8847-BBF4-473A23C8ECA8}" srcOrd="3" destOrd="0" presId="urn:microsoft.com/office/officeart/2005/8/layout/cycle5"/>
    <dgm:cxn modelId="{2A3B7F36-558C-764D-B6DE-BFF7AD05264C}" type="presParOf" srcId="{C7DCF196-FE1B-6C4A-8A70-B7D61C83581C}" destId="{0C8430BA-C883-CC46-8177-480242E502DF}" srcOrd="4" destOrd="0" presId="urn:microsoft.com/office/officeart/2005/8/layout/cycle5"/>
    <dgm:cxn modelId="{EB5C5566-4AA2-DB46-B8E9-3334DCDA0884}" type="presParOf" srcId="{C7DCF196-FE1B-6C4A-8A70-B7D61C83581C}" destId="{2DEC3A17-7485-7446-8BD6-8D3607A43D08}" srcOrd="5" destOrd="0" presId="urn:microsoft.com/office/officeart/2005/8/layout/cycle5"/>
  </dgm:cxnLst>
  <dgm:bg/>
  <dgm:whole/>
</dgm:dataModel>
</file>

<file path=ppt/diagrams/data4.xml><?xml version="1.0" encoding="utf-8"?>
<dgm:dataModel xmlns:dgm="http://schemas.openxmlformats.org/drawingml/2006/diagram" xmlns:a="http://schemas.openxmlformats.org/drawingml/2006/main">
  <dgm:ptLst>
    <dgm:pt modelId="{07CE3137-2D1B-0847-AC54-113FF1BEBC62}" type="doc">
      <dgm:prSet loTypeId="urn:microsoft.com/office/officeart/2005/8/layout/hierarchy2" loCatId="hierarchy" qsTypeId="urn:microsoft.com/office/officeart/2005/8/quickstyle/3D4" qsCatId="3D" csTypeId="urn:microsoft.com/office/officeart/2005/8/colors/accent1_2" csCatId="accent1" phldr="1"/>
      <dgm:spPr/>
      <dgm:t>
        <a:bodyPr/>
        <a:lstStyle/>
        <a:p>
          <a:endParaRPr lang="en-US"/>
        </a:p>
      </dgm:t>
    </dgm:pt>
    <dgm:pt modelId="{96183E62-876D-894B-B7EC-7EF4F0E0E2B7}">
      <dgm:prSet phldrT="[Text]"/>
      <dgm:spPr/>
      <dgm:t>
        <a:bodyPr/>
        <a:lstStyle/>
        <a:p>
          <a:r>
            <a:rPr lang="en-US" dirty="0" smtClean="0"/>
            <a:t>Pleasure Pain</a:t>
          </a:r>
          <a:endParaRPr lang="en-US" dirty="0"/>
        </a:p>
      </dgm:t>
    </dgm:pt>
    <dgm:pt modelId="{7B6D366E-C36D-5046-BA8B-FBE79219B6F4}" type="parTrans" cxnId="{4733BF07-3506-2B4B-A8FA-BBA21424B415}">
      <dgm:prSet/>
      <dgm:spPr/>
      <dgm:t>
        <a:bodyPr/>
        <a:lstStyle/>
        <a:p>
          <a:endParaRPr lang="en-US"/>
        </a:p>
      </dgm:t>
    </dgm:pt>
    <dgm:pt modelId="{1D920EC5-C261-314B-8506-B371BD20815C}" type="sibTrans" cxnId="{4733BF07-3506-2B4B-A8FA-BBA21424B415}">
      <dgm:prSet/>
      <dgm:spPr/>
      <dgm:t>
        <a:bodyPr/>
        <a:lstStyle/>
        <a:p>
          <a:endParaRPr lang="en-US"/>
        </a:p>
      </dgm:t>
    </dgm:pt>
    <dgm:pt modelId="{4099D4A5-6CDA-8B4F-AC7B-EF55499708D9}">
      <dgm:prSet phldrT="[Text]"/>
      <dgm:spPr/>
      <dgm:t>
        <a:bodyPr/>
        <a:lstStyle/>
        <a:p>
          <a:r>
            <a:rPr lang="en-US" dirty="0" smtClean="0"/>
            <a:t>Pleasure</a:t>
          </a:r>
          <a:endParaRPr lang="en-US" dirty="0"/>
        </a:p>
      </dgm:t>
    </dgm:pt>
    <dgm:pt modelId="{8D0794DF-CCDC-C142-93F8-E59B6CFCA88B}" type="parTrans" cxnId="{DC14DBEC-C5AB-D541-8AFC-284793705DCA}">
      <dgm:prSet/>
      <dgm:spPr/>
      <dgm:t>
        <a:bodyPr/>
        <a:lstStyle/>
        <a:p>
          <a:endParaRPr lang="en-US"/>
        </a:p>
      </dgm:t>
    </dgm:pt>
    <dgm:pt modelId="{718D72D6-9D17-0648-9426-CFDA8B48678E}" type="sibTrans" cxnId="{DC14DBEC-C5AB-D541-8AFC-284793705DCA}">
      <dgm:prSet/>
      <dgm:spPr/>
      <dgm:t>
        <a:bodyPr/>
        <a:lstStyle/>
        <a:p>
          <a:endParaRPr lang="en-US"/>
        </a:p>
      </dgm:t>
    </dgm:pt>
    <dgm:pt modelId="{4CBB4EFC-F288-4645-952A-5472F787B2D6}">
      <dgm:prSet phldrT="[Text]"/>
      <dgm:spPr/>
      <dgm:t>
        <a:bodyPr/>
        <a:lstStyle/>
        <a:p>
          <a:r>
            <a:rPr lang="en-US" dirty="0" smtClean="0"/>
            <a:t>X is good </a:t>
          </a:r>
          <a:endParaRPr lang="en-US" dirty="0"/>
        </a:p>
      </dgm:t>
    </dgm:pt>
    <dgm:pt modelId="{58D80633-FDAB-2740-86BD-268A2A1969BC}" type="parTrans" cxnId="{411DACB0-708D-A64C-A659-05DA5A9B82AB}">
      <dgm:prSet/>
      <dgm:spPr/>
      <dgm:t>
        <a:bodyPr/>
        <a:lstStyle/>
        <a:p>
          <a:endParaRPr lang="en-US"/>
        </a:p>
      </dgm:t>
    </dgm:pt>
    <dgm:pt modelId="{860DF30B-04DE-964E-AA3C-6778C5B07E86}" type="sibTrans" cxnId="{411DACB0-708D-A64C-A659-05DA5A9B82AB}">
      <dgm:prSet/>
      <dgm:spPr/>
      <dgm:t>
        <a:bodyPr/>
        <a:lstStyle/>
        <a:p>
          <a:endParaRPr lang="en-US"/>
        </a:p>
      </dgm:t>
    </dgm:pt>
    <dgm:pt modelId="{6444E868-4919-BE42-93BD-2E24B5600898}">
      <dgm:prSet phldrT="[Text]"/>
      <dgm:spPr/>
      <dgm:t>
        <a:bodyPr/>
        <a:lstStyle/>
        <a:p>
          <a:r>
            <a:rPr lang="en-US" dirty="0" smtClean="0"/>
            <a:t>Pain</a:t>
          </a:r>
          <a:endParaRPr lang="en-US" dirty="0"/>
        </a:p>
      </dgm:t>
    </dgm:pt>
    <dgm:pt modelId="{C40E101E-B943-174B-AFCB-C06611CF3003}" type="parTrans" cxnId="{89021104-9189-B14B-B21C-FC5EE1563DBA}">
      <dgm:prSet/>
      <dgm:spPr/>
      <dgm:t>
        <a:bodyPr/>
        <a:lstStyle/>
        <a:p>
          <a:endParaRPr lang="en-US"/>
        </a:p>
      </dgm:t>
    </dgm:pt>
    <dgm:pt modelId="{FA68C769-E65E-DE42-A3D6-C9B5DA43E7DD}" type="sibTrans" cxnId="{89021104-9189-B14B-B21C-FC5EE1563DBA}">
      <dgm:prSet/>
      <dgm:spPr/>
      <dgm:t>
        <a:bodyPr/>
        <a:lstStyle/>
        <a:p>
          <a:endParaRPr lang="en-US"/>
        </a:p>
      </dgm:t>
    </dgm:pt>
    <dgm:pt modelId="{719F18CE-9834-4D44-82B8-EE37519724F9}">
      <dgm:prSet phldrT="[Text]"/>
      <dgm:spPr/>
      <dgm:t>
        <a:bodyPr/>
        <a:lstStyle/>
        <a:p>
          <a:r>
            <a:rPr lang="en-US" dirty="0" smtClean="0"/>
            <a:t>X is like a certain kind of mental state</a:t>
          </a:r>
          <a:endParaRPr lang="en-US" dirty="0"/>
        </a:p>
      </dgm:t>
    </dgm:pt>
    <dgm:pt modelId="{281E5F6A-DA23-584B-8724-520F3A27CAF2}" type="parTrans" cxnId="{13498B1E-9F3B-374B-899E-DFEF553E26DA}">
      <dgm:prSet/>
      <dgm:spPr/>
      <dgm:t>
        <a:bodyPr/>
        <a:lstStyle/>
        <a:p>
          <a:endParaRPr lang="en-US"/>
        </a:p>
      </dgm:t>
    </dgm:pt>
    <dgm:pt modelId="{2316932A-57C3-FE48-8B88-7E63115DA2B2}" type="sibTrans" cxnId="{13498B1E-9F3B-374B-899E-DFEF553E26DA}">
      <dgm:prSet/>
      <dgm:spPr/>
      <dgm:t>
        <a:bodyPr/>
        <a:lstStyle/>
        <a:p>
          <a:endParaRPr lang="en-US"/>
        </a:p>
      </dgm:t>
    </dgm:pt>
    <dgm:pt modelId="{32CB1CED-4024-8947-916D-7E1A70999156}" type="pres">
      <dgm:prSet presAssocID="{07CE3137-2D1B-0847-AC54-113FF1BEBC62}" presName="diagram" presStyleCnt="0">
        <dgm:presLayoutVars>
          <dgm:chPref val="1"/>
          <dgm:dir/>
          <dgm:animOne val="branch"/>
          <dgm:animLvl val="lvl"/>
          <dgm:resizeHandles val="exact"/>
        </dgm:presLayoutVars>
      </dgm:prSet>
      <dgm:spPr/>
      <dgm:t>
        <a:bodyPr/>
        <a:lstStyle/>
        <a:p>
          <a:endParaRPr lang="en-US"/>
        </a:p>
      </dgm:t>
    </dgm:pt>
    <dgm:pt modelId="{3D32D3B4-786B-8349-B516-AC608BCCB113}" type="pres">
      <dgm:prSet presAssocID="{96183E62-876D-894B-B7EC-7EF4F0E0E2B7}" presName="root1" presStyleCnt="0"/>
      <dgm:spPr/>
    </dgm:pt>
    <dgm:pt modelId="{D3AB45B7-1DF7-AD4B-B9C2-5FDCECCC0388}" type="pres">
      <dgm:prSet presAssocID="{96183E62-876D-894B-B7EC-7EF4F0E0E2B7}" presName="LevelOneTextNode" presStyleLbl="node0" presStyleIdx="0" presStyleCnt="1">
        <dgm:presLayoutVars>
          <dgm:chPref val="3"/>
        </dgm:presLayoutVars>
      </dgm:prSet>
      <dgm:spPr/>
      <dgm:t>
        <a:bodyPr/>
        <a:lstStyle/>
        <a:p>
          <a:endParaRPr lang="en-US"/>
        </a:p>
      </dgm:t>
    </dgm:pt>
    <dgm:pt modelId="{29A7933F-EDA0-2948-9C5D-E5DE6005BC79}" type="pres">
      <dgm:prSet presAssocID="{96183E62-876D-894B-B7EC-7EF4F0E0E2B7}" presName="level2hierChild" presStyleCnt="0"/>
      <dgm:spPr/>
    </dgm:pt>
    <dgm:pt modelId="{6BACAEFF-8F08-8643-B806-893D74900FAC}" type="pres">
      <dgm:prSet presAssocID="{8D0794DF-CCDC-C142-93F8-E59B6CFCA88B}" presName="conn2-1" presStyleLbl="parChTrans1D2" presStyleIdx="0" presStyleCnt="2"/>
      <dgm:spPr/>
      <dgm:t>
        <a:bodyPr/>
        <a:lstStyle/>
        <a:p>
          <a:endParaRPr lang="en-US"/>
        </a:p>
      </dgm:t>
    </dgm:pt>
    <dgm:pt modelId="{9EFE7E63-3DD2-B744-8675-0A4C35DE4DF2}" type="pres">
      <dgm:prSet presAssocID="{8D0794DF-CCDC-C142-93F8-E59B6CFCA88B}" presName="connTx" presStyleLbl="parChTrans1D2" presStyleIdx="0" presStyleCnt="2"/>
      <dgm:spPr/>
      <dgm:t>
        <a:bodyPr/>
        <a:lstStyle/>
        <a:p>
          <a:endParaRPr lang="en-US"/>
        </a:p>
      </dgm:t>
    </dgm:pt>
    <dgm:pt modelId="{84E65A95-DBAD-4549-BBB9-1C8963DA3CEA}" type="pres">
      <dgm:prSet presAssocID="{4099D4A5-6CDA-8B4F-AC7B-EF55499708D9}" presName="root2" presStyleCnt="0"/>
      <dgm:spPr/>
    </dgm:pt>
    <dgm:pt modelId="{F5DE33E4-6506-804A-8B4D-2CE342307966}" type="pres">
      <dgm:prSet presAssocID="{4099D4A5-6CDA-8B4F-AC7B-EF55499708D9}" presName="LevelTwoTextNode" presStyleLbl="node2" presStyleIdx="0" presStyleCnt="2">
        <dgm:presLayoutVars>
          <dgm:chPref val="3"/>
        </dgm:presLayoutVars>
      </dgm:prSet>
      <dgm:spPr/>
      <dgm:t>
        <a:bodyPr/>
        <a:lstStyle/>
        <a:p>
          <a:endParaRPr lang="en-US"/>
        </a:p>
      </dgm:t>
    </dgm:pt>
    <dgm:pt modelId="{78528901-85B9-F94C-95B5-92BB249649DB}" type="pres">
      <dgm:prSet presAssocID="{4099D4A5-6CDA-8B4F-AC7B-EF55499708D9}" presName="level3hierChild" presStyleCnt="0"/>
      <dgm:spPr/>
    </dgm:pt>
    <dgm:pt modelId="{BF10298F-186F-7649-9B96-B1742C80AD6D}" type="pres">
      <dgm:prSet presAssocID="{58D80633-FDAB-2740-86BD-268A2A1969BC}" presName="conn2-1" presStyleLbl="parChTrans1D3" presStyleIdx="0" presStyleCnt="2"/>
      <dgm:spPr/>
      <dgm:t>
        <a:bodyPr/>
        <a:lstStyle/>
        <a:p>
          <a:endParaRPr lang="en-US"/>
        </a:p>
      </dgm:t>
    </dgm:pt>
    <dgm:pt modelId="{C8A477C2-676D-454B-91F1-D791BDF1C950}" type="pres">
      <dgm:prSet presAssocID="{58D80633-FDAB-2740-86BD-268A2A1969BC}" presName="connTx" presStyleLbl="parChTrans1D3" presStyleIdx="0" presStyleCnt="2"/>
      <dgm:spPr/>
      <dgm:t>
        <a:bodyPr/>
        <a:lstStyle/>
        <a:p>
          <a:endParaRPr lang="en-US"/>
        </a:p>
      </dgm:t>
    </dgm:pt>
    <dgm:pt modelId="{4800F4BB-BBAF-934C-AB8A-661609F0A64E}" type="pres">
      <dgm:prSet presAssocID="{4CBB4EFC-F288-4645-952A-5472F787B2D6}" presName="root2" presStyleCnt="0"/>
      <dgm:spPr/>
    </dgm:pt>
    <dgm:pt modelId="{311A90B6-D75A-6946-A435-3BFF36C3B009}" type="pres">
      <dgm:prSet presAssocID="{4CBB4EFC-F288-4645-952A-5472F787B2D6}" presName="LevelTwoTextNode" presStyleLbl="node3" presStyleIdx="0" presStyleCnt="2">
        <dgm:presLayoutVars>
          <dgm:chPref val="3"/>
        </dgm:presLayoutVars>
      </dgm:prSet>
      <dgm:spPr/>
      <dgm:t>
        <a:bodyPr/>
        <a:lstStyle/>
        <a:p>
          <a:endParaRPr lang="en-US"/>
        </a:p>
      </dgm:t>
    </dgm:pt>
    <dgm:pt modelId="{678B8B94-14E1-3246-B5BD-15CE4CD923B0}" type="pres">
      <dgm:prSet presAssocID="{4CBB4EFC-F288-4645-952A-5472F787B2D6}" presName="level3hierChild" presStyleCnt="0"/>
      <dgm:spPr/>
    </dgm:pt>
    <dgm:pt modelId="{5EC84F0E-3992-F849-AAA7-193FD7EC68C4}" type="pres">
      <dgm:prSet presAssocID="{C40E101E-B943-174B-AFCB-C06611CF3003}" presName="conn2-1" presStyleLbl="parChTrans1D2" presStyleIdx="1" presStyleCnt="2"/>
      <dgm:spPr/>
      <dgm:t>
        <a:bodyPr/>
        <a:lstStyle/>
        <a:p>
          <a:endParaRPr lang="en-US"/>
        </a:p>
      </dgm:t>
    </dgm:pt>
    <dgm:pt modelId="{15E740DA-A4A8-6E46-929F-BFEE162F82FD}" type="pres">
      <dgm:prSet presAssocID="{C40E101E-B943-174B-AFCB-C06611CF3003}" presName="connTx" presStyleLbl="parChTrans1D2" presStyleIdx="1" presStyleCnt="2"/>
      <dgm:spPr/>
      <dgm:t>
        <a:bodyPr/>
        <a:lstStyle/>
        <a:p>
          <a:endParaRPr lang="en-US"/>
        </a:p>
      </dgm:t>
    </dgm:pt>
    <dgm:pt modelId="{817C46D5-E96B-C74B-B16D-CD93B3E52C66}" type="pres">
      <dgm:prSet presAssocID="{6444E868-4919-BE42-93BD-2E24B5600898}" presName="root2" presStyleCnt="0"/>
      <dgm:spPr/>
    </dgm:pt>
    <dgm:pt modelId="{7BA40C1F-045C-B744-B651-0F97C9D61349}" type="pres">
      <dgm:prSet presAssocID="{6444E868-4919-BE42-93BD-2E24B5600898}" presName="LevelTwoTextNode" presStyleLbl="node2" presStyleIdx="1" presStyleCnt="2">
        <dgm:presLayoutVars>
          <dgm:chPref val="3"/>
        </dgm:presLayoutVars>
      </dgm:prSet>
      <dgm:spPr/>
      <dgm:t>
        <a:bodyPr/>
        <a:lstStyle/>
        <a:p>
          <a:endParaRPr lang="en-US"/>
        </a:p>
      </dgm:t>
    </dgm:pt>
    <dgm:pt modelId="{D18D6B2C-D709-2B4D-AF09-79C9953F648A}" type="pres">
      <dgm:prSet presAssocID="{6444E868-4919-BE42-93BD-2E24B5600898}" presName="level3hierChild" presStyleCnt="0"/>
      <dgm:spPr/>
    </dgm:pt>
    <dgm:pt modelId="{3942718C-1FFC-8F47-9180-113DE2D0556A}" type="pres">
      <dgm:prSet presAssocID="{281E5F6A-DA23-584B-8724-520F3A27CAF2}" presName="conn2-1" presStyleLbl="parChTrans1D3" presStyleIdx="1" presStyleCnt="2"/>
      <dgm:spPr/>
      <dgm:t>
        <a:bodyPr/>
        <a:lstStyle/>
        <a:p>
          <a:endParaRPr lang="en-US"/>
        </a:p>
      </dgm:t>
    </dgm:pt>
    <dgm:pt modelId="{2BCFBFCA-15F6-7348-ADF1-D75AF331E754}" type="pres">
      <dgm:prSet presAssocID="{281E5F6A-DA23-584B-8724-520F3A27CAF2}" presName="connTx" presStyleLbl="parChTrans1D3" presStyleIdx="1" presStyleCnt="2"/>
      <dgm:spPr/>
      <dgm:t>
        <a:bodyPr/>
        <a:lstStyle/>
        <a:p>
          <a:endParaRPr lang="en-US"/>
        </a:p>
      </dgm:t>
    </dgm:pt>
    <dgm:pt modelId="{50A96701-61E8-1441-8C4C-9A6C8688C897}" type="pres">
      <dgm:prSet presAssocID="{719F18CE-9834-4D44-82B8-EE37519724F9}" presName="root2" presStyleCnt="0"/>
      <dgm:spPr/>
    </dgm:pt>
    <dgm:pt modelId="{2B9857FD-01DF-764A-A589-D1E8083D1FE5}" type="pres">
      <dgm:prSet presAssocID="{719F18CE-9834-4D44-82B8-EE37519724F9}" presName="LevelTwoTextNode" presStyleLbl="node3" presStyleIdx="1" presStyleCnt="2">
        <dgm:presLayoutVars>
          <dgm:chPref val="3"/>
        </dgm:presLayoutVars>
      </dgm:prSet>
      <dgm:spPr/>
      <dgm:t>
        <a:bodyPr/>
        <a:lstStyle/>
        <a:p>
          <a:endParaRPr lang="en-US"/>
        </a:p>
      </dgm:t>
    </dgm:pt>
    <dgm:pt modelId="{BF561B5D-8BC4-6B48-B163-4B5C8574D26D}" type="pres">
      <dgm:prSet presAssocID="{719F18CE-9834-4D44-82B8-EE37519724F9}" presName="level3hierChild" presStyleCnt="0"/>
      <dgm:spPr/>
    </dgm:pt>
  </dgm:ptLst>
  <dgm:cxnLst>
    <dgm:cxn modelId="{307BE13A-FB2B-7C49-BCE9-6B8AB632E158}" type="presOf" srcId="{8D0794DF-CCDC-C142-93F8-E59B6CFCA88B}" destId="{9EFE7E63-3DD2-B744-8675-0A4C35DE4DF2}" srcOrd="1" destOrd="0" presId="urn:microsoft.com/office/officeart/2005/8/layout/hierarchy2"/>
    <dgm:cxn modelId="{D9945195-FFDB-0D48-AD16-B849CD8E06B8}" type="presOf" srcId="{719F18CE-9834-4D44-82B8-EE37519724F9}" destId="{2B9857FD-01DF-764A-A589-D1E8083D1FE5}" srcOrd="0" destOrd="0" presId="urn:microsoft.com/office/officeart/2005/8/layout/hierarchy2"/>
    <dgm:cxn modelId="{13498B1E-9F3B-374B-899E-DFEF553E26DA}" srcId="{6444E868-4919-BE42-93BD-2E24B5600898}" destId="{719F18CE-9834-4D44-82B8-EE37519724F9}" srcOrd="0" destOrd="0" parTransId="{281E5F6A-DA23-584B-8724-520F3A27CAF2}" sibTransId="{2316932A-57C3-FE48-8B88-7E63115DA2B2}"/>
    <dgm:cxn modelId="{64814BFC-4F34-F04A-BB36-C2565C929B74}" type="presOf" srcId="{58D80633-FDAB-2740-86BD-268A2A1969BC}" destId="{C8A477C2-676D-454B-91F1-D791BDF1C950}" srcOrd="1" destOrd="0" presId="urn:microsoft.com/office/officeart/2005/8/layout/hierarchy2"/>
    <dgm:cxn modelId="{04313E25-E793-3442-9029-890745FC2107}" type="presOf" srcId="{4CBB4EFC-F288-4645-952A-5472F787B2D6}" destId="{311A90B6-D75A-6946-A435-3BFF36C3B009}" srcOrd="0" destOrd="0" presId="urn:microsoft.com/office/officeart/2005/8/layout/hierarchy2"/>
    <dgm:cxn modelId="{1981A516-CC10-7749-B4C2-FC86A1BBBADB}" type="presOf" srcId="{96183E62-876D-894B-B7EC-7EF4F0E0E2B7}" destId="{D3AB45B7-1DF7-AD4B-B9C2-5FDCECCC0388}" srcOrd="0" destOrd="0" presId="urn:microsoft.com/office/officeart/2005/8/layout/hierarchy2"/>
    <dgm:cxn modelId="{20C5E4E9-68C1-B143-95EC-8ABFCA5BF90E}" type="presOf" srcId="{58D80633-FDAB-2740-86BD-268A2A1969BC}" destId="{BF10298F-186F-7649-9B96-B1742C80AD6D}" srcOrd="0" destOrd="0" presId="urn:microsoft.com/office/officeart/2005/8/layout/hierarchy2"/>
    <dgm:cxn modelId="{9C9349D0-2AAA-C342-A63E-70D2D596DB3F}" type="presOf" srcId="{07CE3137-2D1B-0847-AC54-113FF1BEBC62}" destId="{32CB1CED-4024-8947-916D-7E1A70999156}" srcOrd="0" destOrd="0" presId="urn:microsoft.com/office/officeart/2005/8/layout/hierarchy2"/>
    <dgm:cxn modelId="{72E4962F-8823-7A44-988C-6A471510C722}" type="presOf" srcId="{281E5F6A-DA23-584B-8724-520F3A27CAF2}" destId="{2BCFBFCA-15F6-7348-ADF1-D75AF331E754}" srcOrd="1" destOrd="0" presId="urn:microsoft.com/office/officeart/2005/8/layout/hierarchy2"/>
    <dgm:cxn modelId="{411DACB0-708D-A64C-A659-05DA5A9B82AB}" srcId="{4099D4A5-6CDA-8B4F-AC7B-EF55499708D9}" destId="{4CBB4EFC-F288-4645-952A-5472F787B2D6}" srcOrd="0" destOrd="0" parTransId="{58D80633-FDAB-2740-86BD-268A2A1969BC}" sibTransId="{860DF30B-04DE-964E-AA3C-6778C5B07E86}"/>
    <dgm:cxn modelId="{E7B50DEA-02CA-8D4D-8CF1-A0F006FDA566}" type="presOf" srcId="{8D0794DF-CCDC-C142-93F8-E59B6CFCA88B}" destId="{6BACAEFF-8F08-8643-B806-893D74900FAC}" srcOrd="0" destOrd="0" presId="urn:microsoft.com/office/officeart/2005/8/layout/hierarchy2"/>
    <dgm:cxn modelId="{FC8BE6A8-B0FB-A947-92E3-D45926792049}" type="presOf" srcId="{281E5F6A-DA23-584B-8724-520F3A27CAF2}" destId="{3942718C-1FFC-8F47-9180-113DE2D0556A}" srcOrd="0" destOrd="0" presId="urn:microsoft.com/office/officeart/2005/8/layout/hierarchy2"/>
    <dgm:cxn modelId="{89021104-9189-B14B-B21C-FC5EE1563DBA}" srcId="{96183E62-876D-894B-B7EC-7EF4F0E0E2B7}" destId="{6444E868-4919-BE42-93BD-2E24B5600898}" srcOrd="1" destOrd="0" parTransId="{C40E101E-B943-174B-AFCB-C06611CF3003}" sibTransId="{FA68C769-E65E-DE42-A3D6-C9B5DA43E7DD}"/>
    <dgm:cxn modelId="{C18B6426-1837-2A45-B18D-2062CCD7F9E6}" type="presOf" srcId="{6444E868-4919-BE42-93BD-2E24B5600898}" destId="{7BA40C1F-045C-B744-B651-0F97C9D61349}" srcOrd="0" destOrd="0" presId="urn:microsoft.com/office/officeart/2005/8/layout/hierarchy2"/>
    <dgm:cxn modelId="{B8FAB432-76EA-5740-9669-AA461451F0DA}" type="presOf" srcId="{4099D4A5-6CDA-8B4F-AC7B-EF55499708D9}" destId="{F5DE33E4-6506-804A-8B4D-2CE342307966}" srcOrd="0" destOrd="0" presId="urn:microsoft.com/office/officeart/2005/8/layout/hierarchy2"/>
    <dgm:cxn modelId="{1E50F866-E2F6-7149-89B3-F0CDD85A8394}" type="presOf" srcId="{C40E101E-B943-174B-AFCB-C06611CF3003}" destId="{15E740DA-A4A8-6E46-929F-BFEE162F82FD}" srcOrd="1" destOrd="0" presId="urn:microsoft.com/office/officeart/2005/8/layout/hierarchy2"/>
    <dgm:cxn modelId="{DC14DBEC-C5AB-D541-8AFC-284793705DCA}" srcId="{96183E62-876D-894B-B7EC-7EF4F0E0E2B7}" destId="{4099D4A5-6CDA-8B4F-AC7B-EF55499708D9}" srcOrd="0" destOrd="0" parTransId="{8D0794DF-CCDC-C142-93F8-E59B6CFCA88B}" sibTransId="{718D72D6-9D17-0648-9426-CFDA8B48678E}"/>
    <dgm:cxn modelId="{2A1EE58D-5CE0-DE46-99A3-045DAA31F962}" type="presOf" srcId="{C40E101E-B943-174B-AFCB-C06611CF3003}" destId="{5EC84F0E-3992-F849-AAA7-193FD7EC68C4}" srcOrd="0" destOrd="0" presId="urn:microsoft.com/office/officeart/2005/8/layout/hierarchy2"/>
    <dgm:cxn modelId="{4733BF07-3506-2B4B-A8FA-BBA21424B415}" srcId="{07CE3137-2D1B-0847-AC54-113FF1BEBC62}" destId="{96183E62-876D-894B-B7EC-7EF4F0E0E2B7}" srcOrd="0" destOrd="0" parTransId="{7B6D366E-C36D-5046-BA8B-FBE79219B6F4}" sibTransId="{1D920EC5-C261-314B-8506-B371BD20815C}"/>
    <dgm:cxn modelId="{AAC3CEF8-BED5-DB4E-A9C3-727F1E8319B1}" type="presParOf" srcId="{32CB1CED-4024-8947-916D-7E1A70999156}" destId="{3D32D3B4-786B-8349-B516-AC608BCCB113}" srcOrd="0" destOrd="0" presId="urn:microsoft.com/office/officeart/2005/8/layout/hierarchy2"/>
    <dgm:cxn modelId="{2B22A735-9852-FA42-B5E1-CB9043368982}" type="presParOf" srcId="{3D32D3B4-786B-8349-B516-AC608BCCB113}" destId="{D3AB45B7-1DF7-AD4B-B9C2-5FDCECCC0388}" srcOrd="0" destOrd="0" presId="urn:microsoft.com/office/officeart/2005/8/layout/hierarchy2"/>
    <dgm:cxn modelId="{3978C3D6-7CE2-D64C-B6B4-FFBC73C9A485}" type="presParOf" srcId="{3D32D3B4-786B-8349-B516-AC608BCCB113}" destId="{29A7933F-EDA0-2948-9C5D-E5DE6005BC79}" srcOrd="1" destOrd="0" presId="urn:microsoft.com/office/officeart/2005/8/layout/hierarchy2"/>
    <dgm:cxn modelId="{9B899842-C3A4-DD47-A2E8-A7C6B04C906E}" type="presParOf" srcId="{29A7933F-EDA0-2948-9C5D-E5DE6005BC79}" destId="{6BACAEFF-8F08-8643-B806-893D74900FAC}" srcOrd="0" destOrd="0" presId="urn:microsoft.com/office/officeart/2005/8/layout/hierarchy2"/>
    <dgm:cxn modelId="{6FE12884-F8D3-A44D-99B2-269DC6F4E3EA}" type="presParOf" srcId="{6BACAEFF-8F08-8643-B806-893D74900FAC}" destId="{9EFE7E63-3DD2-B744-8675-0A4C35DE4DF2}" srcOrd="0" destOrd="0" presId="urn:microsoft.com/office/officeart/2005/8/layout/hierarchy2"/>
    <dgm:cxn modelId="{A6739335-326F-1C45-9FB9-D42561231320}" type="presParOf" srcId="{29A7933F-EDA0-2948-9C5D-E5DE6005BC79}" destId="{84E65A95-DBAD-4549-BBB9-1C8963DA3CEA}" srcOrd="1" destOrd="0" presId="urn:microsoft.com/office/officeart/2005/8/layout/hierarchy2"/>
    <dgm:cxn modelId="{A52FB899-4BA3-6A4A-8A90-97D4CAB71F33}" type="presParOf" srcId="{84E65A95-DBAD-4549-BBB9-1C8963DA3CEA}" destId="{F5DE33E4-6506-804A-8B4D-2CE342307966}" srcOrd="0" destOrd="0" presId="urn:microsoft.com/office/officeart/2005/8/layout/hierarchy2"/>
    <dgm:cxn modelId="{0190BC98-83B9-784F-B002-A8090EB50C78}" type="presParOf" srcId="{84E65A95-DBAD-4549-BBB9-1C8963DA3CEA}" destId="{78528901-85B9-F94C-95B5-92BB249649DB}" srcOrd="1" destOrd="0" presId="urn:microsoft.com/office/officeart/2005/8/layout/hierarchy2"/>
    <dgm:cxn modelId="{8B81A96F-0216-714A-A776-F0E5E54ED7E6}" type="presParOf" srcId="{78528901-85B9-F94C-95B5-92BB249649DB}" destId="{BF10298F-186F-7649-9B96-B1742C80AD6D}" srcOrd="0" destOrd="0" presId="urn:microsoft.com/office/officeart/2005/8/layout/hierarchy2"/>
    <dgm:cxn modelId="{28AAC56F-33FE-E549-AA6A-1F0CB3899373}" type="presParOf" srcId="{BF10298F-186F-7649-9B96-B1742C80AD6D}" destId="{C8A477C2-676D-454B-91F1-D791BDF1C950}" srcOrd="0" destOrd="0" presId="urn:microsoft.com/office/officeart/2005/8/layout/hierarchy2"/>
    <dgm:cxn modelId="{B26E5950-21E5-E24F-B3B4-4E338A07FD67}" type="presParOf" srcId="{78528901-85B9-F94C-95B5-92BB249649DB}" destId="{4800F4BB-BBAF-934C-AB8A-661609F0A64E}" srcOrd="1" destOrd="0" presId="urn:microsoft.com/office/officeart/2005/8/layout/hierarchy2"/>
    <dgm:cxn modelId="{876EC03B-6CF9-FD4A-9DA4-81CDB254FD18}" type="presParOf" srcId="{4800F4BB-BBAF-934C-AB8A-661609F0A64E}" destId="{311A90B6-D75A-6946-A435-3BFF36C3B009}" srcOrd="0" destOrd="0" presId="urn:microsoft.com/office/officeart/2005/8/layout/hierarchy2"/>
    <dgm:cxn modelId="{1C2C028A-E0CF-D743-B485-7A35C678B879}" type="presParOf" srcId="{4800F4BB-BBAF-934C-AB8A-661609F0A64E}" destId="{678B8B94-14E1-3246-B5BD-15CE4CD923B0}" srcOrd="1" destOrd="0" presId="urn:microsoft.com/office/officeart/2005/8/layout/hierarchy2"/>
    <dgm:cxn modelId="{9AE8F256-99CD-5847-B551-73521F0A44ED}" type="presParOf" srcId="{29A7933F-EDA0-2948-9C5D-E5DE6005BC79}" destId="{5EC84F0E-3992-F849-AAA7-193FD7EC68C4}" srcOrd="2" destOrd="0" presId="urn:microsoft.com/office/officeart/2005/8/layout/hierarchy2"/>
    <dgm:cxn modelId="{159FC647-2C1F-0248-9AAD-9E1844C423AA}" type="presParOf" srcId="{5EC84F0E-3992-F849-AAA7-193FD7EC68C4}" destId="{15E740DA-A4A8-6E46-929F-BFEE162F82FD}" srcOrd="0" destOrd="0" presId="urn:microsoft.com/office/officeart/2005/8/layout/hierarchy2"/>
    <dgm:cxn modelId="{886E50E8-9E78-714F-B962-642E634D6DA5}" type="presParOf" srcId="{29A7933F-EDA0-2948-9C5D-E5DE6005BC79}" destId="{817C46D5-E96B-C74B-B16D-CD93B3E52C66}" srcOrd="3" destOrd="0" presId="urn:microsoft.com/office/officeart/2005/8/layout/hierarchy2"/>
    <dgm:cxn modelId="{80C536DE-183F-E146-8BDC-42AC4B148AC2}" type="presParOf" srcId="{817C46D5-E96B-C74B-B16D-CD93B3E52C66}" destId="{7BA40C1F-045C-B744-B651-0F97C9D61349}" srcOrd="0" destOrd="0" presId="urn:microsoft.com/office/officeart/2005/8/layout/hierarchy2"/>
    <dgm:cxn modelId="{F7819D65-CD61-F942-8416-B1C64294A568}" type="presParOf" srcId="{817C46D5-E96B-C74B-B16D-CD93B3E52C66}" destId="{D18D6B2C-D709-2B4D-AF09-79C9953F648A}" srcOrd="1" destOrd="0" presId="urn:microsoft.com/office/officeart/2005/8/layout/hierarchy2"/>
    <dgm:cxn modelId="{83809FC6-FE44-4C4F-B90A-D501F396C7A8}" type="presParOf" srcId="{D18D6B2C-D709-2B4D-AF09-79C9953F648A}" destId="{3942718C-1FFC-8F47-9180-113DE2D0556A}" srcOrd="0" destOrd="0" presId="urn:microsoft.com/office/officeart/2005/8/layout/hierarchy2"/>
    <dgm:cxn modelId="{5F99BE5B-98B5-3C4B-9A73-5A1AE0040446}" type="presParOf" srcId="{3942718C-1FFC-8F47-9180-113DE2D0556A}" destId="{2BCFBFCA-15F6-7348-ADF1-D75AF331E754}" srcOrd="0" destOrd="0" presId="urn:microsoft.com/office/officeart/2005/8/layout/hierarchy2"/>
    <dgm:cxn modelId="{81417D6F-0861-1D43-822A-B906061D8CD7}" type="presParOf" srcId="{D18D6B2C-D709-2B4D-AF09-79C9953F648A}" destId="{50A96701-61E8-1441-8C4C-9A6C8688C897}" srcOrd="1" destOrd="0" presId="urn:microsoft.com/office/officeart/2005/8/layout/hierarchy2"/>
    <dgm:cxn modelId="{4948F5D7-EF5E-AD42-8342-0E9142E34EDE}" type="presParOf" srcId="{50A96701-61E8-1441-8C4C-9A6C8688C897}" destId="{2B9857FD-01DF-764A-A589-D1E8083D1FE5}" srcOrd="0" destOrd="0" presId="urn:microsoft.com/office/officeart/2005/8/layout/hierarchy2"/>
    <dgm:cxn modelId="{15C47425-2ECA-F544-89B7-81A7956418B5}" type="presParOf" srcId="{50A96701-61E8-1441-8C4C-9A6C8688C897}" destId="{BF561B5D-8BC4-6B48-B163-4B5C8574D26D}" srcOrd="1" destOrd="0" presId="urn:microsoft.com/office/officeart/2005/8/layout/hierarchy2"/>
  </dgm:cxnLst>
  <dgm:bg/>
  <dgm:whole/>
</dgm:dataModel>
</file>

<file path=ppt/diagrams/data5.xml><?xml version="1.0" encoding="utf-8"?>
<dgm:dataModel xmlns:dgm="http://schemas.openxmlformats.org/drawingml/2006/diagram" xmlns:a="http://schemas.openxmlformats.org/drawingml/2006/main">
  <dgm:ptLst>
    <dgm:pt modelId="{07CE3137-2D1B-0847-AC54-113FF1BEBC62}" type="doc">
      <dgm:prSet loTypeId="urn:microsoft.com/office/officeart/2005/8/layout/hierarchy2" loCatId="hierarchy" qsTypeId="urn:microsoft.com/office/officeart/2005/8/quickstyle/3D4" qsCatId="3D" csTypeId="urn:microsoft.com/office/officeart/2005/8/colors/accent1_2" csCatId="accent1" phldr="1"/>
      <dgm:spPr/>
      <dgm:t>
        <a:bodyPr/>
        <a:lstStyle/>
        <a:p>
          <a:endParaRPr lang="en-US"/>
        </a:p>
      </dgm:t>
    </dgm:pt>
    <dgm:pt modelId="{96183E62-876D-894B-B7EC-7EF4F0E0E2B7}">
      <dgm:prSet phldrT="[Text]"/>
      <dgm:spPr/>
      <dgm:t>
        <a:bodyPr/>
        <a:lstStyle/>
        <a:p>
          <a:r>
            <a:rPr lang="en-US" dirty="0" smtClean="0"/>
            <a:t>Pleasure Pain</a:t>
          </a:r>
          <a:endParaRPr lang="en-US" dirty="0"/>
        </a:p>
      </dgm:t>
    </dgm:pt>
    <dgm:pt modelId="{7B6D366E-C36D-5046-BA8B-FBE79219B6F4}" type="parTrans" cxnId="{4733BF07-3506-2B4B-A8FA-BBA21424B415}">
      <dgm:prSet/>
      <dgm:spPr/>
      <dgm:t>
        <a:bodyPr/>
        <a:lstStyle/>
        <a:p>
          <a:endParaRPr lang="en-US"/>
        </a:p>
      </dgm:t>
    </dgm:pt>
    <dgm:pt modelId="{1D920EC5-C261-314B-8506-B371BD20815C}" type="sibTrans" cxnId="{4733BF07-3506-2B4B-A8FA-BBA21424B415}">
      <dgm:prSet/>
      <dgm:spPr/>
      <dgm:t>
        <a:bodyPr/>
        <a:lstStyle/>
        <a:p>
          <a:endParaRPr lang="en-US"/>
        </a:p>
      </dgm:t>
    </dgm:pt>
    <dgm:pt modelId="{4099D4A5-6CDA-8B4F-AC7B-EF55499708D9}">
      <dgm:prSet phldrT="[Text]"/>
      <dgm:spPr/>
      <dgm:t>
        <a:bodyPr/>
        <a:lstStyle/>
        <a:p>
          <a:r>
            <a:rPr lang="en-US" dirty="0" smtClean="0"/>
            <a:t>Pleasure</a:t>
          </a:r>
          <a:endParaRPr lang="en-US" dirty="0"/>
        </a:p>
      </dgm:t>
    </dgm:pt>
    <dgm:pt modelId="{8D0794DF-CCDC-C142-93F8-E59B6CFCA88B}" type="parTrans" cxnId="{DC14DBEC-C5AB-D541-8AFC-284793705DCA}">
      <dgm:prSet/>
      <dgm:spPr/>
      <dgm:t>
        <a:bodyPr/>
        <a:lstStyle/>
        <a:p>
          <a:endParaRPr lang="en-US"/>
        </a:p>
      </dgm:t>
    </dgm:pt>
    <dgm:pt modelId="{718D72D6-9D17-0648-9426-CFDA8B48678E}" type="sibTrans" cxnId="{DC14DBEC-C5AB-D541-8AFC-284793705DCA}">
      <dgm:prSet/>
      <dgm:spPr/>
      <dgm:t>
        <a:bodyPr/>
        <a:lstStyle/>
        <a:p>
          <a:endParaRPr lang="en-US"/>
        </a:p>
      </dgm:t>
    </dgm:pt>
    <dgm:pt modelId="{4CBB4EFC-F288-4645-952A-5472F787B2D6}">
      <dgm:prSet phldrT="[Text]"/>
      <dgm:spPr/>
      <dgm:t>
        <a:bodyPr/>
        <a:lstStyle/>
        <a:p>
          <a:r>
            <a:rPr lang="en-US" dirty="0" smtClean="0"/>
            <a:t>X is like a certain kind of mental state</a:t>
          </a:r>
          <a:endParaRPr lang="en-US" dirty="0"/>
        </a:p>
      </dgm:t>
    </dgm:pt>
    <dgm:pt modelId="{58D80633-FDAB-2740-86BD-268A2A1969BC}" type="parTrans" cxnId="{411DACB0-708D-A64C-A659-05DA5A9B82AB}">
      <dgm:prSet/>
      <dgm:spPr/>
      <dgm:t>
        <a:bodyPr/>
        <a:lstStyle/>
        <a:p>
          <a:endParaRPr lang="en-US"/>
        </a:p>
      </dgm:t>
    </dgm:pt>
    <dgm:pt modelId="{860DF30B-04DE-964E-AA3C-6778C5B07E86}" type="sibTrans" cxnId="{411DACB0-708D-A64C-A659-05DA5A9B82AB}">
      <dgm:prSet/>
      <dgm:spPr/>
      <dgm:t>
        <a:bodyPr/>
        <a:lstStyle/>
        <a:p>
          <a:endParaRPr lang="en-US"/>
        </a:p>
      </dgm:t>
    </dgm:pt>
    <dgm:pt modelId="{6444E868-4919-BE42-93BD-2E24B5600898}">
      <dgm:prSet phldrT="[Text]"/>
      <dgm:spPr/>
      <dgm:t>
        <a:bodyPr/>
        <a:lstStyle/>
        <a:p>
          <a:r>
            <a:rPr lang="en-US" dirty="0" smtClean="0"/>
            <a:t>Pain</a:t>
          </a:r>
          <a:endParaRPr lang="en-US" dirty="0"/>
        </a:p>
      </dgm:t>
    </dgm:pt>
    <dgm:pt modelId="{C40E101E-B943-174B-AFCB-C06611CF3003}" type="parTrans" cxnId="{89021104-9189-B14B-B21C-FC5EE1563DBA}">
      <dgm:prSet/>
      <dgm:spPr/>
      <dgm:t>
        <a:bodyPr/>
        <a:lstStyle/>
        <a:p>
          <a:endParaRPr lang="en-US"/>
        </a:p>
      </dgm:t>
    </dgm:pt>
    <dgm:pt modelId="{FA68C769-E65E-DE42-A3D6-C9B5DA43E7DD}" type="sibTrans" cxnId="{89021104-9189-B14B-B21C-FC5EE1563DBA}">
      <dgm:prSet/>
      <dgm:spPr/>
      <dgm:t>
        <a:bodyPr/>
        <a:lstStyle/>
        <a:p>
          <a:endParaRPr lang="en-US"/>
        </a:p>
      </dgm:t>
    </dgm:pt>
    <dgm:pt modelId="{719F18CE-9834-4D44-82B8-EE37519724F9}">
      <dgm:prSet phldrT="[Text]"/>
      <dgm:spPr/>
      <dgm:t>
        <a:bodyPr/>
        <a:lstStyle/>
        <a:p>
          <a:r>
            <a:rPr lang="en-US" dirty="0" smtClean="0"/>
            <a:t>X is like a certain kind of mental state</a:t>
          </a:r>
          <a:endParaRPr lang="en-US" dirty="0"/>
        </a:p>
      </dgm:t>
    </dgm:pt>
    <dgm:pt modelId="{281E5F6A-DA23-584B-8724-520F3A27CAF2}" type="parTrans" cxnId="{13498B1E-9F3B-374B-899E-DFEF553E26DA}">
      <dgm:prSet/>
      <dgm:spPr/>
      <dgm:t>
        <a:bodyPr/>
        <a:lstStyle/>
        <a:p>
          <a:endParaRPr lang="en-US"/>
        </a:p>
      </dgm:t>
    </dgm:pt>
    <dgm:pt modelId="{2316932A-57C3-FE48-8B88-7E63115DA2B2}" type="sibTrans" cxnId="{13498B1E-9F3B-374B-899E-DFEF553E26DA}">
      <dgm:prSet/>
      <dgm:spPr/>
      <dgm:t>
        <a:bodyPr/>
        <a:lstStyle/>
        <a:p>
          <a:endParaRPr lang="en-US"/>
        </a:p>
      </dgm:t>
    </dgm:pt>
    <dgm:pt modelId="{32CB1CED-4024-8947-916D-7E1A70999156}" type="pres">
      <dgm:prSet presAssocID="{07CE3137-2D1B-0847-AC54-113FF1BEBC62}" presName="diagram" presStyleCnt="0">
        <dgm:presLayoutVars>
          <dgm:chPref val="1"/>
          <dgm:dir/>
          <dgm:animOne val="branch"/>
          <dgm:animLvl val="lvl"/>
          <dgm:resizeHandles val="exact"/>
        </dgm:presLayoutVars>
      </dgm:prSet>
      <dgm:spPr/>
      <dgm:t>
        <a:bodyPr/>
        <a:lstStyle/>
        <a:p>
          <a:endParaRPr lang="en-US"/>
        </a:p>
      </dgm:t>
    </dgm:pt>
    <dgm:pt modelId="{3D32D3B4-786B-8349-B516-AC608BCCB113}" type="pres">
      <dgm:prSet presAssocID="{96183E62-876D-894B-B7EC-7EF4F0E0E2B7}" presName="root1" presStyleCnt="0"/>
      <dgm:spPr/>
    </dgm:pt>
    <dgm:pt modelId="{D3AB45B7-1DF7-AD4B-B9C2-5FDCECCC0388}" type="pres">
      <dgm:prSet presAssocID="{96183E62-876D-894B-B7EC-7EF4F0E0E2B7}" presName="LevelOneTextNode" presStyleLbl="node0" presStyleIdx="0" presStyleCnt="1">
        <dgm:presLayoutVars>
          <dgm:chPref val="3"/>
        </dgm:presLayoutVars>
      </dgm:prSet>
      <dgm:spPr/>
      <dgm:t>
        <a:bodyPr/>
        <a:lstStyle/>
        <a:p>
          <a:endParaRPr lang="en-US"/>
        </a:p>
      </dgm:t>
    </dgm:pt>
    <dgm:pt modelId="{29A7933F-EDA0-2948-9C5D-E5DE6005BC79}" type="pres">
      <dgm:prSet presAssocID="{96183E62-876D-894B-B7EC-7EF4F0E0E2B7}" presName="level2hierChild" presStyleCnt="0"/>
      <dgm:spPr/>
    </dgm:pt>
    <dgm:pt modelId="{6BACAEFF-8F08-8643-B806-893D74900FAC}" type="pres">
      <dgm:prSet presAssocID="{8D0794DF-CCDC-C142-93F8-E59B6CFCA88B}" presName="conn2-1" presStyleLbl="parChTrans1D2" presStyleIdx="0" presStyleCnt="2"/>
      <dgm:spPr/>
      <dgm:t>
        <a:bodyPr/>
        <a:lstStyle/>
        <a:p>
          <a:endParaRPr lang="en-US"/>
        </a:p>
      </dgm:t>
    </dgm:pt>
    <dgm:pt modelId="{9EFE7E63-3DD2-B744-8675-0A4C35DE4DF2}" type="pres">
      <dgm:prSet presAssocID="{8D0794DF-CCDC-C142-93F8-E59B6CFCA88B}" presName="connTx" presStyleLbl="parChTrans1D2" presStyleIdx="0" presStyleCnt="2"/>
      <dgm:spPr/>
      <dgm:t>
        <a:bodyPr/>
        <a:lstStyle/>
        <a:p>
          <a:endParaRPr lang="en-US"/>
        </a:p>
      </dgm:t>
    </dgm:pt>
    <dgm:pt modelId="{84E65A95-DBAD-4549-BBB9-1C8963DA3CEA}" type="pres">
      <dgm:prSet presAssocID="{4099D4A5-6CDA-8B4F-AC7B-EF55499708D9}" presName="root2" presStyleCnt="0"/>
      <dgm:spPr/>
    </dgm:pt>
    <dgm:pt modelId="{F5DE33E4-6506-804A-8B4D-2CE342307966}" type="pres">
      <dgm:prSet presAssocID="{4099D4A5-6CDA-8B4F-AC7B-EF55499708D9}" presName="LevelTwoTextNode" presStyleLbl="node2" presStyleIdx="0" presStyleCnt="2">
        <dgm:presLayoutVars>
          <dgm:chPref val="3"/>
        </dgm:presLayoutVars>
      </dgm:prSet>
      <dgm:spPr/>
      <dgm:t>
        <a:bodyPr/>
        <a:lstStyle/>
        <a:p>
          <a:endParaRPr lang="en-US"/>
        </a:p>
      </dgm:t>
    </dgm:pt>
    <dgm:pt modelId="{78528901-85B9-F94C-95B5-92BB249649DB}" type="pres">
      <dgm:prSet presAssocID="{4099D4A5-6CDA-8B4F-AC7B-EF55499708D9}" presName="level3hierChild" presStyleCnt="0"/>
      <dgm:spPr/>
    </dgm:pt>
    <dgm:pt modelId="{BF10298F-186F-7649-9B96-B1742C80AD6D}" type="pres">
      <dgm:prSet presAssocID="{58D80633-FDAB-2740-86BD-268A2A1969BC}" presName="conn2-1" presStyleLbl="parChTrans1D3" presStyleIdx="0" presStyleCnt="2"/>
      <dgm:spPr/>
      <dgm:t>
        <a:bodyPr/>
        <a:lstStyle/>
        <a:p>
          <a:endParaRPr lang="en-US"/>
        </a:p>
      </dgm:t>
    </dgm:pt>
    <dgm:pt modelId="{C8A477C2-676D-454B-91F1-D791BDF1C950}" type="pres">
      <dgm:prSet presAssocID="{58D80633-FDAB-2740-86BD-268A2A1969BC}" presName="connTx" presStyleLbl="parChTrans1D3" presStyleIdx="0" presStyleCnt="2"/>
      <dgm:spPr/>
      <dgm:t>
        <a:bodyPr/>
        <a:lstStyle/>
        <a:p>
          <a:endParaRPr lang="en-US"/>
        </a:p>
      </dgm:t>
    </dgm:pt>
    <dgm:pt modelId="{4800F4BB-BBAF-934C-AB8A-661609F0A64E}" type="pres">
      <dgm:prSet presAssocID="{4CBB4EFC-F288-4645-952A-5472F787B2D6}" presName="root2" presStyleCnt="0"/>
      <dgm:spPr/>
    </dgm:pt>
    <dgm:pt modelId="{311A90B6-D75A-6946-A435-3BFF36C3B009}" type="pres">
      <dgm:prSet presAssocID="{4CBB4EFC-F288-4645-952A-5472F787B2D6}" presName="LevelTwoTextNode" presStyleLbl="node3" presStyleIdx="0" presStyleCnt="2">
        <dgm:presLayoutVars>
          <dgm:chPref val="3"/>
        </dgm:presLayoutVars>
      </dgm:prSet>
      <dgm:spPr/>
      <dgm:t>
        <a:bodyPr/>
        <a:lstStyle/>
        <a:p>
          <a:endParaRPr lang="en-US"/>
        </a:p>
      </dgm:t>
    </dgm:pt>
    <dgm:pt modelId="{678B8B94-14E1-3246-B5BD-15CE4CD923B0}" type="pres">
      <dgm:prSet presAssocID="{4CBB4EFC-F288-4645-952A-5472F787B2D6}" presName="level3hierChild" presStyleCnt="0"/>
      <dgm:spPr/>
    </dgm:pt>
    <dgm:pt modelId="{5EC84F0E-3992-F849-AAA7-193FD7EC68C4}" type="pres">
      <dgm:prSet presAssocID="{C40E101E-B943-174B-AFCB-C06611CF3003}" presName="conn2-1" presStyleLbl="parChTrans1D2" presStyleIdx="1" presStyleCnt="2"/>
      <dgm:spPr/>
      <dgm:t>
        <a:bodyPr/>
        <a:lstStyle/>
        <a:p>
          <a:endParaRPr lang="en-US"/>
        </a:p>
      </dgm:t>
    </dgm:pt>
    <dgm:pt modelId="{15E740DA-A4A8-6E46-929F-BFEE162F82FD}" type="pres">
      <dgm:prSet presAssocID="{C40E101E-B943-174B-AFCB-C06611CF3003}" presName="connTx" presStyleLbl="parChTrans1D2" presStyleIdx="1" presStyleCnt="2"/>
      <dgm:spPr/>
      <dgm:t>
        <a:bodyPr/>
        <a:lstStyle/>
        <a:p>
          <a:endParaRPr lang="en-US"/>
        </a:p>
      </dgm:t>
    </dgm:pt>
    <dgm:pt modelId="{817C46D5-E96B-C74B-B16D-CD93B3E52C66}" type="pres">
      <dgm:prSet presAssocID="{6444E868-4919-BE42-93BD-2E24B5600898}" presName="root2" presStyleCnt="0"/>
      <dgm:spPr/>
    </dgm:pt>
    <dgm:pt modelId="{7BA40C1F-045C-B744-B651-0F97C9D61349}" type="pres">
      <dgm:prSet presAssocID="{6444E868-4919-BE42-93BD-2E24B5600898}" presName="LevelTwoTextNode" presStyleLbl="node2" presStyleIdx="1" presStyleCnt="2">
        <dgm:presLayoutVars>
          <dgm:chPref val="3"/>
        </dgm:presLayoutVars>
      </dgm:prSet>
      <dgm:spPr/>
      <dgm:t>
        <a:bodyPr/>
        <a:lstStyle/>
        <a:p>
          <a:endParaRPr lang="en-US"/>
        </a:p>
      </dgm:t>
    </dgm:pt>
    <dgm:pt modelId="{D18D6B2C-D709-2B4D-AF09-79C9953F648A}" type="pres">
      <dgm:prSet presAssocID="{6444E868-4919-BE42-93BD-2E24B5600898}" presName="level3hierChild" presStyleCnt="0"/>
      <dgm:spPr/>
    </dgm:pt>
    <dgm:pt modelId="{3942718C-1FFC-8F47-9180-113DE2D0556A}" type="pres">
      <dgm:prSet presAssocID="{281E5F6A-DA23-584B-8724-520F3A27CAF2}" presName="conn2-1" presStyleLbl="parChTrans1D3" presStyleIdx="1" presStyleCnt="2"/>
      <dgm:spPr/>
      <dgm:t>
        <a:bodyPr/>
        <a:lstStyle/>
        <a:p>
          <a:endParaRPr lang="en-US"/>
        </a:p>
      </dgm:t>
    </dgm:pt>
    <dgm:pt modelId="{2BCFBFCA-15F6-7348-ADF1-D75AF331E754}" type="pres">
      <dgm:prSet presAssocID="{281E5F6A-DA23-584B-8724-520F3A27CAF2}" presName="connTx" presStyleLbl="parChTrans1D3" presStyleIdx="1" presStyleCnt="2"/>
      <dgm:spPr/>
      <dgm:t>
        <a:bodyPr/>
        <a:lstStyle/>
        <a:p>
          <a:endParaRPr lang="en-US"/>
        </a:p>
      </dgm:t>
    </dgm:pt>
    <dgm:pt modelId="{50A96701-61E8-1441-8C4C-9A6C8688C897}" type="pres">
      <dgm:prSet presAssocID="{719F18CE-9834-4D44-82B8-EE37519724F9}" presName="root2" presStyleCnt="0"/>
      <dgm:spPr/>
    </dgm:pt>
    <dgm:pt modelId="{2B9857FD-01DF-764A-A589-D1E8083D1FE5}" type="pres">
      <dgm:prSet presAssocID="{719F18CE-9834-4D44-82B8-EE37519724F9}" presName="LevelTwoTextNode" presStyleLbl="node3" presStyleIdx="1" presStyleCnt="2">
        <dgm:presLayoutVars>
          <dgm:chPref val="3"/>
        </dgm:presLayoutVars>
      </dgm:prSet>
      <dgm:spPr/>
      <dgm:t>
        <a:bodyPr/>
        <a:lstStyle/>
        <a:p>
          <a:endParaRPr lang="en-US"/>
        </a:p>
      </dgm:t>
    </dgm:pt>
    <dgm:pt modelId="{BF561B5D-8BC4-6B48-B163-4B5C8574D26D}" type="pres">
      <dgm:prSet presAssocID="{719F18CE-9834-4D44-82B8-EE37519724F9}" presName="level3hierChild" presStyleCnt="0"/>
      <dgm:spPr/>
    </dgm:pt>
  </dgm:ptLst>
  <dgm:cxnLst>
    <dgm:cxn modelId="{172FE83F-819A-2C48-9AA3-B50440FA0B01}" type="presOf" srcId="{07CE3137-2D1B-0847-AC54-113FF1BEBC62}" destId="{32CB1CED-4024-8947-916D-7E1A70999156}" srcOrd="0" destOrd="0" presId="urn:microsoft.com/office/officeart/2005/8/layout/hierarchy2"/>
    <dgm:cxn modelId="{F706D057-E70B-1940-B7F2-42AF6254EC58}" type="presOf" srcId="{8D0794DF-CCDC-C142-93F8-E59B6CFCA88B}" destId="{9EFE7E63-3DD2-B744-8675-0A4C35DE4DF2}" srcOrd="1" destOrd="0" presId="urn:microsoft.com/office/officeart/2005/8/layout/hierarchy2"/>
    <dgm:cxn modelId="{D3FF9E66-B7BD-4B4E-878D-DCD708E879EC}" type="presOf" srcId="{8D0794DF-CCDC-C142-93F8-E59B6CFCA88B}" destId="{6BACAEFF-8F08-8643-B806-893D74900FAC}" srcOrd="0" destOrd="0" presId="urn:microsoft.com/office/officeart/2005/8/layout/hierarchy2"/>
    <dgm:cxn modelId="{DC14DBEC-C5AB-D541-8AFC-284793705DCA}" srcId="{96183E62-876D-894B-B7EC-7EF4F0E0E2B7}" destId="{4099D4A5-6CDA-8B4F-AC7B-EF55499708D9}" srcOrd="0" destOrd="0" parTransId="{8D0794DF-CCDC-C142-93F8-E59B6CFCA88B}" sibTransId="{718D72D6-9D17-0648-9426-CFDA8B48678E}"/>
    <dgm:cxn modelId="{6B3E2CD5-BDF7-AC49-851C-31D3F996040D}" type="presOf" srcId="{96183E62-876D-894B-B7EC-7EF4F0E0E2B7}" destId="{D3AB45B7-1DF7-AD4B-B9C2-5FDCECCC0388}" srcOrd="0" destOrd="0" presId="urn:microsoft.com/office/officeart/2005/8/layout/hierarchy2"/>
    <dgm:cxn modelId="{0A91A609-4511-494D-8109-AFD03DEB4CF4}" type="presOf" srcId="{C40E101E-B943-174B-AFCB-C06611CF3003}" destId="{5EC84F0E-3992-F849-AAA7-193FD7EC68C4}" srcOrd="0" destOrd="0" presId="urn:microsoft.com/office/officeart/2005/8/layout/hierarchy2"/>
    <dgm:cxn modelId="{CC962834-AB13-9A4A-978F-B43C496F4366}" type="presOf" srcId="{4CBB4EFC-F288-4645-952A-5472F787B2D6}" destId="{311A90B6-D75A-6946-A435-3BFF36C3B009}" srcOrd="0" destOrd="0" presId="urn:microsoft.com/office/officeart/2005/8/layout/hierarchy2"/>
    <dgm:cxn modelId="{411DACB0-708D-A64C-A659-05DA5A9B82AB}" srcId="{4099D4A5-6CDA-8B4F-AC7B-EF55499708D9}" destId="{4CBB4EFC-F288-4645-952A-5472F787B2D6}" srcOrd="0" destOrd="0" parTransId="{58D80633-FDAB-2740-86BD-268A2A1969BC}" sibTransId="{860DF30B-04DE-964E-AA3C-6778C5B07E86}"/>
    <dgm:cxn modelId="{57CA5137-94C8-204F-A084-25BFDE23B280}" type="presOf" srcId="{58D80633-FDAB-2740-86BD-268A2A1969BC}" destId="{C8A477C2-676D-454B-91F1-D791BDF1C950}" srcOrd="1" destOrd="0" presId="urn:microsoft.com/office/officeart/2005/8/layout/hierarchy2"/>
    <dgm:cxn modelId="{D73633D7-1084-3D49-B790-B7D79033C502}" type="presOf" srcId="{C40E101E-B943-174B-AFCB-C06611CF3003}" destId="{15E740DA-A4A8-6E46-929F-BFEE162F82FD}" srcOrd="1" destOrd="0" presId="urn:microsoft.com/office/officeart/2005/8/layout/hierarchy2"/>
    <dgm:cxn modelId="{9D3F2AF2-BB25-C847-8B3B-8C60E7D923C1}" type="presOf" srcId="{4099D4A5-6CDA-8B4F-AC7B-EF55499708D9}" destId="{F5DE33E4-6506-804A-8B4D-2CE342307966}" srcOrd="0" destOrd="0" presId="urn:microsoft.com/office/officeart/2005/8/layout/hierarchy2"/>
    <dgm:cxn modelId="{89021104-9189-B14B-B21C-FC5EE1563DBA}" srcId="{96183E62-876D-894B-B7EC-7EF4F0E0E2B7}" destId="{6444E868-4919-BE42-93BD-2E24B5600898}" srcOrd="1" destOrd="0" parTransId="{C40E101E-B943-174B-AFCB-C06611CF3003}" sibTransId="{FA68C769-E65E-DE42-A3D6-C9B5DA43E7DD}"/>
    <dgm:cxn modelId="{FC73A314-45E5-2043-9452-2421656DE98D}" type="presOf" srcId="{58D80633-FDAB-2740-86BD-268A2A1969BC}" destId="{BF10298F-186F-7649-9B96-B1742C80AD6D}" srcOrd="0" destOrd="0" presId="urn:microsoft.com/office/officeart/2005/8/layout/hierarchy2"/>
    <dgm:cxn modelId="{4733BF07-3506-2B4B-A8FA-BBA21424B415}" srcId="{07CE3137-2D1B-0847-AC54-113FF1BEBC62}" destId="{96183E62-876D-894B-B7EC-7EF4F0E0E2B7}" srcOrd="0" destOrd="0" parTransId="{7B6D366E-C36D-5046-BA8B-FBE79219B6F4}" sibTransId="{1D920EC5-C261-314B-8506-B371BD20815C}"/>
    <dgm:cxn modelId="{88DA9899-96E0-4C47-9BD2-7B0181301486}" type="presOf" srcId="{719F18CE-9834-4D44-82B8-EE37519724F9}" destId="{2B9857FD-01DF-764A-A589-D1E8083D1FE5}" srcOrd="0" destOrd="0" presId="urn:microsoft.com/office/officeart/2005/8/layout/hierarchy2"/>
    <dgm:cxn modelId="{DD4FBB66-D576-3649-84F7-D518FA8C44D9}" type="presOf" srcId="{6444E868-4919-BE42-93BD-2E24B5600898}" destId="{7BA40C1F-045C-B744-B651-0F97C9D61349}" srcOrd="0" destOrd="0" presId="urn:microsoft.com/office/officeart/2005/8/layout/hierarchy2"/>
    <dgm:cxn modelId="{13498B1E-9F3B-374B-899E-DFEF553E26DA}" srcId="{6444E868-4919-BE42-93BD-2E24B5600898}" destId="{719F18CE-9834-4D44-82B8-EE37519724F9}" srcOrd="0" destOrd="0" parTransId="{281E5F6A-DA23-584B-8724-520F3A27CAF2}" sibTransId="{2316932A-57C3-FE48-8B88-7E63115DA2B2}"/>
    <dgm:cxn modelId="{7FAD308C-5C11-ED48-8ED3-B873B134900C}" type="presOf" srcId="{281E5F6A-DA23-584B-8724-520F3A27CAF2}" destId="{2BCFBFCA-15F6-7348-ADF1-D75AF331E754}" srcOrd="1" destOrd="0" presId="urn:microsoft.com/office/officeart/2005/8/layout/hierarchy2"/>
    <dgm:cxn modelId="{D4B64F57-E1ED-D54F-B51C-F2A1F7A5B153}" type="presOf" srcId="{281E5F6A-DA23-584B-8724-520F3A27CAF2}" destId="{3942718C-1FFC-8F47-9180-113DE2D0556A}" srcOrd="0" destOrd="0" presId="urn:microsoft.com/office/officeart/2005/8/layout/hierarchy2"/>
    <dgm:cxn modelId="{6197915A-940D-3747-8190-8EC410BD686B}" type="presParOf" srcId="{32CB1CED-4024-8947-916D-7E1A70999156}" destId="{3D32D3B4-786B-8349-B516-AC608BCCB113}" srcOrd="0" destOrd="0" presId="urn:microsoft.com/office/officeart/2005/8/layout/hierarchy2"/>
    <dgm:cxn modelId="{A43F6870-9E85-534B-9D9A-1808880AE574}" type="presParOf" srcId="{3D32D3B4-786B-8349-B516-AC608BCCB113}" destId="{D3AB45B7-1DF7-AD4B-B9C2-5FDCECCC0388}" srcOrd="0" destOrd="0" presId="urn:microsoft.com/office/officeart/2005/8/layout/hierarchy2"/>
    <dgm:cxn modelId="{AFFC01D7-39B8-AE46-BAD4-298463FEB545}" type="presParOf" srcId="{3D32D3B4-786B-8349-B516-AC608BCCB113}" destId="{29A7933F-EDA0-2948-9C5D-E5DE6005BC79}" srcOrd="1" destOrd="0" presId="urn:microsoft.com/office/officeart/2005/8/layout/hierarchy2"/>
    <dgm:cxn modelId="{0C7B53AA-E841-D345-B2A2-22105B9A7815}" type="presParOf" srcId="{29A7933F-EDA0-2948-9C5D-E5DE6005BC79}" destId="{6BACAEFF-8F08-8643-B806-893D74900FAC}" srcOrd="0" destOrd="0" presId="urn:microsoft.com/office/officeart/2005/8/layout/hierarchy2"/>
    <dgm:cxn modelId="{911C736B-D97E-044C-9A76-19F6EAE678AB}" type="presParOf" srcId="{6BACAEFF-8F08-8643-B806-893D74900FAC}" destId="{9EFE7E63-3DD2-B744-8675-0A4C35DE4DF2}" srcOrd="0" destOrd="0" presId="urn:microsoft.com/office/officeart/2005/8/layout/hierarchy2"/>
    <dgm:cxn modelId="{673D25CE-B910-E442-B99C-78029A6D2208}" type="presParOf" srcId="{29A7933F-EDA0-2948-9C5D-E5DE6005BC79}" destId="{84E65A95-DBAD-4549-BBB9-1C8963DA3CEA}" srcOrd="1" destOrd="0" presId="urn:microsoft.com/office/officeart/2005/8/layout/hierarchy2"/>
    <dgm:cxn modelId="{A2EFBDA2-5075-1C42-ADBF-A046FFF4FA4E}" type="presParOf" srcId="{84E65A95-DBAD-4549-BBB9-1C8963DA3CEA}" destId="{F5DE33E4-6506-804A-8B4D-2CE342307966}" srcOrd="0" destOrd="0" presId="urn:microsoft.com/office/officeart/2005/8/layout/hierarchy2"/>
    <dgm:cxn modelId="{86496705-D86C-E44B-AAAE-A9A7980EAD82}" type="presParOf" srcId="{84E65A95-DBAD-4549-BBB9-1C8963DA3CEA}" destId="{78528901-85B9-F94C-95B5-92BB249649DB}" srcOrd="1" destOrd="0" presId="urn:microsoft.com/office/officeart/2005/8/layout/hierarchy2"/>
    <dgm:cxn modelId="{89A7528E-93BF-ED4C-8143-9643E463CE66}" type="presParOf" srcId="{78528901-85B9-F94C-95B5-92BB249649DB}" destId="{BF10298F-186F-7649-9B96-B1742C80AD6D}" srcOrd="0" destOrd="0" presId="urn:microsoft.com/office/officeart/2005/8/layout/hierarchy2"/>
    <dgm:cxn modelId="{42869D17-E6CB-7E47-9686-551A47DA41F9}" type="presParOf" srcId="{BF10298F-186F-7649-9B96-B1742C80AD6D}" destId="{C8A477C2-676D-454B-91F1-D791BDF1C950}" srcOrd="0" destOrd="0" presId="urn:microsoft.com/office/officeart/2005/8/layout/hierarchy2"/>
    <dgm:cxn modelId="{822AD13A-4A9B-9D43-AD97-72D3EBB84064}" type="presParOf" srcId="{78528901-85B9-F94C-95B5-92BB249649DB}" destId="{4800F4BB-BBAF-934C-AB8A-661609F0A64E}" srcOrd="1" destOrd="0" presId="urn:microsoft.com/office/officeart/2005/8/layout/hierarchy2"/>
    <dgm:cxn modelId="{8E68C93B-3345-1242-9688-E0BEC2637763}" type="presParOf" srcId="{4800F4BB-BBAF-934C-AB8A-661609F0A64E}" destId="{311A90B6-D75A-6946-A435-3BFF36C3B009}" srcOrd="0" destOrd="0" presId="urn:microsoft.com/office/officeart/2005/8/layout/hierarchy2"/>
    <dgm:cxn modelId="{28014972-0DC1-E84A-BE3B-C3D46757BD6D}" type="presParOf" srcId="{4800F4BB-BBAF-934C-AB8A-661609F0A64E}" destId="{678B8B94-14E1-3246-B5BD-15CE4CD923B0}" srcOrd="1" destOrd="0" presId="urn:microsoft.com/office/officeart/2005/8/layout/hierarchy2"/>
    <dgm:cxn modelId="{DA69774B-8E75-424B-AEC3-2EB3978F0A9C}" type="presParOf" srcId="{29A7933F-EDA0-2948-9C5D-E5DE6005BC79}" destId="{5EC84F0E-3992-F849-AAA7-193FD7EC68C4}" srcOrd="2" destOrd="0" presId="urn:microsoft.com/office/officeart/2005/8/layout/hierarchy2"/>
    <dgm:cxn modelId="{45AD65EE-47CE-C549-AF9F-74A489F63CED}" type="presParOf" srcId="{5EC84F0E-3992-F849-AAA7-193FD7EC68C4}" destId="{15E740DA-A4A8-6E46-929F-BFEE162F82FD}" srcOrd="0" destOrd="0" presId="urn:microsoft.com/office/officeart/2005/8/layout/hierarchy2"/>
    <dgm:cxn modelId="{07F7C55A-7641-964F-AAC7-6CC633B2BFEB}" type="presParOf" srcId="{29A7933F-EDA0-2948-9C5D-E5DE6005BC79}" destId="{817C46D5-E96B-C74B-B16D-CD93B3E52C66}" srcOrd="3" destOrd="0" presId="urn:microsoft.com/office/officeart/2005/8/layout/hierarchy2"/>
    <dgm:cxn modelId="{0359E13C-5107-8042-9FCD-3A004CA6024C}" type="presParOf" srcId="{817C46D5-E96B-C74B-B16D-CD93B3E52C66}" destId="{7BA40C1F-045C-B744-B651-0F97C9D61349}" srcOrd="0" destOrd="0" presId="urn:microsoft.com/office/officeart/2005/8/layout/hierarchy2"/>
    <dgm:cxn modelId="{6BBD48C5-3A8A-6B4D-B95B-843149D32117}" type="presParOf" srcId="{817C46D5-E96B-C74B-B16D-CD93B3E52C66}" destId="{D18D6B2C-D709-2B4D-AF09-79C9953F648A}" srcOrd="1" destOrd="0" presId="urn:microsoft.com/office/officeart/2005/8/layout/hierarchy2"/>
    <dgm:cxn modelId="{86D0559C-E653-B64E-B90D-DA9E2B1439F1}" type="presParOf" srcId="{D18D6B2C-D709-2B4D-AF09-79C9953F648A}" destId="{3942718C-1FFC-8F47-9180-113DE2D0556A}" srcOrd="0" destOrd="0" presId="urn:microsoft.com/office/officeart/2005/8/layout/hierarchy2"/>
    <dgm:cxn modelId="{BB737357-DF41-B14C-AAF7-22F004C56146}" type="presParOf" srcId="{3942718C-1FFC-8F47-9180-113DE2D0556A}" destId="{2BCFBFCA-15F6-7348-ADF1-D75AF331E754}" srcOrd="0" destOrd="0" presId="urn:microsoft.com/office/officeart/2005/8/layout/hierarchy2"/>
    <dgm:cxn modelId="{AE1FDD0C-2BB6-544D-A8B9-8760AFDC8F22}" type="presParOf" srcId="{D18D6B2C-D709-2B4D-AF09-79C9953F648A}" destId="{50A96701-61E8-1441-8C4C-9A6C8688C897}" srcOrd="1" destOrd="0" presId="urn:microsoft.com/office/officeart/2005/8/layout/hierarchy2"/>
    <dgm:cxn modelId="{C2EA90E9-326D-4E4C-893E-756FB6608E50}" type="presParOf" srcId="{50A96701-61E8-1441-8C4C-9A6C8688C897}" destId="{2B9857FD-01DF-764A-A589-D1E8083D1FE5}" srcOrd="0" destOrd="0" presId="urn:microsoft.com/office/officeart/2005/8/layout/hierarchy2"/>
    <dgm:cxn modelId="{C4CC83AC-071B-774D-AC50-E80170E90110}" type="presParOf" srcId="{50A96701-61E8-1441-8C4C-9A6C8688C897}" destId="{BF561B5D-8BC4-6B48-B163-4B5C8574D26D}" srcOrd="1" destOrd="0" presId="urn:microsoft.com/office/officeart/2005/8/layout/hierarchy2"/>
  </dgm:cxnLst>
  <dgm:bg/>
  <dgm:whole/>
</dgm:dataModel>
</file>

<file path=ppt/diagrams/data6.xml><?xml version="1.0" encoding="utf-8"?>
<dgm:dataModel xmlns:dgm="http://schemas.openxmlformats.org/drawingml/2006/diagram" xmlns:a="http://schemas.openxmlformats.org/drawingml/2006/main">
  <dgm:ptLst>
    <dgm:pt modelId="{07CE3137-2D1B-0847-AC54-113FF1BEBC62}" type="doc">
      <dgm:prSet loTypeId="urn:microsoft.com/office/officeart/2005/8/layout/hierarchy2" loCatId="hierarchy" qsTypeId="urn:microsoft.com/office/officeart/2005/8/quickstyle/3D4" qsCatId="3D" csTypeId="urn:microsoft.com/office/officeart/2005/8/colors/accent1_2" csCatId="accent1" phldr="1"/>
      <dgm:spPr/>
      <dgm:t>
        <a:bodyPr/>
        <a:lstStyle/>
        <a:p>
          <a:endParaRPr lang="en-US"/>
        </a:p>
      </dgm:t>
    </dgm:pt>
    <dgm:pt modelId="{96183E62-876D-894B-B7EC-7EF4F0E0E2B7}">
      <dgm:prSet phldrT="[Text]"/>
      <dgm:spPr/>
      <dgm:t>
        <a:bodyPr/>
        <a:lstStyle/>
        <a:p>
          <a:r>
            <a:rPr lang="en-US" dirty="0" smtClean="0"/>
            <a:t>Pleasure Pain</a:t>
          </a:r>
          <a:endParaRPr lang="en-US" dirty="0"/>
        </a:p>
      </dgm:t>
    </dgm:pt>
    <dgm:pt modelId="{7B6D366E-C36D-5046-BA8B-FBE79219B6F4}" type="parTrans" cxnId="{4733BF07-3506-2B4B-A8FA-BBA21424B415}">
      <dgm:prSet/>
      <dgm:spPr/>
      <dgm:t>
        <a:bodyPr/>
        <a:lstStyle/>
        <a:p>
          <a:endParaRPr lang="en-US"/>
        </a:p>
      </dgm:t>
    </dgm:pt>
    <dgm:pt modelId="{1D920EC5-C261-314B-8506-B371BD20815C}" type="sibTrans" cxnId="{4733BF07-3506-2B4B-A8FA-BBA21424B415}">
      <dgm:prSet/>
      <dgm:spPr/>
      <dgm:t>
        <a:bodyPr/>
        <a:lstStyle/>
        <a:p>
          <a:endParaRPr lang="en-US"/>
        </a:p>
      </dgm:t>
    </dgm:pt>
    <dgm:pt modelId="{4099D4A5-6CDA-8B4F-AC7B-EF55499708D9}">
      <dgm:prSet phldrT="[Text]"/>
      <dgm:spPr/>
      <dgm:t>
        <a:bodyPr/>
        <a:lstStyle/>
        <a:p>
          <a:r>
            <a:rPr lang="en-US" dirty="0" smtClean="0"/>
            <a:t>Pleasure</a:t>
          </a:r>
          <a:endParaRPr lang="en-US" dirty="0"/>
        </a:p>
      </dgm:t>
    </dgm:pt>
    <dgm:pt modelId="{8D0794DF-CCDC-C142-93F8-E59B6CFCA88B}" type="parTrans" cxnId="{DC14DBEC-C5AB-D541-8AFC-284793705DCA}">
      <dgm:prSet/>
      <dgm:spPr/>
      <dgm:t>
        <a:bodyPr/>
        <a:lstStyle/>
        <a:p>
          <a:endParaRPr lang="en-US"/>
        </a:p>
      </dgm:t>
    </dgm:pt>
    <dgm:pt modelId="{718D72D6-9D17-0648-9426-CFDA8B48678E}" type="sibTrans" cxnId="{DC14DBEC-C5AB-D541-8AFC-284793705DCA}">
      <dgm:prSet/>
      <dgm:spPr/>
      <dgm:t>
        <a:bodyPr/>
        <a:lstStyle/>
        <a:p>
          <a:endParaRPr lang="en-US"/>
        </a:p>
      </dgm:t>
    </dgm:pt>
    <dgm:pt modelId="{4CBB4EFC-F288-4645-952A-5472F787B2D6}">
      <dgm:prSet phldrT="[Text]"/>
      <dgm:spPr/>
      <dgm:t>
        <a:bodyPr/>
        <a:lstStyle/>
        <a:p>
          <a:r>
            <a:rPr lang="en-US" dirty="0" smtClean="0"/>
            <a:t>X is good</a:t>
          </a:r>
          <a:endParaRPr lang="en-US" dirty="0"/>
        </a:p>
      </dgm:t>
    </dgm:pt>
    <dgm:pt modelId="{58D80633-FDAB-2740-86BD-268A2A1969BC}" type="parTrans" cxnId="{411DACB0-708D-A64C-A659-05DA5A9B82AB}">
      <dgm:prSet/>
      <dgm:spPr/>
      <dgm:t>
        <a:bodyPr/>
        <a:lstStyle/>
        <a:p>
          <a:endParaRPr lang="en-US"/>
        </a:p>
      </dgm:t>
    </dgm:pt>
    <dgm:pt modelId="{860DF30B-04DE-964E-AA3C-6778C5B07E86}" type="sibTrans" cxnId="{411DACB0-708D-A64C-A659-05DA5A9B82AB}">
      <dgm:prSet/>
      <dgm:spPr/>
      <dgm:t>
        <a:bodyPr/>
        <a:lstStyle/>
        <a:p>
          <a:endParaRPr lang="en-US"/>
        </a:p>
      </dgm:t>
    </dgm:pt>
    <dgm:pt modelId="{6444E868-4919-BE42-93BD-2E24B5600898}">
      <dgm:prSet phldrT="[Text]"/>
      <dgm:spPr/>
      <dgm:t>
        <a:bodyPr/>
        <a:lstStyle/>
        <a:p>
          <a:r>
            <a:rPr lang="en-US" dirty="0" smtClean="0"/>
            <a:t>Pain</a:t>
          </a:r>
          <a:endParaRPr lang="en-US" dirty="0"/>
        </a:p>
      </dgm:t>
    </dgm:pt>
    <dgm:pt modelId="{C40E101E-B943-174B-AFCB-C06611CF3003}" type="parTrans" cxnId="{89021104-9189-B14B-B21C-FC5EE1563DBA}">
      <dgm:prSet/>
      <dgm:spPr/>
      <dgm:t>
        <a:bodyPr/>
        <a:lstStyle/>
        <a:p>
          <a:endParaRPr lang="en-US"/>
        </a:p>
      </dgm:t>
    </dgm:pt>
    <dgm:pt modelId="{FA68C769-E65E-DE42-A3D6-C9B5DA43E7DD}" type="sibTrans" cxnId="{89021104-9189-B14B-B21C-FC5EE1563DBA}">
      <dgm:prSet/>
      <dgm:spPr/>
      <dgm:t>
        <a:bodyPr/>
        <a:lstStyle/>
        <a:p>
          <a:endParaRPr lang="en-US"/>
        </a:p>
      </dgm:t>
    </dgm:pt>
    <dgm:pt modelId="{719F18CE-9834-4D44-82B8-EE37519724F9}">
      <dgm:prSet phldrT="[Text]"/>
      <dgm:spPr/>
      <dgm:t>
        <a:bodyPr/>
        <a:lstStyle/>
        <a:p>
          <a:r>
            <a:rPr lang="en-US" dirty="0" smtClean="0"/>
            <a:t>X is bad</a:t>
          </a:r>
          <a:endParaRPr lang="en-US" dirty="0"/>
        </a:p>
      </dgm:t>
    </dgm:pt>
    <dgm:pt modelId="{281E5F6A-DA23-584B-8724-520F3A27CAF2}" type="parTrans" cxnId="{13498B1E-9F3B-374B-899E-DFEF553E26DA}">
      <dgm:prSet/>
      <dgm:spPr/>
      <dgm:t>
        <a:bodyPr/>
        <a:lstStyle/>
        <a:p>
          <a:endParaRPr lang="en-US"/>
        </a:p>
      </dgm:t>
    </dgm:pt>
    <dgm:pt modelId="{2316932A-57C3-FE48-8B88-7E63115DA2B2}" type="sibTrans" cxnId="{13498B1E-9F3B-374B-899E-DFEF553E26DA}">
      <dgm:prSet/>
      <dgm:spPr/>
      <dgm:t>
        <a:bodyPr/>
        <a:lstStyle/>
        <a:p>
          <a:endParaRPr lang="en-US"/>
        </a:p>
      </dgm:t>
    </dgm:pt>
    <dgm:pt modelId="{32CB1CED-4024-8947-916D-7E1A70999156}" type="pres">
      <dgm:prSet presAssocID="{07CE3137-2D1B-0847-AC54-113FF1BEBC62}" presName="diagram" presStyleCnt="0">
        <dgm:presLayoutVars>
          <dgm:chPref val="1"/>
          <dgm:dir/>
          <dgm:animOne val="branch"/>
          <dgm:animLvl val="lvl"/>
          <dgm:resizeHandles val="exact"/>
        </dgm:presLayoutVars>
      </dgm:prSet>
      <dgm:spPr/>
      <dgm:t>
        <a:bodyPr/>
        <a:lstStyle/>
        <a:p>
          <a:endParaRPr lang="en-US"/>
        </a:p>
      </dgm:t>
    </dgm:pt>
    <dgm:pt modelId="{3D32D3B4-786B-8349-B516-AC608BCCB113}" type="pres">
      <dgm:prSet presAssocID="{96183E62-876D-894B-B7EC-7EF4F0E0E2B7}" presName="root1" presStyleCnt="0"/>
      <dgm:spPr/>
    </dgm:pt>
    <dgm:pt modelId="{D3AB45B7-1DF7-AD4B-B9C2-5FDCECCC0388}" type="pres">
      <dgm:prSet presAssocID="{96183E62-876D-894B-B7EC-7EF4F0E0E2B7}" presName="LevelOneTextNode" presStyleLbl="node0" presStyleIdx="0" presStyleCnt="1">
        <dgm:presLayoutVars>
          <dgm:chPref val="3"/>
        </dgm:presLayoutVars>
      </dgm:prSet>
      <dgm:spPr/>
      <dgm:t>
        <a:bodyPr/>
        <a:lstStyle/>
        <a:p>
          <a:endParaRPr lang="en-US"/>
        </a:p>
      </dgm:t>
    </dgm:pt>
    <dgm:pt modelId="{29A7933F-EDA0-2948-9C5D-E5DE6005BC79}" type="pres">
      <dgm:prSet presAssocID="{96183E62-876D-894B-B7EC-7EF4F0E0E2B7}" presName="level2hierChild" presStyleCnt="0"/>
      <dgm:spPr/>
    </dgm:pt>
    <dgm:pt modelId="{6BACAEFF-8F08-8643-B806-893D74900FAC}" type="pres">
      <dgm:prSet presAssocID="{8D0794DF-CCDC-C142-93F8-E59B6CFCA88B}" presName="conn2-1" presStyleLbl="parChTrans1D2" presStyleIdx="0" presStyleCnt="2"/>
      <dgm:spPr/>
      <dgm:t>
        <a:bodyPr/>
        <a:lstStyle/>
        <a:p>
          <a:endParaRPr lang="en-US"/>
        </a:p>
      </dgm:t>
    </dgm:pt>
    <dgm:pt modelId="{9EFE7E63-3DD2-B744-8675-0A4C35DE4DF2}" type="pres">
      <dgm:prSet presAssocID="{8D0794DF-CCDC-C142-93F8-E59B6CFCA88B}" presName="connTx" presStyleLbl="parChTrans1D2" presStyleIdx="0" presStyleCnt="2"/>
      <dgm:spPr/>
      <dgm:t>
        <a:bodyPr/>
        <a:lstStyle/>
        <a:p>
          <a:endParaRPr lang="en-US"/>
        </a:p>
      </dgm:t>
    </dgm:pt>
    <dgm:pt modelId="{84E65A95-DBAD-4549-BBB9-1C8963DA3CEA}" type="pres">
      <dgm:prSet presAssocID="{4099D4A5-6CDA-8B4F-AC7B-EF55499708D9}" presName="root2" presStyleCnt="0"/>
      <dgm:spPr/>
    </dgm:pt>
    <dgm:pt modelId="{F5DE33E4-6506-804A-8B4D-2CE342307966}" type="pres">
      <dgm:prSet presAssocID="{4099D4A5-6CDA-8B4F-AC7B-EF55499708D9}" presName="LevelTwoTextNode" presStyleLbl="node2" presStyleIdx="0" presStyleCnt="2">
        <dgm:presLayoutVars>
          <dgm:chPref val="3"/>
        </dgm:presLayoutVars>
      </dgm:prSet>
      <dgm:spPr/>
      <dgm:t>
        <a:bodyPr/>
        <a:lstStyle/>
        <a:p>
          <a:endParaRPr lang="en-US"/>
        </a:p>
      </dgm:t>
    </dgm:pt>
    <dgm:pt modelId="{78528901-85B9-F94C-95B5-92BB249649DB}" type="pres">
      <dgm:prSet presAssocID="{4099D4A5-6CDA-8B4F-AC7B-EF55499708D9}" presName="level3hierChild" presStyleCnt="0"/>
      <dgm:spPr/>
    </dgm:pt>
    <dgm:pt modelId="{BF10298F-186F-7649-9B96-B1742C80AD6D}" type="pres">
      <dgm:prSet presAssocID="{58D80633-FDAB-2740-86BD-268A2A1969BC}" presName="conn2-1" presStyleLbl="parChTrans1D3" presStyleIdx="0" presStyleCnt="2"/>
      <dgm:spPr/>
      <dgm:t>
        <a:bodyPr/>
        <a:lstStyle/>
        <a:p>
          <a:endParaRPr lang="en-US"/>
        </a:p>
      </dgm:t>
    </dgm:pt>
    <dgm:pt modelId="{C8A477C2-676D-454B-91F1-D791BDF1C950}" type="pres">
      <dgm:prSet presAssocID="{58D80633-FDAB-2740-86BD-268A2A1969BC}" presName="connTx" presStyleLbl="parChTrans1D3" presStyleIdx="0" presStyleCnt="2"/>
      <dgm:spPr/>
      <dgm:t>
        <a:bodyPr/>
        <a:lstStyle/>
        <a:p>
          <a:endParaRPr lang="en-US"/>
        </a:p>
      </dgm:t>
    </dgm:pt>
    <dgm:pt modelId="{4800F4BB-BBAF-934C-AB8A-661609F0A64E}" type="pres">
      <dgm:prSet presAssocID="{4CBB4EFC-F288-4645-952A-5472F787B2D6}" presName="root2" presStyleCnt="0"/>
      <dgm:spPr/>
    </dgm:pt>
    <dgm:pt modelId="{311A90B6-D75A-6946-A435-3BFF36C3B009}" type="pres">
      <dgm:prSet presAssocID="{4CBB4EFC-F288-4645-952A-5472F787B2D6}" presName="LevelTwoTextNode" presStyleLbl="node3" presStyleIdx="0" presStyleCnt="2">
        <dgm:presLayoutVars>
          <dgm:chPref val="3"/>
        </dgm:presLayoutVars>
      </dgm:prSet>
      <dgm:spPr/>
      <dgm:t>
        <a:bodyPr/>
        <a:lstStyle/>
        <a:p>
          <a:endParaRPr lang="en-US"/>
        </a:p>
      </dgm:t>
    </dgm:pt>
    <dgm:pt modelId="{678B8B94-14E1-3246-B5BD-15CE4CD923B0}" type="pres">
      <dgm:prSet presAssocID="{4CBB4EFC-F288-4645-952A-5472F787B2D6}" presName="level3hierChild" presStyleCnt="0"/>
      <dgm:spPr/>
    </dgm:pt>
    <dgm:pt modelId="{5EC84F0E-3992-F849-AAA7-193FD7EC68C4}" type="pres">
      <dgm:prSet presAssocID="{C40E101E-B943-174B-AFCB-C06611CF3003}" presName="conn2-1" presStyleLbl="parChTrans1D2" presStyleIdx="1" presStyleCnt="2"/>
      <dgm:spPr/>
      <dgm:t>
        <a:bodyPr/>
        <a:lstStyle/>
        <a:p>
          <a:endParaRPr lang="en-US"/>
        </a:p>
      </dgm:t>
    </dgm:pt>
    <dgm:pt modelId="{15E740DA-A4A8-6E46-929F-BFEE162F82FD}" type="pres">
      <dgm:prSet presAssocID="{C40E101E-B943-174B-AFCB-C06611CF3003}" presName="connTx" presStyleLbl="parChTrans1D2" presStyleIdx="1" presStyleCnt="2"/>
      <dgm:spPr/>
      <dgm:t>
        <a:bodyPr/>
        <a:lstStyle/>
        <a:p>
          <a:endParaRPr lang="en-US"/>
        </a:p>
      </dgm:t>
    </dgm:pt>
    <dgm:pt modelId="{817C46D5-E96B-C74B-B16D-CD93B3E52C66}" type="pres">
      <dgm:prSet presAssocID="{6444E868-4919-BE42-93BD-2E24B5600898}" presName="root2" presStyleCnt="0"/>
      <dgm:spPr/>
    </dgm:pt>
    <dgm:pt modelId="{7BA40C1F-045C-B744-B651-0F97C9D61349}" type="pres">
      <dgm:prSet presAssocID="{6444E868-4919-BE42-93BD-2E24B5600898}" presName="LevelTwoTextNode" presStyleLbl="node2" presStyleIdx="1" presStyleCnt="2">
        <dgm:presLayoutVars>
          <dgm:chPref val="3"/>
        </dgm:presLayoutVars>
      </dgm:prSet>
      <dgm:spPr/>
      <dgm:t>
        <a:bodyPr/>
        <a:lstStyle/>
        <a:p>
          <a:endParaRPr lang="en-US"/>
        </a:p>
      </dgm:t>
    </dgm:pt>
    <dgm:pt modelId="{D18D6B2C-D709-2B4D-AF09-79C9953F648A}" type="pres">
      <dgm:prSet presAssocID="{6444E868-4919-BE42-93BD-2E24B5600898}" presName="level3hierChild" presStyleCnt="0"/>
      <dgm:spPr/>
    </dgm:pt>
    <dgm:pt modelId="{3942718C-1FFC-8F47-9180-113DE2D0556A}" type="pres">
      <dgm:prSet presAssocID="{281E5F6A-DA23-584B-8724-520F3A27CAF2}" presName="conn2-1" presStyleLbl="parChTrans1D3" presStyleIdx="1" presStyleCnt="2"/>
      <dgm:spPr/>
      <dgm:t>
        <a:bodyPr/>
        <a:lstStyle/>
        <a:p>
          <a:endParaRPr lang="en-US"/>
        </a:p>
      </dgm:t>
    </dgm:pt>
    <dgm:pt modelId="{2BCFBFCA-15F6-7348-ADF1-D75AF331E754}" type="pres">
      <dgm:prSet presAssocID="{281E5F6A-DA23-584B-8724-520F3A27CAF2}" presName="connTx" presStyleLbl="parChTrans1D3" presStyleIdx="1" presStyleCnt="2"/>
      <dgm:spPr/>
      <dgm:t>
        <a:bodyPr/>
        <a:lstStyle/>
        <a:p>
          <a:endParaRPr lang="en-US"/>
        </a:p>
      </dgm:t>
    </dgm:pt>
    <dgm:pt modelId="{50A96701-61E8-1441-8C4C-9A6C8688C897}" type="pres">
      <dgm:prSet presAssocID="{719F18CE-9834-4D44-82B8-EE37519724F9}" presName="root2" presStyleCnt="0"/>
      <dgm:spPr/>
    </dgm:pt>
    <dgm:pt modelId="{2B9857FD-01DF-764A-A589-D1E8083D1FE5}" type="pres">
      <dgm:prSet presAssocID="{719F18CE-9834-4D44-82B8-EE37519724F9}" presName="LevelTwoTextNode" presStyleLbl="node3" presStyleIdx="1" presStyleCnt="2">
        <dgm:presLayoutVars>
          <dgm:chPref val="3"/>
        </dgm:presLayoutVars>
      </dgm:prSet>
      <dgm:spPr/>
      <dgm:t>
        <a:bodyPr/>
        <a:lstStyle/>
        <a:p>
          <a:endParaRPr lang="en-US"/>
        </a:p>
      </dgm:t>
    </dgm:pt>
    <dgm:pt modelId="{BF561B5D-8BC4-6B48-B163-4B5C8574D26D}" type="pres">
      <dgm:prSet presAssocID="{719F18CE-9834-4D44-82B8-EE37519724F9}" presName="level3hierChild" presStyleCnt="0"/>
      <dgm:spPr/>
    </dgm:pt>
  </dgm:ptLst>
  <dgm:cxnLst>
    <dgm:cxn modelId="{664D5731-9C18-F245-8AC5-290D191D074E}" type="presOf" srcId="{4CBB4EFC-F288-4645-952A-5472F787B2D6}" destId="{311A90B6-D75A-6946-A435-3BFF36C3B009}" srcOrd="0" destOrd="0" presId="urn:microsoft.com/office/officeart/2005/8/layout/hierarchy2"/>
    <dgm:cxn modelId="{13498B1E-9F3B-374B-899E-DFEF553E26DA}" srcId="{6444E868-4919-BE42-93BD-2E24B5600898}" destId="{719F18CE-9834-4D44-82B8-EE37519724F9}" srcOrd="0" destOrd="0" parTransId="{281E5F6A-DA23-584B-8724-520F3A27CAF2}" sibTransId="{2316932A-57C3-FE48-8B88-7E63115DA2B2}"/>
    <dgm:cxn modelId="{8FF28A65-40CE-714C-A609-153D4A1D11EA}" type="presOf" srcId="{719F18CE-9834-4D44-82B8-EE37519724F9}" destId="{2B9857FD-01DF-764A-A589-D1E8083D1FE5}" srcOrd="0" destOrd="0" presId="urn:microsoft.com/office/officeart/2005/8/layout/hierarchy2"/>
    <dgm:cxn modelId="{9488692E-8FF0-3444-B26D-F21B18FEBBCE}" type="presOf" srcId="{6444E868-4919-BE42-93BD-2E24B5600898}" destId="{7BA40C1F-045C-B744-B651-0F97C9D61349}" srcOrd="0" destOrd="0" presId="urn:microsoft.com/office/officeart/2005/8/layout/hierarchy2"/>
    <dgm:cxn modelId="{AAE0435A-54BD-4741-8571-ECF00AF1B61E}" type="presOf" srcId="{07CE3137-2D1B-0847-AC54-113FF1BEBC62}" destId="{32CB1CED-4024-8947-916D-7E1A70999156}" srcOrd="0" destOrd="0" presId="urn:microsoft.com/office/officeart/2005/8/layout/hierarchy2"/>
    <dgm:cxn modelId="{8130492C-766C-8B4E-A3D0-CD55D22AA0A7}" type="presOf" srcId="{58D80633-FDAB-2740-86BD-268A2A1969BC}" destId="{BF10298F-186F-7649-9B96-B1742C80AD6D}" srcOrd="0" destOrd="0" presId="urn:microsoft.com/office/officeart/2005/8/layout/hierarchy2"/>
    <dgm:cxn modelId="{170EF86F-AF19-F644-85BF-FAEC62DBE6A3}" type="presOf" srcId="{8D0794DF-CCDC-C142-93F8-E59B6CFCA88B}" destId="{9EFE7E63-3DD2-B744-8675-0A4C35DE4DF2}" srcOrd="1" destOrd="0" presId="urn:microsoft.com/office/officeart/2005/8/layout/hierarchy2"/>
    <dgm:cxn modelId="{411DACB0-708D-A64C-A659-05DA5A9B82AB}" srcId="{4099D4A5-6CDA-8B4F-AC7B-EF55499708D9}" destId="{4CBB4EFC-F288-4645-952A-5472F787B2D6}" srcOrd="0" destOrd="0" parTransId="{58D80633-FDAB-2740-86BD-268A2A1969BC}" sibTransId="{860DF30B-04DE-964E-AA3C-6778C5B07E86}"/>
    <dgm:cxn modelId="{97642E36-4339-4E4D-82E6-DC7D6E62B9B5}" type="presOf" srcId="{281E5F6A-DA23-584B-8724-520F3A27CAF2}" destId="{2BCFBFCA-15F6-7348-ADF1-D75AF331E754}" srcOrd="1" destOrd="0" presId="urn:microsoft.com/office/officeart/2005/8/layout/hierarchy2"/>
    <dgm:cxn modelId="{157E12BB-4BAE-E946-956B-98F6FBD9ACE7}" type="presOf" srcId="{281E5F6A-DA23-584B-8724-520F3A27CAF2}" destId="{3942718C-1FFC-8F47-9180-113DE2D0556A}" srcOrd="0" destOrd="0" presId="urn:microsoft.com/office/officeart/2005/8/layout/hierarchy2"/>
    <dgm:cxn modelId="{89021104-9189-B14B-B21C-FC5EE1563DBA}" srcId="{96183E62-876D-894B-B7EC-7EF4F0E0E2B7}" destId="{6444E868-4919-BE42-93BD-2E24B5600898}" srcOrd="1" destOrd="0" parTransId="{C40E101E-B943-174B-AFCB-C06611CF3003}" sibTransId="{FA68C769-E65E-DE42-A3D6-C9B5DA43E7DD}"/>
    <dgm:cxn modelId="{A953033E-031F-9F47-9084-D6F849B0B1A9}" type="presOf" srcId="{4099D4A5-6CDA-8B4F-AC7B-EF55499708D9}" destId="{F5DE33E4-6506-804A-8B4D-2CE342307966}" srcOrd="0" destOrd="0" presId="urn:microsoft.com/office/officeart/2005/8/layout/hierarchy2"/>
    <dgm:cxn modelId="{5F1F2179-C81F-5A42-9992-F498E1CD3E55}" type="presOf" srcId="{96183E62-876D-894B-B7EC-7EF4F0E0E2B7}" destId="{D3AB45B7-1DF7-AD4B-B9C2-5FDCECCC0388}" srcOrd="0" destOrd="0" presId="urn:microsoft.com/office/officeart/2005/8/layout/hierarchy2"/>
    <dgm:cxn modelId="{79F98760-1A80-7542-922E-0C8E29D291CA}" type="presOf" srcId="{8D0794DF-CCDC-C142-93F8-E59B6CFCA88B}" destId="{6BACAEFF-8F08-8643-B806-893D74900FAC}" srcOrd="0" destOrd="0" presId="urn:microsoft.com/office/officeart/2005/8/layout/hierarchy2"/>
    <dgm:cxn modelId="{DC14DBEC-C5AB-D541-8AFC-284793705DCA}" srcId="{96183E62-876D-894B-B7EC-7EF4F0E0E2B7}" destId="{4099D4A5-6CDA-8B4F-AC7B-EF55499708D9}" srcOrd="0" destOrd="0" parTransId="{8D0794DF-CCDC-C142-93F8-E59B6CFCA88B}" sibTransId="{718D72D6-9D17-0648-9426-CFDA8B48678E}"/>
    <dgm:cxn modelId="{4733BF07-3506-2B4B-A8FA-BBA21424B415}" srcId="{07CE3137-2D1B-0847-AC54-113FF1BEBC62}" destId="{96183E62-876D-894B-B7EC-7EF4F0E0E2B7}" srcOrd="0" destOrd="0" parTransId="{7B6D366E-C36D-5046-BA8B-FBE79219B6F4}" sibTransId="{1D920EC5-C261-314B-8506-B371BD20815C}"/>
    <dgm:cxn modelId="{FE2254DA-C307-E443-AD51-E014067E0D63}" type="presOf" srcId="{C40E101E-B943-174B-AFCB-C06611CF3003}" destId="{15E740DA-A4A8-6E46-929F-BFEE162F82FD}" srcOrd="1" destOrd="0" presId="urn:microsoft.com/office/officeart/2005/8/layout/hierarchy2"/>
    <dgm:cxn modelId="{52974548-B71F-214D-85AA-D08AAAC86617}" type="presOf" srcId="{C40E101E-B943-174B-AFCB-C06611CF3003}" destId="{5EC84F0E-3992-F849-AAA7-193FD7EC68C4}" srcOrd="0" destOrd="0" presId="urn:microsoft.com/office/officeart/2005/8/layout/hierarchy2"/>
    <dgm:cxn modelId="{76E31554-713C-3A4F-97FE-D7944DA377B2}" type="presOf" srcId="{58D80633-FDAB-2740-86BD-268A2A1969BC}" destId="{C8A477C2-676D-454B-91F1-D791BDF1C950}" srcOrd="1" destOrd="0" presId="urn:microsoft.com/office/officeart/2005/8/layout/hierarchy2"/>
    <dgm:cxn modelId="{668F1F9A-09E4-1B46-BE9C-F82F0F699A08}" type="presParOf" srcId="{32CB1CED-4024-8947-916D-7E1A70999156}" destId="{3D32D3B4-786B-8349-B516-AC608BCCB113}" srcOrd="0" destOrd="0" presId="urn:microsoft.com/office/officeart/2005/8/layout/hierarchy2"/>
    <dgm:cxn modelId="{79841E4A-F4BE-2D4F-B667-F0BC462C03A8}" type="presParOf" srcId="{3D32D3B4-786B-8349-B516-AC608BCCB113}" destId="{D3AB45B7-1DF7-AD4B-B9C2-5FDCECCC0388}" srcOrd="0" destOrd="0" presId="urn:microsoft.com/office/officeart/2005/8/layout/hierarchy2"/>
    <dgm:cxn modelId="{31A6820D-89AE-A84B-9AA4-77C349FE18D6}" type="presParOf" srcId="{3D32D3B4-786B-8349-B516-AC608BCCB113}" destId="{29A7933F-EDA0-2948-9C5D-E5DE6005BC79}" srcOrd="1" destOrd="0" presId="urn:microsoft.com/office/officeart/2005/8/layout/hierarchy2"/>
    <dgm:cxn modelId="{F1CE709B-30FF-E54C-84C4-780286685B25}" type="presParOf" srcId="{29A7933F-EDA0-2948-9C5D-E5DE6005BC79}" destId="{6BACAEFF-8F08-8643-B806-893D74900FAC}" srcOrd="0" destOrd="0" presId="urn:microsoft.com/office/officeart/2005/8/layout/hierarchy2"/>
    <dgm:cxn modelId="{518C45B0-CC08-4E4C-890A-2FB4D5D917C4}" type="presParOf" srcId="{6BACAEFF-8F08-8643-B806-893D74900FAC}" destId="{9EFE7E63-3DD2-B744-8675-0A4C35DE4DF2}" srcOrd="0" destOrd="0" presId="urn:microsoft.com/office/officeart/2005/8/layout/hierarchy2"/>
    <dgm:cxn modelId="{AB44D434-25D4-ED4D-A92C-1A3F1D6B9D62}" type="presParOf" srcId="{29A7933F-EDA0-2948-9C5D-E5DE6005BC79}" destId="{84E65A95-DBAD-4549-BBB9-1C8963DA3CEA}" srcOrd="1" destOrd="0" presId="urn:microsoft.com/office/officeart/2005/8/layout/hierarchy2"/>
    <dgm:cxn modelId="{F2EEB57D-9DA3-3544-B466-C4F2D4B1C291}" type="presParOf" srcId="{84E65A95-DBAD-4549-BBB9-1C8963DA3CEA}" destId="{F5DE33E4-6506-804A-8B4D-2CE342307966}" srcOrd="0" destOrd="0" presId="urn:microsoft.com/office/officeart/2005/8/layout/hierarchy2"/>
    <dgm:cxn modelId="{8D6B27C5-4BC5-4B4A-A01E-BA9BB40B01E8}" type="presParOf" srcId="{84E65A95-DBAD-4549-BBB9-1C8963DA3CEA}" destId="{78528901-85B9-F94C-95B5-92BB249649DB}" srcOrd="1" destOrd="0" presId="urn:microsoft.com/office/officeart/2005/8/layout/hierarchy2"/>
    <dgm:cxn modelId="{308619EF-7BE4-6540-9E4A-A7DB4F82B98B}" type="presParOf" srcId="{78528901-85B9-F94C-95B5-92BB249649DB}" destId="{BF10298F-186F-7649-9B96-B1742C80AD6D}" srcOrd="0" destOrd="0" presId="urn:microsoft.com/office/officeart/2005/8/layout/hierarchy2"/>
    <dgm:cxn modelId="{04309A35-29A9-434C-AF1F-BCA59B3425F0}" type="presParOf" srcId="{BF10298F-186F-7649-9B96-B1742C80AD6D}" destId="{C8A477C2-676D-454B-91F1-D791BDF1C950}" srcOrd="0" destOrd="0" presId="urn:microsoft.com/office/officeart/2005/8/layout/hierarchy2"/>
    <dgm:cxn modelId="{8418901D-3CF0-EF44-A297-173D24B79D2B}" type="presParOf" srcId="{78528901-85B9-F94C-95B5-92BB249649DB}" destId="{4800F4BB-BBAF-934C-AB8A-661609F0A64E}" srcOrd="1" destOrd="0" presId="urn:microsoft.com/office/officeart/2005/8/layout/hierarchy2"/>
    <dgm:cxn modelId="{8538D624-5F73-E943-8084-0F8AFA83446E}" type="presParOf" srcId="{4800F4BB-BBAF-934C-AB8A-661609F0A64E}" destId="{311A90B6-D75A-6946-A435-3BFF36C3B009}" srcOrd="0" destOrd="0" presId="urn:microsoft.com/office/officeart/2005/8/layout/hierarchy2"/>
    <dgm:cxn modelId="{912BC99A-999C-4244-8F90-EB216EB80A75}" type="presParOf" srcId="{4800F4BB-BBAF-934C-AB8A-661609F0A64E}" destId="{678B8B94-14E1-3246-B5BD-15CE4CD923B0}" srcOrd="1" destOrd="0" presId="urn:microsoft.com/office/officeart/2005/8/layout/hierarchy2"/>
    <dgm:cxn modelId="{B3CECA21-816D-D34A-A245-DCC4213CB298}" type="presParOf" srcId="{29A7933F-EDA0-2948-9C5D-E5DE6005BC79}" destId="{5EC84F0E-3992-F849-AAA7-193FD7EC68C4}" srcOrd="2" destOrd="0" presId="urn:microsoft.com/office/officeart/2005/8/layout/hierarchy2"/>
    <dgm:cxn modelId="{5ECDD446-3239-CC4A-9C6C-0ECEC763D3E2}" type="presParOf" srcId="{5EC84F0E-3992-F849-AAA7-193FD7EC68C4}" destId="{15E740DA-A4A8-6E46-929F-BFEE162F82FD}" srcOrd="0" destOrd="0" presId="urn:microsoft.com/office/officeart/2005/8/layout/hierarchy2"/>
    <dgm:cxn modelId="{9DDFE4C5-36FF-3D47-B0E4-DABC041C97B1}" type="presParOf" srcId="{29A7933F-EDA0-2948-9C5D-E5DE6005BC79}" destId="{817C46D5-E96B-C74B-B16D-CD93B3E52C66}" srcOrd="3" destOrd="0" presId="urn:microsoft.com/office/officeart/2005/8/layout/hierarchy2"/>
    <dgm:cxn modelId="{6E971CF1-ABBD-FC4C-B710-412CCA8FB869}" type="presParOf" srcId="{817C46D5-E96B-C74B-B16D-CD93B3E52C66}" destId="{7BA40C1F-045C-B744-B651-0F97C9D61349}" srcOrd="0" destOrd="0" presId="urn:microsoft.com/office/officeart/2005/8/layout/hierarchy2"/>
    <dgm:cxn modelId="{9EF6B66F-0247-4544-B738-96550B9BE4CE}" type="presParOf" srcId="{817C46D5-E96B-C74B-B16D-CD93B3E52C66}" destId="{D18D6B2C-D709-2B4D-AF09-79C9953F648A}" srcOrd="1" destOrd="0" presId="urn:microsoft.com/office/officeart/2005/8/layout/hierarchy2"/>
    <dgm:cxn modelId="{CCFD8AA7-3A47-4847-9CA7-E6034A4B6BBA}" type="presParOf" srcId="{D18D6B2C-D709-2B4D-AF09-79C9953F648A}" destId="{3942718C-1FFC-8F47-9180-113DE2D0556A}" srcOrd="0" destOrd="0" presId="urn:microsoft.com/office/officeart/2005/8/layout/hierarchy2"/>
    <dgm:cxn modelId="{E14CFEB8-4C26-4243-A629-7D7404B60F9C}" type="presParOf" srcId="{3942718C-1FFC-8F47-9180-113DE2D0556A}" destId="{2BCFBFCA-15F6-7348-ADF1-D75AF331E754}" srcOrd="0" destOrd="0" presId="urn:microsoft.com/office/officeart/2005/8/layout/hierarchy2"/>
    <dgm:cxn modelId="{71FBD4C4-E0AF-2F48-BC2D-0F2D421023E3}" type="presParOf" srcId="{D18D6B2C-D709-2B4D-AF09-79C9953F648A}" destId="{50A96701-61E8-1441-8C4C-9A6C8688C897}" srcOrd="1" destOrd="0" presId="urn:microsoft.com/office/officeart/2005/8/layout/hierarchy2"/>
    <dgm:cxn modelId="{5B26017A-93C7-2646-9A76-A19470F1A979}" type="presParOf" srcId="{50A96701-61E8-1441-8C4C-9A6C8688C897}" destId="{2B9857FD-01DF-764A-A589-D1E8083D1FE5}" srcOrd="0" destOrd="0" presId="urn:microsoft.com/office/officeart/2005/8/layout/hierarchy2"/>
    <dgm:cxn modelId="{55741DE7-3D62-EA40-895D-8512359D418F}" type="presParOf" srcId="{50A96701-61E8-1441-8C4C-9A6C8688C897}" destId="{BF561B5D-8BC4-6B48-B163-4B5C8574D26D}" srcOrd="1" destOrd="0" presId="urn:microsoft.com/office/officeart/2005/8/layout/hierarchy2"/>
  </dgm:cxnLst>
  <dgm:bg/>
  <dgm:whole/>
</dgm:dataModel>
</file>

<file path=ppt/diagrams/data7.xml><?xml version="1.0" encoding="utf-8"?>
<dgm:dataModel xmlns:dgm="http://schemas.openxmlformats.org/drawingml/2006/diagram" xmlns:a="http://schemas.openxmlformats.org/drawingml/2006/main">
  <dgm:ptLst>
    <dgm:pt modelId="{A6CD1C30-56E1-D24D-AA89-E3FA60784B1D}"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8207797F-F7EC-DF48-B8F0-C4FE9D3A5413}">
      <dgm:prSet phldrT="[Text]"/>
      <dgm:spPr/>
      <dgm:t>
        <a:bodyPr/>
        <a:lstStyle/>
        <a:p>
          <a:r>
            <a:rPr lang="en-US" dirty="0" smtClean="0"/>
            <a:t>Algolagnic pain</a:t>
          </a:r>
          <a:endParaRPr lang="en-US" dirty="0"/>
        </a:p>
      </dgm:t>
    </dgm:pt>
    <dgm:pt modelId="{8DB05929-FB8E-C947-800E-E0CD10F2DCA9}" type="parTrans" cxnId="{C7443693-A462-854C-B955-BE115F6D4D8D}">
      <dgm:prSet/>
      <dgm:spPr/>
      <dgm:t>
        <a:bodyPr/>
        <a:lstStyle/>
        <a:p>
          <a:endParaRPr lang="en-US"/>
        </a:p>
      </dgm:t>
    </dgm:pt>
    <dgm:pt modelId="{831399AD-0EFC-1141-BDEC-F90494249747}" type="sibTrans" cxnId="{C7443693-A462-854C-B955-BE115F6D4D8D}">
      <dgm:prSet/>
      <dgm:spPr/>
      <dgm:t>
        <a:bodyPr/>
        <a:lstStyle/>
        <a:p>
          <a:endParaRPr lang="en-US"/>
        </a:p>
      </dgm:t>
    </dgm:pt>
    <dgm:pt modelId="{ED681B3C-76F9-BC41-9FE6-6E961FE90E82}">
      <dgm:prSet phldrT="[Text]"/>
      <dgm:spPr/>
      <dgm:t>
        <a:bodyPr/>
        <a:lstStyle/>
        <a:p>
          <a:r>
            <a:rPr lang="en-US" dirty="0" smtClean="0"/>
            <a:t>Shared Root</a:t>
          </a:r>
          <a:endParaRPr lang="en-US" dirty="0"/>
        </a:p>
      </dgm:t>
    </dgm:pt>
    <dgm:pt modelId="{167AFC3E-B77A-2648-A2C7-2F868152E939}" type="parTrans" cxnId="{69E8EDB4-0FA9-5B47-8877-96123464CB4B}">
      <dgm:prSet/>
      <dgm:spPr/>
      <dgm:t>
        <a:bodyPr/>
        <a:lstStyle/>
        <a:p>
          <a:endParaRPr lang="en-US"/>
        </a:p>
      </dgm:t>
    </dgm:pt>
    <dgm:pt modelId="{BDE8F6EA-68A9-8A4E-A512-451446604D28}" type="sibTrans" cxnId="{69E8EDB4-0FA9-5B47-8877-96123464CB4B}">
      <dgm:prSet/>
      <dgm:spPr/>
      <dgm:t>
        <a:bodyPr/>
        <a:lstStyle/>
        <a:p>
          <a:endParaRPr lang="en-US"/>
        </a:p>
      </dgm:t>
    </dgm:pt>
    <dgm:pt modelId="{5A96A69D-53B9-9A49-AEC2-8FA48B31708C}">
      <dgm:prSet phldrT="[Text]"/>
      <dgm:spPr/>
      <dgm:t>
        <a:bodyPr/>
        <a:lstStyle/>
        <a:p>
          <a:r>
            <a:rPr lang="en-US" dirty="0" smtClean="0"/>
            <a:t>Concomitant</a:t>
          </a:r>
          <a:endParaRPr lang="en-US" dirty="0"/>
        </a:p>
      </dgm:t>
    </dgm:pt>
    <dgm:pt modelId="{DA3ACAAF-4281-AD48-8C84-3FA003BA54D8}" type="parTrans" cxnId="{A49CAF9D-DD0C-E44A-BAFA-0B7B00B53FC4}">
      <dgm:prSet/>
      <dgm:spPr/>
      <dgm:t>
        <a:bodyPr/>
        <a:lstStyle/>
        <a:p>
          <a:endParaRPr lang="en-US"/>
        </a:p>
      </dgm:t>
    </dgm:pt>
    <dgm:pt modelId="{054A30E1-A4F5-BE43-9A5A-EBD7C4C4467B}" type="sibTrans" cxnId="{A49CAF9D-DD0C-E44A-BAFA-0B7B00B53FC4}">
      <dgm:prSet/>
      <dgm:spPr/>
      <dgm:t>
        <a:bodyPr/>
        <a:lstStyle/>
        <a:p>
          <a:endParaRPr lang="en-US"/>
        </a:p>
      </dgm:t>
    </dgm:pt>
    <dgm:pt modelId="{BE80621B-22E1-0A4E-A901-F2F237D465DE}">
      <dgm:prSet/>
      <dgm:spPr/>
      <dgm:t>
        <a:bodyPr/>
        <a:lstStyle/>
        <a:p>
          <a:r>
            <a:rPr lang="en-US" dirty="0" smtClean="0"/>
            <a:t>Fusion</a:t>
          </a:r>
          <a:endParaRPr lang="en-US" dirty="0"/>
        </a:p>
      </dgm:t>
    </dgm:pt>
    <dgm:pt modelId="{823989E4-4DF0-344E-A648-BA4BE592D53A}" type="parTrans" cxnId="{7DCC6403-F4E5-7643-B60B-29971509F579}">
      <dgm:prSet/>
      <dgm:spPr/>
      <dgm:t>
        <a:bodyPr/>
        <a:lstStyle/>
        <a:p>
          <a:endParaRPr lang="en-US"/>
        </a:p>
      </dgm:t>
    </dgm:pt>
    <dgm:pt modelId="{1954D8D4-2AA3-5544-9895-4F0C60BEA8EF}" type="sibTrans" cxnId="{7DCC6403-F4E5-7643-B60B-29971509F579}">
      <dgm:prSet/>
      <dgm:spPr/>
      <dgm:t>
        <a:bodyPr/>
        <a:lstStyle/>
        <a:p>
          <a:endParaRPr lang="en-US"/>
        </a:p>
      </dgm:t>
    </dgm:pt>
    <dgm:pt modelId="{82C9B2FB-A3E0-7642-A4FF-B7E856E2DEE3}" type="pres">
      <dgm:prSet presAssocID="{A6CD1C30-56E1-D24D-AA89-E3FA60784B1D}" presName="diagram" presStyleCnt="0">
        <dgm:presLayoutVars>
          <dgm:chPref val="1"/>
          <dgm:dir/>
          <dgm:animOne val="branch"/>
          <dgm:animLvl val="lvl"/>
          <dgm:resizeHandles val="exact"/>
        </dgm:presLayoutVars>
      </dgm:prSet>
      <dgm:spPr/>
      <dgm:t>
        <a:bodyPr/>
        <a:lstStyle/>
        <a:p>
          <a:endParaRPr lang="en-US"/>
        </a:p>
      </dgm:t>
    </dgm:pt>
    <dgm:pt modelId="{B67C8CB9-FB24-184F-9C6D-3DE400030E53}" type="pres">
      <dgm:prSet presAssocID="{8207797F-F7EC-DF48-B8F0-C4FE9D3A5413}" presName="root1" presStyleCnt="0"/>
      <dgm:spPr/>
    </dgm:pt>
    <dgm:pt modelId="{B85329D9-7626-CE4D-BDC3-E5D9EA1A955A}" type="pres">
      <dgm:prSet presAssocID="{8207797F-F7EC-DF48-B8F0-C4FE9D3A5413}" presName="LevelOneTextNode" presStyleLbl="node0" presStyleIdx="0" presStyleCnt="1">
        <dgm:presLayoutVars>
          <dgm:chPref val="3"/>
        </dgm:presLayoutVars>
      </dgm:prSet>
      <dgm:spPr/>
      <dgm:t>
        <a:bodyPr/>
        <a:lstStyle/>
        <a:p>
          <a:endParaRPr lang="en-US"/>
        </a:p>
      </dgm:t>
    </dgm:pt>
    <dgm:pt modelId="{BFC9581F-FE8F-A145-9FD4-729F78B4A244}" type="pres">
      <dgm:prSet presAssocID="{8207797F-F7EC-DF48-B8F0-C4FE9D3A5413}" presName="level2hierChild" presStyleCnt="0"/>
      <dgm:spPr/>
    </dgm:pt>
    <dgm:pt modelId="{521BFF96-66B4-9F4E-A83F-3EF383837261}" type="pres">
      <dgm:prSet presAssocID="{167AFC3E-B77A-2648-A2C7-2F868152E939}" presName="conn2-1" presStyleLbl="parChTrans1D2" presStyleIdx="0" presStyleCnt="3"/>
      <dgm:spPr/>
      <dgm:t>
        <a:bodyPr/>
        <a:lstStyle/>
        <a:p>
          <a:endParaRPr lang="en-US"/>
        </a:p>
      </dgm:t>
    </dgm:pt>
    <dgm:pt modelId="{66AF404D-6CA0-CA4D-A46F-AD2F47809420}" type="pres">
      <dgm:prSet presAssocID="{167AFC3E-B77A-2648-A2C7-2F868152E939}" presName="connTx" presStyleLbl="parChTrans1D2" presStyleIdx="0" presStyleCnt="3"/>
      <dgm:spPr/>
      <dgm:t>
        <a:bodyPr/>
        <a:lstStyle/>
        <a:p>
          <a:endParaRPr lang="en-US"/>
        </a:p>
      </dgm:t>
    </dgm:pt>
    <dgm:pt modelId="{7620AEDE-4E98-8641-891E-D27E2C83ECC3}" type="pres">
      <dgm:prSet presAssocID="{ED681B3C-76F9-BC41-9FE6-6E961FE90E82}" presName="root2" presStyleCnt="0"/>
      <dgm:spPr/>
    </dgm:pt>
    <dgm:pt modelId="{F0C6CB26-59ED-4F49-BD12-F4CA3A3A4AD1}" type="pres">
      <dgm:prSet presAssocID="{ED681B3C-76F9-BC41-9FE6-6E961FE90E82}" presName="LevelTwoTextNode" presStyleLbl="node2" presStyleIdx="0" presStyleCnt="3">
        <dgm:presLayoutVars>
          <dgm:chPref val="3"/>
        </dgm:presLayoutVars>
      </dgm:prSet>
      <dgm:spPr/>
      <dgm:t>
        <a:bodyPr/>
        <a:lstStyle/>
        <a:p>
          <a:endParaRPr lang="en-US"/>
        </a:p>
      </dgm:t>
    </dgm:pt>
    <dgm:pt modelId="{9223B06E-539E-E248-91BC-9D378EF8950A}" type="pres">
      <dgm:prSet presAssocID="{ED681B3C-76F9-BC41-9FE6-6E961FE90E82}" presName="level3hierChild" presStyleCnt="0"/>
      <dgm:spPr/>
    </dgm:pt>
    <dgm:pt modelId="{C5AFAFDC-CFD6-AC43-BB4B-8C92332AD0E7}" type="pres">
      <dgm:prSet presAssocID="{DA3ACAAF-4281-AD48-8C84-3FA003BA54D8}" presName="conn2-1" presStyleLbl="parChTrans1D2" presStyleIdx="1" presStyleCnt="3"/>
      <dgm:spPr/>
      <dgm:t>
        <a:bodyPr/>
        <a:lstStyle/>
        <a:p>
          <a:endParaRPr lang="en-US"/>
        </a:p>
      </dgm:t>
    </dgm:pt>
    <dgm:pt modelId="{686386F0-F540-6541-BD23-38E162401272}" type="pres">
      <dgm:prSet presAssocID="{DA3ACAAF-4281-AD48-8C84-3FA003BA54D8}" presName="connTx" presStyleLbl="parChTrans1D2" presStyleIdx="1" presStyleCnt="3"/>
      <dgm:spPr/>
      <dgm:t>
        <a:bodyPr/>
        <a:lstStyle/>
        <a:p>
          <a:endParaRPr lang="en-US"/>
        </a:p>
      </dgm:t>
    </dgm:pt>
    <dgm:pt modelId="{F4412629-DFCC-5F40-920C-3F97BCB7A550}" type="pres">
      <dgm:prSet presAssocID="{5A96A69D-53B9-9A49-AEC2-8FA48B31708C}" presName="root2" presStyleCnt="0"/>
      <dgm:spPr/>
    </dgm:pt>
    <dgm:pt modelId="{0C523A20-EAFF-884A-811E-5ECCC7E646DD}" type="pres">
      <dgm:prSet presAssocID="{5A96A69D-53B9-9A49-AEC2-8FA48B31708C}" presName="LevelTwoTextNode" presStyleLbl="node2" presStyleIdx="1" presStyleCnt="3">
        <dgm:presLayoutVars>
          <dgm:chPref val="3"/>
        </dgm:presLayoutVars>
      </dgm:prSet>
      <dgm:spPr/>
      <dgm:t>
        <a:bodyPr/>
        <a:lstStyle/>
        <a:p>
          <a:endParaRPr lang="en-US"/>
        </a:p>
      </dgm:t>
    </dgm:pt>
    <dgm:pt modelId="{35CA021E-1CE6-6E49-96B8-404B3BDACB9C}" type="pres">
      <dgm:prSet presAssocID="{5A96A69D-53B9-9A49-AEC2-8FA48B31708C}" presName="level3hierChild" presStyleCnt="0"/>
      <dgm:spPr/>
    </dgm:pt>
    <dgm:pt modelId="{E19BDB58-D53A-DF4E-9052-C0E9C3E1E1EF}" type="pres">
      <dgm:prSet presAssocID="{823989E4-4DF0-344E-A648-BA4BE592D53A}" presName="conn2-1" presStyleLbl="parChTrans1D2" presStyleIdx="2" presStyleCnt="3"/>
      <dgm:spPr/>
      <dgm:t>
        <a:bodyPr/>
        <a:lstStyle/>
        <a:p>
          <a:endParaRPr lang="en-US"/>
        </a:p>
      </dgm:t>
    </dgm:pt>
    <dgm:pt modelId="{91D1BD21-A03B-144C-BE23-6AF262770EAB}" type="pres">
      <dgm:prSet presAssocID="{823989E4-4DF0-344E-A648-BA4BE592D53A}" presName="connTx" presStyleLbl="parChTrans1D2" presStyleIdx="2" presStyleCnt="3"/>
      <dgm:spPr/>
      <dgm:t>
        <a:bodyPr/>
        <a:lstStyle/>
        <a:p>
          <a:endParaRPr lang="en-US"/>
        </a:p>
      </dgm:t>
    </dgm:pt>
    <dgm:pt modelId="{D0915263-0367-E34E-BCAC-D30A3CF06409}" type="pres">
      <dgm:prSet presAssocID="{BE80621B-22E1-0A4E-A901-F2F237D465DE}" presName="root2" presStyleCnt="0"/>
      <dgm:spPr/>
    </dgm:pt>
    <dgm:pt modelId="{562DF4E8-1996-0742-A3CC-F46715714914}" type="pres">
      <dgm:prSet presAssocID="{BE80621B-22E1-0A4E-A901-F2F237D465DE}" presName="LevelTwoTextNode" presStyleLbl="node2" presStyleIdx="2" presStyleCnt="3">
        <dgm:presLayoutVars>
          <dgm:chPref val="3"/>
        </dgm:presLayoutVars>
      </dgm:prSet>
      <dgm:spPr/>
      <dgm:t>
        <a:bodyPr/>
        <a:lstStyle/>
        <a:p>
          <a:endParaRPr lang="en-US"/>
        </a:p>
      </dgm:t>
    </dgm:pt>
    <dgm:pt modelId="{90DAE7B9-8F0C-CA46-B976-41279CF07FD0}" type="pres">
      <dgm:prSet presAssocID="{BE80621B-22E1-0A4E-A901-F2F237D465DE}" presName="level3hierChild" presStyleCnt="0"/>
      <dgm:spPr/>
    </dgm:pt>
  </dgm:ptLst>
  <dgm:cxnLst>
    <dgm:cxn modelId="{A49CAF9D-DD0C-E44A-BAFA-0B7B00B53FC4}" srcId="{8207797F-F7EC-DF48-B8F0-C4FE9D3A5413}" destId="{5A96A69D-53B9-9A49-AEC2-8FA48B31708C}" srcOrd="1" destOrd="0" parTransId="{DA3ACAAF-4281-AD48-8C84-3FA003BA54D8}" sibTransId="{054A30E1-A4F5-BE43-9A5A-EBD7C4C4467B}"/>
    <dgm:cxn modelId="{69E8EDB4-0FA9-5B47-8877-96123464CB4B}" srcId="{8207797F-F7EC-DF48-B8F0-C4FE9D3A5413}" destId="{ED681B3C-76F9-BC41-9FE6-6E961FE90E82}" srcOrd="0" destOrd="0" parTransId="{167AFC3E-B77A-2648-A2C7-2F868152E939}" sibTransId="{BDE8F6EA-68A9-8A4E-A512-451446604D28}"/>
    <dgm:cxn modelId="{7111C206-DC79-7740-B9FC-23F7D020EC32}" type="presOf" srcId="{DA3ACAAF-4281-AD48-8C84-3FA003BA54D8}" destId="{C5AFAFDC-CFD6-AC43-BB4B-8C92332AD0E7}" srcOrd="0" destOrd="0" presId="urn:microsoft.com/office/officeart/2005/8/layout/hierarchy2"/>
    <dgm:cxn modelId="{C8004C3D-1F5F-4F4F-9778-1B1B362B42DC}" type="presOf" srcId="{5A96A69D-53B9-9A49-AEC2-8FA48B31708C}" destId="{0C523A20-EAFF-884A-811E-5ECCC7E646DD}" srcOrd="0" destOrd="0" presId="urn:microsoft.com/office/officeart/2005/8/layout/hierarchy2"/>
    <dgm:cxn modelId="{617DA29D-234D-2A4E-9951-6C5DDF96BE8D}" type="presOf" srcId="{BE80621B-22E1-0A4E-A901-F2F237D465DE}" destId="{562DF4E8-1996-0742-A3CC-F46715714914}" srcOrd="0" destOrd="0" presId="urn:microsoft.com/office/officeart/2005/8/layout/hierarchy2"/>
    <dgm:cxn modelId="{C7443693-A462-854C-B955-BE115F6D4D8D}" srcId="{A6CD1C30-56E1-D24D-AA89-E3FA60784B1D}" destId="{8207797F-F7EC-DF48-B8F0-C4FE9D3A5413}" srcOrd="0" destOrd="0" parTransId="{8DB05929-FB8E-C947-800E-E0CD10F2DCA9}" sibTransId="{831399AD-0EFC-1141-BDEC-F90494249747}"/>
    <dgm:cxn modelId="{204A85F3-8078-1347-A96B-527FB3F82ECC}" type="presOf" srcId="{ED681B3C-76F9-BC41-9FE6-6E961FE90E82}" destId="{F0C6CB26-59ED-4F49-BD12-F4CA3A3A4AD1}" srcOrd="0" destOrd="0" presId="urn:microsoft.com/office/officeart/2005/8/layout/hierarchy2"/>
    <dgm:cxn modelId="{E735A613-B1E4-5944-91B0-FBB2B4134772}" type="presOf" srcId="{8207797F-F7EC-DF48-B8F0-C4FE9D3A5413}" destId="{B85329D9-7626-CE4D-BDC3-E5D9EA1A955A}" srcOrd="0" destOrd="0" presId="urn:microsoft.com/office/officeart/2005/8/layout/hierarchy2"/>
    <dgm:cxn modelId="{03A0D1CD-3282-B648-814C-778AF6190454}" type="presOf" srcId="{A6CD1C30-56E1-D24D-AA89-E3FA60784B1D}" destId="{82C9B2FB-A3E0-7642-A4FF-B7E856E2DEE3}" srcOrd="0" destOrd="0" presId="urn:microsoft.com/office/officeart/2005/8/layout/hierarchy2"/>
    <dgm:cxn modelId="{EC586FF2-34B6-B444-A7A6-CA92943AA1D2}" type="presOf" srcId="{167AFC3E-B77A-2648-A2C7-2F868152E939}" destId="{66AF404D-6CA0-CA4D-A46F-AD2F47809420}" srcOrd="1" destOrd="0" presId="urn:microsoft.com/office/officeart/2005/8/layout/hierarchy2"/>
    <dgm:cxn modelId="{E0B705C3-FB87-4744-B0FA-69592D4D660B}" type="presOf" srcId="{DA3ACAAF-4281-AD48-8C84-3FA003BA54D8}" destId="{686386F0-F540-6541-BD23-38E162401272}" srcOrd="1" destOrd="0" presId="urn:microsoft.com/office/officeart/2005/8/layout/hierarchy2"/>
    <dgm:cxn modelId="{E8B11445-B966-664C-9481-0D9281836AB9}" type="presOf" srcId="{823989E4-4DF0-344E-A648-BA4BE592D53A}" destId="{91D1BD21-A03B-144C-BE23-6AF262770EAB}" srcOrd="1" destOrd="0" presId="urn:microsoft.com/office/officeart/2005/8/layout/hierarchy2"/>
    <dgm:cxn modelId="{7DCC6403-F4E5-7643-B60B-29971509F579}" srcId="{8207797F-F7EC-DF48-B8F0-C4FE9D3A5413}" destId="{BE80621B-22E1-0A4E-A901-F2F237D465DE}" srcOrd="2" destOrd="0" parTransId="{823989E4-4DF0-344E-A648-BA4BE592D53A}" sibTransId="{1954D8D4-2AA3-5544-9895-4F0C60BEA8EF}"/>
    <dgm:cxn modelId="{9D363673-3DDD-C24E-9287-FCA98AF547CB}" type="presOf" srcId="{167AFC3E-B77A-2648-A2C7-2F868152E939}" destId="{521BFF96-66B4-9F4E-A83F-3EF383837261}" srcOrd="0" destOrd="0" presId="urn:microsoft.com/office/officeart/2005/8/layout/hierarchy2"/>
    <dgm:cxn modelId="{591F160B-D66D-CD4F-989B-B021A139378D}" type="presOf" srcId="{823989E4-4DF0-344E-A648-BA4BE592D53A}" destId="{E19BDB58-D53A-DF4E-9052-C0E9C3E1E1EF}" srcOrd="0" destOrd="0" presId="urn:microsoft.com/office/officeart/2005/8/layout/hierarchy2"/>
    <dgm:cxn modelId="{4849892B-F289-5C49-B622-389A958951AA}" type="presParOf" srcId="{82C9B2FB-A3E0-7642-A4FF-B7E856E2DEE3}" destId="{B67C8CB9-FB24-184F-9C6D-3DE400030E53}" srcOrd="0" destOrd="0" presId="urn:microsoft.com/office/officeart/2005/8/layout/hierarchy2"/>
    <dgm:cxn modelId="{E887C10E-4849-5445-9610-871772F9D331}" type="presParOf" srcId="{B67C8CB9-FB24-184F-9C6D-3DE400030E53}" destId="{B85329D9-7626-CE4D-BDC3-E5D9EA1A955A}" srcOrd="0" destOrd="0" presId="urn:microsoft.com/office/officeart/2005/8/layout/hierarchy2"/>
    <dgm:cxn modelId="{88FE8092-D2B6-0144-8069-FB7E262AB68E}" type="presParOf" srcId="{B67C8CB9-FB24-184F-9C6D-3DE400030E53}" destId="{BFC9581F-FE8F-A145-9FD4-729F78B4A244}" srcOrd="1" destOrd="0" presId="urn:microsoft.com/office/officeart/2005/8/layout/hierarchy2"/>
    <dgm:cxn modelId="{239C4C74-F020-D242-BCAB-11494EED470A}" type="presParOf" srcId="{BFC9581F-FE8F-A145-9FD4-729F78B4A244}" destId="{521BFF96-66B4-9F4E-A83F-3EF383837261}" srcOrd="0" destOrd="0" presId="urn:microsoft.com/office/officeart/2005/8/layout/hierarchy2"/>
    <dgm:cxn modelId="{48E1A674-23A3-A448-B779-DF7F3054EE17}" type="presParOf" srcId="{521BFF96-66B4-9F4E-A83F-3EF383837261}" destId="{66AF404D-6CA0-CA4D-A46F-AD2F47809420}" srcOrd="0" destOrd="0" presId="urn:microsoft.com/office/officeart/2005/8/layout/hierarchy2"/>
    <dgm:cxn modelId="{94B3911A-C8F4-864B-A521-C91996B0CCFB}" type="presParOf" srcId="{BFC9581F-FE8F-A145-9FD4-729F78B4A244}" destId="{7620AEDE-4E98-8641-891E-D27E2C83ECC3}" srcOrd="1" destOrd="0" presId="urn:microsoft.com/office/officeart/2005/8/layout/hierarchy2"/>
    <dgm:cxn modelId="{4BCA8FE9-11F1-1C4B-AC8D-B2BF6AB6FBC9}" type="presParOf" srcId="{7620AEDE-4E98-8641-891E-D27E2C83ECC3}" destId="{F0C6CB26-59ED-4F49-BD12-F4CA3A3A4AD1}" srcOrd="0" destOrd="0" presId="urn:microsoft.com/office/officeart/2005/8/layout/hierarchy2"/>
    <dgm:cxn modelId="{6E2B85C5-3C4C-F94E-807D-778DC3AF33BC}" type="presParOf" srcId="{7620AEDE-4E98-8641-891E-D27E2C83ECC3}" destId="{9223B06E-539E-E248-91BC-9D378EF8950A}" srcOrd="1" destOrd="0" presId="urn:microsoft.com/office/officeart/2005/8/layout/hierarchy2"/>
    <dgm:cxn modelId="{A0C75B71-D0AA-384F-A920-1117C7469659}" type="presParOf" srcId="{BFC9581F-FE8F-A145-9FD4-729F78B4A244}" destId="{C5AFAFDC-CFD6-AC43-BB4B-8C92332AD0E7}" srcOrd="2" destOrd="0" presId="urn:microsoft.com/office/officeart/2005/8/layout/hierarchy2"/>
    <dgm:cxn modelId="{180C5517-9189-0144-8C12-1B611848190E}" type="presParOf" srcId="{C5AFAFDC-CFD6-AC43-BB4B-8C92332AD0E7}" destId="{686386F0-F540-6541-BD23-38E162401272}" srcOrd="0" destOrd="0" presId="urn:microsoft.com/office/officeart/2005/8/layout/hierarchy2"/>
    <dgm:cxn modelId="{A8943208-1048-B24F-9D3B-76E7C19E2158}" type="presParOf" srcId="{BFC9581F-FE8F-A145-9FD4-729F78B4A244}" destId="{F4412629-DFCC-5F40-920C-3F97BCB7A550}" srcOrd="3" destOrd="0" presId="urn:microsoft.com/office/officeart/2005/8/layout/hierarchy2"/>
    <dgm:cxn modelId="{6F3FA90D-9A09-D04F-B86B-993ECC808834}" type="presParOf" srcId="{F4412629-DFCC-5F40-920C-3F97BCB7A550}" destId="{0C523A20-EAFF-884A-811E-5ECCC7E646DD}" srcOrd="0" destOrd="0" presId="urn:microsoft.com/office/officeart/2005/8/layout/hierarchy2"/>
    <dgm:cxn modelId="{256FF9DE-9FF4-874B-87C7-0FD90D9DF220}" type="presParOf" srcId="{F4412629-DFCC-5F40-920C-3F97BCB7A550}" destId="{35CA021E-1CE6-6E49-96B8-404B3BDACB9C}" srcOrd="1" destOrd="0" presId="urn:microsoft.com/office/officeart/2005/8/layout/hierarchy2"/>
    <dgm:cxn modelId="{AC7160BF-1577-8844-9261-693C3567DEA0}" type="presParOf" srcId="{BFC9581F-FE8F-A145-9FD4-729F78B4A244}" destId="{E19BDB58-D53A-DF4E-9052-C0E9C3E1E1EF}" srcOrd="4" destOrd="0" presId="urn:microsoft.com/office/officeart/2005/8/layout/hierarchy2"/>
    <dgm:cxn modelId="{285ED6DF-395F-6744-9029-AE86292F8785}" type="presParOf" srcId="{E19BDB58-D53A-DF4E-9052-C0E9C3E1E1EF}" destId="{91D1BD21-A03B-144C-BE23-6AF262770EAB}" srcOrd="0" destOrd="0" presId="urn:microsoft.com/office/officeart/2005/8/layout/hierarchy2"/>
    <dgm:cxn modelId="{7B6FCE2F-2A7C-1743-A191-24C1F255D6D2}" type="presParOf" srcId="{BFC9581F-FE8F-A145-9FD4-729F78B4A244}" destId="{D0915263-0367-E34E-BCAC-D30A3CF06409}" srcOrd="5" destOrd="0" presId="urn:microsoft.com/office/officeart/2005/8/layout/hierarchy2"/>
    <dgm:cxn modelId="{BA2ED8A5-AAD2-D547-8921-571F971A673D}" type="presParOf" srcId="{D0915263-0367-E34E-BCAC-D30A3CF06409}" destId="{562DF4E8-1996-0742-A3CC-F46715714914}" srcOrd="0" destOrd="0" presId="urn:microsoft.com/office/officeart/2005/8/layout/hierarchy2"/>
    <dgm:cxn modelId="{73A1AC95-899E-5246-A721-4BDD3695891C}" type="presParOf" srcId="{D0915263-0367-E34E-BCAC-D30A3CF06409}" destId="{90DAE7B9-8F0C-CA46-B976-41279CF07FD0}" srcOrd="1" destOrd="0" presId="urn:microsoft.com/office/officeart/2005/8/layout/hierarchy2"/>
  </dgm:cxnLst>
  <dgm:bg/>
  <dgm:whole/>
</dgm:dataModel>
</file>

<file path=ppt/diagrams/data8.xml><?xml version="1.0" encoding="utf-8"?>
<dgm:dataModel xmlns:dgm="http://schemas.openxmlformats.org/drawingml/2006/diagram" xmlns:a="http://schemas.openxmlformats.org/drawingml/2006/main">
  <dgm:ptLst>
    <dgm:pt modelId="{9425ADA1-A2D1-2F42-A142-1D077D2F3793}"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476C5BC5-20FA-0E4F-826B-8D25A74BC095}">
      <dgm:prSet phldrT="[Text]"/>
      <dgm:spPr/>
      <dgm:t>
        <a:bodyPr/>
        <a:lstStyle/>
        <a:p>
          <a:r>
            <a:rPr lang="en-US" dirty="0" smtClean="0"/>
            <a:t>Mental state </a:t>
          </a:r>
          <a:r>
            <a:rPr lang="en-US" dirty="0" err="1" smtClean="0"/>
            <a:t>x</a:t>
          </a:r>
          <a:endParaRPr lang="en-US" dirty="0"/>
        </a:p>
      </dgm:t>
    </dgm:pt>
    <dgm:pt modelId="{0920EC45-3ED6-9A49-B9DB-AEBE485BC406}" type="parTrans" cxnId="{AB6E2D14-2620-8C41-96CC-FBDA6C1F7B8F}">
      <dgm:prSet/>
      <dgm:spPr/>
      <dgm:t>
        <a:bodyPr/>
        <a:lstStyle/>
        <a:p>
          <a:endParaRPr lang="en-US"/>
        </a:p>
      </dgm:t>
    </dgm:pt>
    <dgm:pt modelId="{B257EE08-292B-3548-8503-04BB5EB30341}" type="sibTrans" cxnId="{AB6E2D14-2620-8C41-96CC-FBDA6C1F7B8F}">
      <dgm:prSet/>
      <dgm:spPr/>
      <dgm:t>
        <a:bodyPr/>
        <a:lstStyle/>
        <a:p>
          <a:endParaRPr lang="en-US"/>
        </a:p>
      </dgm:t>
    </dgm:pt>
    <dgm:pt modelId="{B9C3D7CD-4B12-DE4E-95CB-51141D53C26F}">
      <dgm:prSet phldrT="[Text]"/>
      <dgm:spPr/>
      <dgm:t>
        <a:bodyPr/>
        <a:lstStyle/>
        <a:p>
          <a:r>
            <a:rPr lang="en-US" dirty="0" smtClean="0"/>
            <a:t>Story</a:t>
          </a:r>
          <a:endParaRPr lang="en-US" dirty="0"/>
        </a:p>
      </dgm:t>
    </dgm:pt>
    <dgm:pt modelId="{0BA9FC61-9CF8-5B4F-BEB3-1F0591424E37}" type="parTrans" cxnId="{7E1F546F-A9FE-6246-BDD1-DA8098413624}">
      <dgm:prSet/>
      <dgm:spPr/>
      <dgm:t>
        <a:bodyPr/>
        <a:lstStyle/>
        <a:p>
          <a:endParaRPr lang="en-US"/>
        </a:p>
      </dgm:t>
    </dgm:pt>
    <dgm:pt modelId="{D07CB11E-1932-B043-A80D-5FC176DCEB08}" type="sibTrans" cxnId="{7E1F546F-A9FE-6246-BDD1-DA8098413624}">
      <dgm:prSet/>
      <dgm:spPr/>
      <dgm:t>
        <a:bodyPr/>
        <a:lstStyle/>
        <a:p>
          <a:endParaRPr lang="en-US"/>
        </a:p>
      </dgm:t>
    </dgm:pt>
    <dgm:pt modelId="{1C9397EC-1C01-CB47-BBE7-BCC2E6AAC84E}">
      <dgm:prSet phldrT="[Text]"/>
      <dgm:spPr/>
      <dgm:t>
        <a:bodyPr/>
        <a:lstStyle/>
        <a:p>
          <a:r>
            <a:rPr lang="en-US" dirty="0" smtClean="0"/>
            <a:t>Pain</a:t>
          </a:r>
          <a:endParaRPr lang="en-US" dirty="0"/>
        </a:p>
      </dgm:t>
    </dgm:pt>
    <dgm:pt modelId="{1A20EB34-F121-4248-A5B8-AD906BDDDFE9}" type="parTrans" cxnId="{5F52708F-3CD3-554B-9E98-5896362D8436}">
      <dgm:prSet/>
      <dgm:spPr/>
      <dgm:t>
        <a:bodyPr/>
        <a:lstStyle/>
        <a:p>
          <a:endParaRPr lang="en-US"/>
        </a:p>
      </dgm:t>
    </dgm:pt>
    <dgm:pt modelId="{2EC690BA-5947-2141-A759-649C80970FAB}" type="sibTrans" cxnId="{5F52708F-3CD3-554B-9E98-5896362D8436}">
      <dgm:prSet/>
      <dgm:spPr/>
      <dgm:t>
        <a:bodyPr/>
        <a:lstStyle/>
        <a:p>
          <a:endParaRPr lang="en-US"/>
        </a:p>
      </dgm:t>
    </dgm:pt>
    <dgm:pt modelId="{F9EF4687-08ED-C848-9B58-A366772F9E7B}">
      <dgm:prSet phldrT="[Text]"/>
      <dgm:spPr/>
      <dgm:t>
        <a:bodyPr/>
        <a:lstStyle/>
        <a:p>
          <a:r>
            <a:rPr lang="en-US" dirty="0" smtClean="0"/>
            <a:t>Cause/explain</a:t>
          </a:r>
          <a:endParaRPr lang="en-US" dirty="0"/>
        </a:p>
      </dgm:t>
    </dgm:pt>
    <dgm:pt modelId="{C9593285-C3FB-8C4A-8C5A-1EDFCE363BBB}" type="parTrans" cxnId="{51F6F975-5CA5-644D-B443-E38718DC164D}">
      <dgm:prSet/>
      <dgm:spPr/>
      <dgm:t>
        <a:bodyPr/>
        <a:lstStyle/>
        <a:p>
          <a:endParaRPr lang="en-US"/>
        </a:p>
      </dgm:t>
    </dgm:pt>
    <dgm:pt modelId="{DEE6FFD0-D50A-C54A-ACA3-376447D6E2A5}" type="sibTrans" cxnId="{51F6F975-5CA5-644D-B443-E38718DC164D}">
      <dgm:prSet/>
      <dgm:spPr/>
      <dgm:t>
        <a:bodyPr/>
        <a:lstStyle/>
        <a:p>
          <a:endParaRPr lang="en-US"/>
        </a:p>
      </dgm:t>
    </dgm:pt>
    <dgm:pt modelId="{3427C962-E94B-E64B-BB81-76BC7B7F9736}">
      <dgm:prSet phldrT="[Text]"/>
      <dgm:spPr/>
      <dgm:t>
        <a:bodyPr/>
        <a:lstStyle/>
        <a:p>
          <a:r>
            <a:rPr lang="en-US" dirty="0" smtClean="0"/>
            <a:t>Pleasure</a:t>
          </a:r>
          <a:endParaRPr lang="en-US" dirty="0"/>
        </a:p>
      </dgm:t>
    </dgm:pt>
    <dgm:pt modelId="{88E76413-8983-6D4C-9489-C8247D7ECB9F}" type="parTrans" cxnId="{FA98DC21-0277-EA4B-AC69-4BF94714DBBA}">
      <dgm:prSet/>
      <dgm:spPr/>
      <dgm:t>
        <a:bodyPr/>
        <a:lstStyle/>
        <a:p>
          <a:endParaRPr lang="en-US"/>
        </a:p>
      </dgm:t>
    </dgm:pt>
    <dgm:pt modelId="{A99C1A5F-A884-C045-811D-058F2DF5E06F}" type="sibTrans" cxnId="{FA98DC21-0277-EA4B-AC69-4BF94714DBBA}">
      <dgm:prSet/>
      <dgm:spPr/>
      <dgm:t>
        <a:bodyPr/>
        <a:lstStyle/>
        <a:p>
          <a:endParaRPr lang="en-US"/>
        </a:p>
      </dgm:t>
    </dgm:pt>
    <dgm:pt modelId="{82CA674E-882D-134F-AFBD-3F23041B0F21}" type="pres">
      <dgm:prSet presAssocID="{9425ADA1-A2D1-2F42-A142-1D077D2F3793}" presName="diagram" presStyleCnt="0">
        <dgm:presLayoutVars>
          <dgm:chPref val="1"/>
          <dgm:dir/>
          <dgm:animOne val="branch"/>
          <dgm:animLvl val="lvl"/>
          <dgm:resizeHandles val="exact"/>
        </dgm:presLayoutVars>
      </dgm:prSet>
      <dgm:spPr/>
      <dgm:t>
        <a:bodyPr/>
        <a:lstStyle/>
        <a:p>
          <a:endParaRPr lang="en-US"/>
        </a:p>
      </dgm:t>
    </dgm:pt>
    <dgm:pt modelId="{15C9A3E3-005A-FD4D-B654-E23A0E38D310}" type="pres">
      <dgm:prSet presAssocID="{476C5BC5-20FA-0E4F-826B-8D25A74BC095}" presName="root1" presStyleCnt="0"/>
      <dgm:spPr/>
    </dgm:pt>
    <dgm:pt modelId="{7CDCDD1F-7C07-6D4E-A038-A73092F870B1}" type="pres">
      <dgm:prSet presAssocID="{476C5BC5-20FA-0E4F-826B-8D25A74BC095}" presName="LevelOneTextNode" presStyleLbl="node0" presStyleIdx="0" presStyleCnt="1">
        <dgm:presLayoutVars>
          <dgm:chPref val="3"/>
        </dgm:presLayoutVars>
      </dgm:prSet>
      <dgm:spPr/>
      <dgm:t>
        <a:bodyPr/>
        <a:lstStyle/>
        <a:p>
          <a:endParaRPr lang="en-US"/>
        </a:p>
      </dgm:t>
    </dgm:pt>
    <dgm:pt modelId="{F39499A8-BB42-AE44-B76F-AE04F278F5E3}" type="pres">
      <dgm:prSet presAssocID="{476C5BC5-20FA-0E4F-826B-8D25A74BC095}" presName="level2hierChild" presStyleCnt="0"/>
      <dgm:spPr/>
    </dgm:pt>
    <dgm:pt modelId="{2E6053D8-4452-694F-8A5B-4F3C714B67C6}" type="pres">
      <dgm:prSet presAssocID="{0BA9FC61-9CF8-5B4F-BEB3-1F0591424E37}" presName="conn2-1" presStyleLbl="parChTrans1D2" presStyleIdx="0" presStyleCnt="2"/>
      <dgm:spPr/>
      <dgm:t>
        <a:bodyPr/>
        <a:lstStyle/>
        <a:p>
          <a:endParaRPr lang="en-US"/>
        </a:p>
      </dgm:t>
    </dgm:pt>
    <dgm:pt modelId="{729E1924-4E01-2B4C-BE57-596361977C7B}" type="pres">
      <dgm:prSet presAssocID="{0BA9FC61-9CF8-5B4F-BEB3-1F0591424E37}" presName="connTx" presStyleLbl="parChTrans1D2" presStyleIdx="0" presStyleCnt="2"/>
      <dgm:spPr/>
      <dgm:t>
        <a:bodyPr/>
        <a:lstStyle/>
        <a:p>
          <a:endParaRPr lang="en-US"/>
        </a:p>
      </dgm:t>
    </dgm:pt>
    <dgm:pt modelId="{9E6457D7-6422-E245-98C4-87026DAEEF79}" type="pres">
      <dgm:prSet presAssocID="{B9C3D7CD-4B12-DE4E-95CB-51141D53C26F}" presName="root2" presStyleCnt="0"/>
      <dgm:spPr/>
    </dgm:pt>
    <dgm:pt modelId="{3D051D5F-27E0-0744-A0DF-116C42663256}" type="pres">
      <dgm:prSet presAssocID="{B9C3D7CD-4B12-DE4E-95CB-51141D53C26F}" presName="LevelTwoTextNode" presStyleLbl="node2" presStyleIdx="0" presStyleCnt="2">
        <dgm:presLayoutVars>
          <dgm:chPref val="3"/>
        </dgm:presLayoutVars>
      </dgm:prSet>
      <dgm:spPr/>
      <dgm:t>
        <a:bodyPr/>
        <a:lstStyle/>
        <a:p>
          <a:endParaRPr lang="en-US"/>
        </a:p>
      </dgm:t>
    </dgm:pt>
    <dgm:pt modelId="{20BB209E-096E-6A41-BE11-77D068CC4B87}" type="pres">
      <dgm:prSet presAssocID="{B9C3D7CD-4B12-DE4E-95CB-51141D53C26F}" presName="level3hierChild" presStyleCnt="0"/>
      <dgm:spPr/>
    </dgm:pt>
    <dgm:pt modelId="{BA0C2C46-31A1-3749-8767-348CA055A80C}" type="pres">
      <dgm:prSet presAssocID="{1A20EB34-F121-4248-A5B8-AD906BDDDFE9}" presName="conn2-1" presStyleLbl="parChTrans1D3" presStyleIdx="0" presStyleCnt="2"/>
      <dgm:spPr/>
      <dgm:t>
        <a:bodyPr/>
        <a:lstStyle/>
        <a:p>
          <a:endParaRPr lang="en-US"/>
        </a:p>
      </dgm:t>
    </dgm:pt>
    <dgm:pt modelId="{24DA2F18-4883-1245-A921-D0D896895573}" type="pres">
      <dgm:prSet presAssocID="{1A20EB34-F121-4248-A5B8-AD906BDDDFE9}" presName="connTx" presStyleLbl="parChTrans1D3" presStyleIdx="0" presStyleCnt="2"/>
      <dgm:spPr/>
      <dgm:t>
        <a:bodyPr/>
        <a:lstStyle/>
        <a:p>
          <a:endParaRPr lang="en-US"/>
        </a:p>
      </dgm:t>
    </dgm:pt>
    <dgm:pt modelId="{E3F9D637-FB41-8148-9BA1-6ECD521D5056}" type="pres">
      <dgm:prSet presAssocID="{1C9397EC-1C01-CB47-BBE7-BCC2E6AAC84E}" presName="root2" presStyleCnt="0"/>
      <dgm:spPr/>
    </dgm:pt>
    <dgm:pt modelId="{0D4619F9-1190-0A4C-A5EC-F24A789ABBEB}" type="pres">
      <dgm:prSet presAssocID="{1C9397EC-1C01-CB47-BBE7-BCC2E6AAC84E}" presName="LevelTwoTextNode" presStyleLbl="node3" presStyleIdx="0" presStyleCnt="2">
        <dgm:presLayoutVars>
          <dgm:chPref val="3"/>
        </dgm:presLayoutVars>
      </dgm:prSet>
      <dgm:spPr/>
      <dgm:t>
        <a:bodyPr/>
        <a:lstStyle/>
        <a:p>
          <a:endParaRPr lang="en-US"/>
        </a:p>
      </dgm:t>
    </dgm:pt>
    <dgm:pt modelId="{C8B8D374-98DA-CD4A-9334-F22BD7A4B4F3}" type="pres">
      <dgm:prSet presAssocID="{1C9397EC-1C01-CB47-BBE7-BCC2E6AAC84E}" presName="level3hierChild" presStyleCnt="0"/>
      <dgm:spPr/>
    </dgm:pt>
    <dgm:pt modelId="{D86B2DB8-E4BC-F44D-B1E7-5FA81E906104}" type="pres">
      <dgm:prSet presAssocID="{C9593285-C3FB-8C4A-8C5A-1EDFCE363BBB}" presName="conn2-1" presStyleLbl="parChTrans1D2" presStyleIdx="1" presStyleCnt="2"/>
      <dgm:spPr/>
      <dgm:t>
        <a:bodyPr/>
        <a:lstStyle/>
        <a:p>
          <a:endParaRPr lang="en-US"/>
        </a:p>
      </dgm:t>
    </dgm:pt>
    <dgm:pt modelId="{A0FA6043-F2DC-5B48-BA60-CE370CB7EA22}" type="pres">
      <dgm:prSet presAssocID="{C9593285-C3FB-8C4A-8C5A-1EDFCE363BBB}" presName="connTx" presStyleLbl="parChTrans1D2" presStyleIdx="1" presStyleCnt="2"/>
      <dgm:spPr/>
      <dgm:t>
        <a:bodyPr/>
        <a:lstStyle/>
        <a:p>
          <a:endParaRPr lang="en-US"/>
        </a:p>
      </dgm:t>
    </dgm:pt>
    <dgm:pt modelId="{EF3747E2-5B66-7C46-A109-DD64DAB9A9E1}" type="pres">
      <dgm:prSet presAssocID="{F9EF4687-08ED-C848-9B58-A366772F9E7B}" presName="root2" presStyleCnt="0"/>
      <dgm:spPr/>
    </dgm:pt>
    <dgm:pt modelId="{CE446CA4-91CC-2743-8FE9-18F77FBDFB9D}" type="pres">
      <dgm:prSet presAssocID="{F9EF4687-08ED-C848-9B58-A366772F9E7B}" presName="LevelTwoTextNode" presStyleLbl="node2" presStyleIdx="1" presStyleCnt="2">
        <dgm:presLayoutVars>
          <dgm:chPref val="3"/>
        </dgm:presLayoutVars>
      </dgm:prSet>
      <dgm:spPr/>
      <dgm:t>
        <a:bodyPr/>
        <a:lstStyle/>
        <a:p>
          <a:endParaRPr lang="en-US"/>
        </a:p>
      </dgm:t>
    </dgm:pt>
    <dgm:pt modelId="{FFFB6875-2DAB-F04D-89A9-BBCAF31D0382}" type="pres">
      <dgm:prSet presAssocID="{F9EF4687-08ED-C848-9B58-A366772F9E7B}" presName="level3hierChild" presStyleCnt="0"/>
      <dgm:spPr/>
    </dgm:pt>
    <dgm:pt modelId="{F2CFBCD1-D698-3D41-8DF9-883B274F9E8E}" type="pres">
      <dgm:prSet presAssocID="{88E76413-8983-6D4C-9489-C8247D7ECB9F}" presName="conn2-1" presStyleLbl="parChTrans1D3" presStyleIdx="1" presStyleCnt="2"/>
      <dgm:spPr/>
      <dgm:t>
        <a:bodyPr/>
        <a:lstStyle/>
        <a:p>
          <a:endParaRPr lang="en-US"/>
        </a:p>
      </dgm:t>
    </dgm:pt>
    <dgm:pt modelId="{6C16047C-D3C5-B14F-87CB-1F0C5487876C}" type="pres">
      <dgm:prSet presAssocID="{88E76413-8983-6D4C-9489-C8247D7ECB9F}" presName="connTx" presStyleLbl="parChTrans1D3" presStyleIdx="1" presStyleCnt="2"/>
      <dgm:spPr/>
      <dgm:t>
        <a:bodyPr/>
        <a:lstStyle/>
        <a:p>
          <a:endParaRPr lang="en-US"/>
        </a:p>
      </dgm:t>
    </dgm:pt>
    <dgm:pt modelId="{6E35138D-17BA-4241-9FF8-9DB72B25EFCF}" type="pres">
      <dgm:prSet presAssocID="{3427C962-E94B-E64B-BB81-76BC7B7F9736}" presName="root2" presStyleCnt="0"/>
      <dgm:spPr/>
    </dgm:pt>
    <dgm:pt modelId="{70DAEA92-2C70-8841-8373-8B3EFBDC2A40}" type="pres">
      <dgm:prSet presAssocID="{3427C962-E94B-E64B-BB81-76BC7B7F9736}" presName="LevelTwoTextNode" presStyleLbl="node3" presStyleIdx="1" presStyleCnt="2">
        <dgm:presLayoutVars>
          <dgm:chPref val="3"/>
        </dgm:presLayoutVars>
      </dgm:prSet>
      <dgm:spPr/>
      <dgm:t>
        <a:bodyPr/>
        <a:lstStyle/>
        <a:p>
          <a:endParaRPr lang="en-US"/>
        </a:p>
      </dgm:t>
    </dgm:pt>
    <dgm:pt modelId="{79947B71-D730-484A-AA4A-EC2AEAAF0D47}" type="pres">
      <dgm:prSet presAssocID="{3427C962-E94B-E64B-BB81-76BC7B7F9736}" presName="level3hierChild" presStyleCnt="0"/>
      <dgm:spPr/>
    </dgm:pt>
  </dgm:ptLst>
  <dgm:cxnLst>
    <dgm:cxn modelId="{2A8E6380-4902-BD4A-B02D-274DBC8CC8A9}" type="presOf" srcId="{9425ADA1-A2D1-2F42-A142-1D077D2F3793}" destId="{82CA674E-882D-134F-AFBD-3F23041B0F21}" srcOrd="0" destOrd="0" presId="urn:microsoft.com/office/officeart/2005/8/layout/hierarchy2"/>
    <dgm:cxn modelId="{096F18A5-45E7-2E41-BCF1-CAAB1544482D}" type="presOf" srcId="{0BA9FC61-9CF8-5B4F-BEB3-1F0591424E37}" destId="{2E6053D8-4452-694F-8A5B-4F3C714B67C6}" srcOrd="0" destOrd="0" presId="urn:microsoft.com/office/officeart/2005/8/layout/hierarchy2"/>
    <dgm:cxn modelId="{51F6F975-5CA5-644D-B443-E38718DC164D}" srcId="{476C5BC5-20FA-0E4F-826B-8D25A74BC095}" destId="{F9EF4687-08ED-C848-9B58-A366772F9E7B}" srcOrd="1" destOrd="0" parTransId="{C9593285-C3FB-8C4A-8C5A-1EDFCE363BBB}" sibTransId="{DEE6FFD0-D50A-C54A-ACA3-376447D6E2A5}"/>
    <dgm:cxn modelId="{7AA91D3E-7C0D-3142-BB55-9207F4EF0C24}" type="presOf" srcId="{B9C3D7CD-4B12-DE4E-95CB-51141D53C26F}" destId="{3D051D5F-27E0-0744-A0DF-116C42663256}" srcOrd="0" destOrd="0" presId="urn:microsoft.com/office/officeart/2005/8/layout/hierarchy2"/>
    <dgm:cxn modelId="{E001BDB9-4EF0-044F-A090-4B990FCA1BAB}" type="presOf" srcId="{476C5BC5-20FA-0E4F-826B-8D25A74BC095}" destId="{7CDCDD1F-7C07-6D4E-A038-A73092F870B1}" srcOrd="0" destOrd="0" presId="urn:microsoft.com/office/officeart/2005/8/layout/hierarchy2"/>
    <dgm:cxn modelId="{A0F96E9F-F383-3640-9C13-BED83255C348}" type="presOf" srcId="{3427C962-E94B-E64B-BB81-76BC7B7F9736}" destId="{70DAEA92-2C70-8841-8373-8B3EFBDC2A40}" srcOrd="0" destOrd="0" presId="urn:microsoft.com/office/officeart/2005/8/layout/hierarchy2"/>
    <dgm:cxn modelId="{D841BF7E-F6A3-544F-9923-3BC6FC81922E}" type="presOf" srcId="{C9593285-C3FB-8C4A-8C5A-1EDFCE363BBB}" destId="{D86B2DB8-E4BC-F44D-B1E7-5FA81E906104}" srcOrd="0" destOrd="0" presId="urn:microsoft.com/office/officeart/2005/8/layout/hierarchy2"/>
    <dgm:cxn modelId="{AB6E2D14-2620-8C41-96CC-FBDA6C1F7B8F}" srcId="{9425ADA1-A2D1-2F42-A142-1D077D2F3793}" destId="{476C5BC5-20FA-0E4F-826B-8D25A74BC095}" srcOrd="0" destOrd="0" parTransId="{0920EC45-3ED6-9A49-B9DB-AEBE485BC406}" sibTransId="{B257EE08-292B-3548-8503-04BB5EB30341}"/>
    <dgm:cxn modelId="{6ED66FE4-BBF7-A848-A2FC-711D1CBB0036}" type="presOf" srcId="{0BA9FC61-9CF8-5B4F-BEB3-1F0591424E37}" destId="{729E1924-4E01-2B4C-BE57-596361977C7B}" srcOrd="1" destOrd="0" presId="urn:microsoft.com/office/officeart/2005/8/layout/hierarchy2"/>
    <dgm:cxn modelId="{26C37140-F501-524F-BEE9-0B398104D21D}" type="presOf" srcId="{1A20EB34-F121-4248-A5B8-AD906BDDDFE9}" destId="{24DA2F18-4883-1245-A921-D0D896895573}" srcOrd="1" destOrd="0" presId="urn:microsoft.com/office/officeart/2005/8/layout/hierarchy2"/>
    <dgm:cxn modelId="{4FF952BA-27CF-2644-97DC-C4B0FEF4AEA3}" type="presOf" srcId="{1A20EB34-F121-4248-A5B8-AD906BDDDFE9}" destId="{BA0C2C46-31A1-3749-8767-348CA055A80C}" srcOrd="0" destOrd="0" presId="urn:microsoft.com/office/officeart/2005/8/layout/hierarchy2"/>
    <dgm:cxn modelId="{F89EE87A-B187-7449-B3BE-1281D46A7C7B}" type="presOf" srcId="{88E76413-8983-6D4C-9489-C8247D7ECB9F}" destId="{6C16047C-D3C5-B14F-87CB-1F0C5487876C}" srcOrd="1" destOrd="0" presId="urn:microsoft.com/office/officeart/2005/8/layout/hierarchy2"/>
    <dgm:cxn modelId="{0C40D901-86B7-3A4D-935F-DCFC86A9AD7F}" type="presOf" srcId="{F9EF4687-08ED-C848-9B58-A366772F9E7B}" destId="{CE446CA4-91CC-2743-8FE9-18F77FBDFB9D}" srcOrd="0" destOrd="0" presId="urn:microsoft.com/office/officeart/2005/8/layout/hierarchy2"/>
    <dgm:cxn modelId="{41BFA90C-DC1E-5047-85B2-6068C1437917}" type="presOf" srcId="{88E76413-8983-6D4C-9489-C8247D7ECB9F}" destId="{F2CFBCD1-D698-3D41-8DF9-883B274F9E8E}" srcOrd="0" destOrd="0" presId="urn:microsoft.com/office/officeart/2005/8/layout/hierarchy2"/>
    <dgm:cxn modelId="{FA98DC21-0277-EA4B-AC69-4BF94714DBBA}" srcId="{F9EF4687-08ED-C848-9B58-A366772F9E7B}" destId="{3427C962-E94B-E64B-BB81-76BC7B7F9736}" srcOrd="0" destOrd="0" parTransId="{88E76413-8983-6D4C-9489-C8247D7ECB9F}" sibTransId="{A99C1A5F-A884-C045-811D-058F2DF5E06F}"/>
    <dgm:cxn modelId="{E3729F10-81D1-3F46-B068-38484CE0FFF3}" type="presOf" srcId="{1C9397EC-1C01-CB47-BBE7-BCC2E6AAC84E}" destId="{0D4619F9-1190-0A4C-A5EC-F24A789ABBEB}" srcOrd="0" destOrd="0" presId="urn:microsoft.com/office/officeart/2005/8/layout/hierarchy2"/>
    <dgm:cxn modelId="{289B93B2-77F0-B14E-9D3F-3CC612DE2AEC}" type="presOf" srcId="{C9593285-C3FB-8C4A-8C5A-1EDFCE363BBB}" destId="{A0FA6043-F2DC-5B48-BA60-CE370CB7EA22}" srcOrd="1" destOrd="0" presId="urn:microsoft.com/office/officeart/2005/8/layout/hierarchy2"/>
    <dgm:cxn modelId="{5F52708F-3CD3-554B-9E98-5896362D8436}" srcId="{B9C3D7CD-4B12-DE4E-95CB-51141D53C26F}" destId="{1C9397EC-1C01-CB47-BBE7-BCC2E6AAC84E}" srcOrd="0" destOrd="0" parTransId="{1A20EB34-F121-4248-A5B8-AD906BDDDFE9}" sibTransId="{2EC690BA-5947-2141-A759-649C80970FAB}"/>
    <dgm:cxn modelId="{7E1F546F-A9FE-6246-BDD1-DA8098413624}" srcId="{476C5BC5-20FA-0E4F-826B-8D25A74BC095}" destId="{B9C3D7CD-4B12-DE4E-95CB-51141D53C26F}" srcOrd="0" destOrd="0" parTransId="{0BA9FC61-9CF8-5B4F-BEB3-1F0591424E37}" sibTransId="{D07CB11E-1932-B043-A80D-5FC176DCEB08}"/>
    <dgm:cxn modelId="{27A48362-0D37-C74B-851F-1205F9871DD5}" type="presParOf" srcId="{82CA674E-882D-134F-AFBD-3F23041B0F21}" destId="{15C9A3E3-005A-FD4D-B654-E23A0E38D310}" srcOrd="0" destOrd="0" presId="urn:microsoft.com/office/officeart/2005/8/layout/hierarchy2"/>
    <dgm:cxn modelId="{E54CAB96-34E5-6142-9FB3-552FF5E5B82E}" type="presParOf" srcId="{15C9A3E3-005A-FD4D-B654-E23A0E38D310}" destId="{7CDCDD1F-7C07-6D4E-A038-A73092F870B1}" srcOrd="0" destOrd="0" presId="urn:microsoft.com/office/officeart/2005/8/layout/hierarchy2"/>
    <dgm:cxn modelId="{647C0AF4-9D48-6142-9748-A3B466F76CA8}" type="presParOf" srcId="{15C9A3E3-005A-FD4D-B654-E23A0E38D310}" destId="{F39499A8-BB42-AE44-B76F-AE04F278F5E3}" srcOrd="1" destOrd="0" presId="urn:microsoft.com/office/officeart/2005/8/layout/hierarchy2"/>
    <dgm:cxn modelId="{10E50630-BEED-C54C-AFBD-773B278293C5}" type="presParOf" srcId="{F39499A8-BB42-AE44-B76F-AE04F278F5E3}" destId="{2E6053D8-4452-694F-8A5B-4F3C714B67C6}" srcOrd="0" destOrd="0" presId="urn:microsoft.com/office/officeart/2005/8/layout/hierarchy2"/>
    <dgm:cxn modelId="{8D3D6E4D-4C4E-B84B-BE95-53DC6D47D26F}" type="presParOf" srcId="{2E6053D8-4452-694F-8A5B-4F3C714B67C6}" destId="{729E1924-4E01-2B4C-BE57-596361977C7B}" srcOrd="0" destOrd="0" presId="urn:microsoft.com/office/officeart/2005/8/layout/hierarchy2"/>
    <dgm:cxn modelId="{95DCBE44-2338-6D40-B751-AEB764223F64}" type="presParOf" srcId="{F39499A8-BB42-AE44-B76F-AE04F278F5E3}" destId="{9E6457D7-6422-E245-98C4-87026DAEEF79}" srcOrd="1" destOrd="0" presId="urn:microsoft.com/office/officeart/2005/8/layout/hierarchy2"/>
    <dgm:cxn modelId="{75DF9080-5178-0F44-9CB9-457613C7D8D4}" type="presParOf" srcId="{9E6457D7-6422-E245-98C4-87026DAEEF79}" destId="{3D051D5F-27E0-0744-A0DF-116C42663256}" srcOrd="0" destOrd="0" presId="urn:microsoft.com/office/officeart/2005/8/layout/hierarchy2"/>
    <dgm:cxn modelId="{0158DDBB-2FD9-0941-8118-B414A6F3A15D}" type="presParOf" srcId="{9E6457D7-6422-E245-98C4-87026DAEEF79}" destId="{20BB209E-096E-6A41-BE11-77D068CC4B87}" srcOrd="1" destOrd="0" presId="urn:microsoft.com/office/officeart/2005/8/layout/hierarchy2"/>
    <dgm:cxn modelId="{251CB66F-9046-6A46-B340-F572A9D8A521}" type="presParOf" srcId="{20BB209E-096E-6A41-BE11-77D068CC4B87}" destId="{BA0C2C46-31A1-3749-8767-348CA055A80C}" srcOrd="0" destOrd="0" presId="urn:microsoft.com/office/officeart/2005/8/layout/hierarchy2"/>
    <dgm:cxn modelId="{3C4065A8-36EB-EA4A-8C96-DA4F1E37C208}" type="presParOf" srcId="{BA0C2C46-31A1-3749-8767-348CA055A80C}" destId="{24DA2F18-4883-1245-A921-D0D896895573}" srcOrd="0" destOrd="0" presId="urn:microsoft.com/office/officeart/2005/8/layout/hierarchy2"/>
    <dgm:cxn modelId="{69152F32-F9C4-684E-BEAE-7D03617DF4DE}" type="presParOf" srcId="{20BB209E-096E-6A41-BE11-77D068CC4B87}" destId="{E3F9D637-FB41-8148-9BA1-6ECD521D5056}" srcOrd="1" destOrd="0" presId="urn:microsoft.com/office/officeart/2005/8/layout/hierarchy2"/>
    <dgm:cxn modelId="{562330EE-F6BE-1342-93DF-DF0517861365}" type="presParOf" srcId="{E3F9D637-FB41-8148-9BA1-6ECD521D5056}" destId="{0D4619F9-1190-0A4C-A5EC-F24A789ABBEB}" srcOrd="0" destOrd="0" presId="urn:microsoft.com/office/officeart/2005/8/layout/hierarchy2"/>
    <dgm:cxn modelId="{5A6EC283-E56D-4E45-B2D3-47CFD1918998}" type="presParOf" srcId="{E3F9D637-FB41-8148-9BA1-6ECD521D5056}" destId="{C8B8D374-98DA-CD4A-9334-F22BD7A4B4F3}" srcOrd="1" destOrd="0" presId="urn:microsoft.com/office/officeart/2005/8/layout/hierarchy2"/>
    <dgm:cxn modelId="{00C78C8D-F658-0840-AF04-8E49882628C6}" type="presParOf" srcId="{F39499A8-BB42-AE44-B76F-AE04F278F5E3}" destId="{D86B2DB8-E4BC-F44D-B1E7-5FA81E906104}" srcOrd="2" destOrd="0" presId="urn:microsoft.com/office/officeart/2005/8/layout/hierarchy2"/>
    <dgm:cxn modelId="{4AD32BBE-9899-074D-B6CD-8145F2F0A4A8}" type="presParOf" srcId="{D86B2DB8-E4BC-F44D-B1E7-5FA81E906104}" destId="{A0FA6043-F2DC-5B48-BA60-CE370CB7EA22}" srcOrd="0" destOrd="0" presId="urn:microsoft.com/office/officeart/2005/8/layout/hierarchy2"/>
    <dgm:cxn modelId="{2E0DB75A-0410-E341-8B5D-BE48AE440E94}" type="presParOf" srcId="{F39499A8-BB42-AE44-B76F-AE04F278F5E3}" destId="{EF3747E2-5B66-7C46-A109-DD64DAB9A9E1}" srcOrd="3" destOrd="0" presId="urn:microsoft.com/office/officeart/2005/8/layout/hierarchy2"/>
    <dgm:cxn modelId="{D4B725D3-9A0F-6E40-BABD-906ED36055A8}" type="presParOf" srcId="{EF3747E2-5B66-7C46-A109-DD64DAB9A9E1}" destId="{CE446CA4-91CC-2743-8FE9-18F77FBDFB9D}" srcOrd="0" destOrd="0" presId="urn:microsoft.com/office/officeart/2005/8/layout/hierarchy2"/>
    <dgm:cxn modelId="{1627912D-3702-814C-9B1F-ED6112111DDA}" type="presParOf" srcId="{EF3747E2-5B66-7C46-A109-DD64DAB9A9E1}" destId="{FFFB6875-2DAB-F04D-89A9-BBCAF31D0382}" srcOrd="1" destOrd="0" presId="urn:microsoft.com/office/officeart/2005/8/layout/hierarchy2"/>
    <dgm:cxn modelId="{6C6CD41E-B324-9B47-A963-84E3AF5BDEF2}" type="presParOf" srcId="{FFFB6875-2DAB-F04D-89A9-BBCAF31D0382}" destId="{F2CFBCD1-D698-3D41-8DF9-883B274F9E8E}" srcOrd="0" destOrd="0" presId="urn:microsoft.com/office/officeart/2005/8/layout/hierarchy2"/>
    <dgm:cxn modelId="{667930A0-860C-AC42-A5D5-655C0EF5349D}" type="presParOf" srcId="{F2CFBCD1-D698-3D41-8DF9-883B274F9E8E}" destId="{6C16047C-D3C5-B14F-87CB-1F0C5487876C}" srcOrd="0" destOrd="0" presId="urn:microsoft.com/office/officeart/2005/8/layout/hierarchy2"/>
    <dgm:cxn modelId="{221D9D93-938E-794B-9101-CFDFA5DCAFD3}" type="presParOf" srcId="{FFFB6875-2DAB-F04D-89A9-BBCAF31D0382}" destId="{6E35138D-17BA-4241-9FF8-9DB72B25EFCF}" srcOrd="1" destOrd="0" presId="urn:microsoft.com/office/officeart/2005/8/layout/hierarchy2"/>
    <dgm:cxn modelId="{B0EC6DAB-28A5-9E41-985A-256262600A61}" type="presParOf" srcId="{6E35138D-17BA-4241-9FF8-9DB72B25EFCF}" destId="{70DAEA92-2C70-8841-8373-8B3EFBDC2A40}" srcOrd="0" destOrd="0" presId="urn:microsoft.com/office/officeart/2005/8/layout/hierarchy2"/>
    <dgm:cxn modelId="{BBD9E0D6-9705-294D-AFF5-36C8DE62F438}" type="presParOf" srcId="{6E35138D-17BA-4241-9FF8-9DB72B25EFCF}" destId="{79947B71-D730-484A-AA4A-EC2AEAAF0D47}" srcOrd="1" destOrd="0" presId="urn:microsoft.com/office/officeart/2005/8/layout/hierarchy2"/>
  </dgm:cxnLst>
  <dgm:bg/>
  <dgm:whole/>
</dgm:dataModel>
</file>

<file path=ppt/diagrams/data9.xml><?xml version="1.0" encoding="utf-8"?>
<dgm:dataModel xmlns:dgm="http://schemas.openxmlformats.org/drawingml/2006/diagram" xmlns:a="http://schemas.openxmlformats.org/drawingml/2006/main">
  <dgm:ptLst>
    <dgm:pt modelId="{36338A32-7AA8-EE45-B543-E7BE1A9D0E9A}" type="doc">
      <dgm:prSet loTypeId="urn:microsoft.com/office/officeart/2005/8/layout/venn3" loCatId="relationship" qsTypeId="urn:microsoft.com/office/officeart/2005/8/quickstyle/3D2" qsCatId="3D" csTypeId="urn:microsoft.com/office/officeart/2005/8/colors/colorful1" csCatId="colorful" phldr="1"/>
      <dgm:spPr/>
      <dgm:t>
        <a:bodyPr/>
        <a:lstStyle/>
        <a:p>
          <a:endParaRPr lang="en-US"/>
        </a:p>
      </dgm:t>
    </dgm:pt>
    <dgm:pt modelId="{A9BBC566-5E84-5E4F-8946-D073420FB076}">
      <dgm:prSet phldrT="[Text]"/>
      <dgm:spPr/>
      <dgm:t>
        <a:bodyPr/>
        <a:lstStyle/>
        <a:p>
          <a:r>
            <a:rPr lang="en-US" dirty="0" smtClean="0"/>
            <a:t>Pleasure</a:t>
          </a:r>
          <a:endParaRPr lang="en-US" dirty="0"/>
        </a:p>
      </dgm:t>
    </dgm:pt>
    <dgm:pt modelId="{0643A932-9425-0047-9962-A5D6E0E41C4D}" type="parTrans" cxnId="{3C3DAEDB-E13B-B747-BCD7-397887207249}">
      <dgm:prSet/>
      <dgm:spPr/>
      <dgm:t>
        <a:bodyPr/>
        <a:lstStyle/>
        <a:p>
          <a:endParaRPr lang="en-US"/>
        </a:p>
      </dgm:t>
    </dgm:pt>
    <dgm:pt modelId="{D503FC2B-487F-3D45-B977-9FEB03D77334}" type="sibTrans" cxnId="{3C3DAEDB-E13B-B747-BCD7-397887207249}">
      <dgm:prSet/>
      <dgm:spPr/>
      <dgm:t>
        <a:bodyPr/>
        <a:lstStyle/>
        <a:p>
          <a:endParaRPr lang="en-US"/>
        </a:p>
      </dgm:t>
    </dgm:pt>
    <dgm:pt modelId="{8AB76D83-8291-0F46-A69C-9D721102825E}">
      <dgm:prSet phldrT="[Text]"/>
      <dgm:spPr/>
      <dgm:t>
        <a:bodyPr/>
        <a:lstStyle/>
        <a:p>
          <a:r>
            <a:rPr lang="en-US" dirty="0" smtClean="0"/>
            <a:t>Pleasure-related</a:t>
          </a:r>
          <a:endParaRPr lang="en-US" dirty="0"/>
        </a:p>
      </dgm:t>
    </dgm:pt>
    <dgm:pt modelId="{061144F1-4F14-E14B-9BC8-AD9DF175CB46}" type="parTrans" cxnId="{9061EC14-7FE5-0445-8421-6A27C80C3A10}">
      <dgm:prSet/>
      <dgm:spPr/>
      <dgm:t>
        <a:bodyPr/>
        <a:lstStyle/>
        <a:p>
          <a:endParaRPr lang="en-US"/>
        </a:p>
      </dgm:t>
    </dgm:pt>
    <dgm:pt modelId="{08F560E5-32A0-924A-9D3F-5D086553977E}" type="sibTrans" cxnId="{9061EC14-7FE5-0445-8421-6A27C80C3A10}">
      <dgm:prSet/>
      <dgm:spPr/>
      <dgm:t>
        <a:bodyPr/>
        <a:lstStyle/>
        <a:p>
          <a:endParaRPr lang="en-US"/>
        </a:p>
      </dgm:t>
    </dgm:pt>
    <dgm:pt modelId="{836F6F3A-A7EB-8548-AF93-F6FBFB7EFEBB}">
      <dgm:prSet phldrT="[Text]"/>
      <dgm:spPr/>
      <dgm:t>
        <a:bodyPr/>
        <a:lstStyle/>
        <a:p>
          <a:r>
            <a:rPr lang="en-US" dirty="0" smtClean="0"/>
            <a:t>Pain</a:t>
          </a:r>
          <a:endParaRPr lang="en-US" dirty="0"/>
        </a:p>
      </dgm:t>
    </dgm:pt>
    <dgm:pt modelId="{AE6889EA-E04D-D444-97A1-B985E2C8A5BA}" type="parTrans" cxnId="{A162F391-2A66-9640-8C97-38796B5E07A3}">
      <dgm:prSet/>
      <dgm:spPr/>
      <dgm:t>
        <a:bodyPr/>
        <a:lstStyle/>
        <a:p>
          <a:endParaRPr lang="en-US"/>
        </a:p>
      </dgm:t>
    </dgm:pt>
    <dgm:pt modelId="{CFBA0E79-5316-2D40-B9AA-204157344284}" type="sibTrans" cxnId="{A162F391-2A66-9640-8C97-38796B5E07A3}">
      <dgm:prSet/>
      <dgm:spPr/>
      <dgm:t>
        <a:bodyPr/>
        <a:lstStyle/>
        <a:p>
          <a:endParaRPr lang="en-US"/>
        </a:p>
      </dgm:t>
    </dgm:pt>
    <dgm:pt modelId="{AC4A9F7E-A84C-EE4E-86FD-73896B30775C}" type="pres">
      <dgm:prSet presAssocID="{36338A32-7AA8-EE45-B543-E7BE1A9D0E9A}" presName="Name0" presStyleCnt="0">
        <dgm:presLayoutVars>
          <dgm:dir/>
          <dgm:resizeHandles val="exact"/>
        </dgm:presLayoutVars>
      </dgm:prSet>
      <dgm:spPr/>
      <dgm:t>
        <a:bodyPr/>
        <a:lstStyle/>
        <a:p>
          <a:endParaRPr lang="en-US"/>
        </a:p>
      </dgm:t>
    </dgm:pt>
    <dgm:pt modelId="{DC14B0DF-F00B-CB45-B861-6F5D8452CD84}" type="pres">
      <dgm:prSet presAssocID="{A9BBC566-5E84-5E4F-8946-D073420FB076}" presName="Name5" presStyleLbl="vennNode1" presStyleIdx="0" presStyleCnt="3">
        <dgm:presLayoutVars>
          <dgm:bulletEnabled val="1"/>
        </dgm:presLayoutVars>
      </dgm:prSet>
      <dgm:spPr/>
      <dgm:t>
        <a:bodyPr/>
        <a:lstStyle/>
        <a:p>
          <a:endParaRPr lang="en-US"/>
        </a:p>
      </dgm:t>
    </dgm:pt>
    <dgm:pt modelId="{18806ED7-BF1C-CB46-941C-3B257AD3E947}" type="pres">
      <dgm:prSet presAssocID="{D503FC2B-487F-3D45-B977-9FEB03D77334}" presName="space" presStyleCnt="0"/>
      <dgm:spPr/>
    </dgm:pt>
    <dgm:pt modelId="{CAB41A9F-FBF6-8D42-8EFA-3B1D2BAD17B2}" type="pres">
      <dgm:prSet presAssocID="{8AB76D83-8291-0F46-A69C-9D721102825E}" presName="Name5" presStyleLbl="vennNode1" presStyleIdx="1" presStyleCnt="3">
        <dgm:presLayoutVars>
          <dgm:bulletEnabled val="1"/>
        </dgm:presLayoutVars>
      </dgm:prSet>
      <dgm:spPr/>
      <dgm:t>
        <a:bodyPr/>
        <a:lstStyle/>
        <a:p>
          <a:endParaRPr lang="en-US"/>
        </a:p>
      </dgm:t>
    </dgm:pt>
    <dgm:pt modelId="{9268406D-31A3-4E43-8629-060FBA93721E}" type="pres">
      <dgm:prSet presAssocID="{08F560E5-32A0-924A-9D3F-5D086553977E}" presName="space" presStyleCnt="0"/>
      <dgm:spPr/>
    </dgm:pt>
    <dgm:pt modelId="{1743CFD8-1703-964F-A415-568F49B6BF2B}" type="pres">
      <dgm:prSet presAssocID="{836F6F3A-A7EB-8548-AF93-F6FBFB7EFEBB}" presName="Name5" presStyleLbl="vennNode1" presStyleIdx="2" presStyleCnt="3">
        <dgm:presLayoutVars>
          <dgm:bulletEnabled val="1"/>
        </dgm:presLayoutVars>
      </dgm:prSet>
      <dgm:spPr/>
      <dgm:t>
        <a:bodyPr/>
        <a:lstStyle/>
        <a:p>
          <a:endParaRPr lang="en-US"/>
        </a:p>
      </dgm:t>
    </dgm:pt>
  </dgm:ptLst>
  <dgm:cxnLst>
    <dgm:cxn modelId="{F4B950CC-782E-A649-97F2-8F5B28A02C2C}" type="presOf" srcId="{836F6F3A-A7EB-8548-AF93-F6FBFB7EFEBB}" destId="{1743CFD8-1703-964F-A415-568F49B6BF2B}" srcOrd="0" destOrd="0" presId="urn:microsoft.com/office/officeart/2005/8/layout/venn3"/>
    <dgm:cxn modelId="{A162F391-2A66-9640-8C97-38796B5E07A3}" srcId="{36338A32-7AA8-EE45-B543-E7BE1A9D0E9A}" destId="{836F6F3A-A7EB-8548-AF93-F6FBFB7EFEBB}" srcOrd="2" destOrd="0" parTransId="{AE6889EA-E04D-D444-97A1-B985E2C8A5BA}" sibTransId="{CFBA0E79-5316-2D40-B9AA-204157344284}"/>
    <dgm:cxn modelId="{5DE7A75F-BE79-3547-B893-46A5C26D273C}" type="presOf" srcId="{A9BBC566-5E84-5E4F-8946-D073420FB076}" destId="{DC14B0DF-F00B-CB45-B861-6F5D8452CD84}" srcOrd="0" destOrd="0" presId="urn:microsoft.com/office/officeart/2005/8/layout/venn3"/>
    <dgm:cxn modelId="{3C3DAEDB-E13B-B747-BCD7-397887207249}" srcId="{36338A32-7AA8-EE45-B543-E7BE1A9D0E9A}" destId="{A9BBC566-5E84-5E4F-8946-D073420FB076}" srcOrd="0" destOrd="0" parTransId="{0643A932-9425-0047-9962-A5D6E0E41C4D}" sibTransId="{D503FC2B-487F-3D45-B977-9FEB03D77334}"/>
    <dgm:cxn modelId="{9061EC14-7FE5-0445-8421-6A27C80C3A10}" srcId="{36338A32-7AA8-EE45-B543-E7BE1A9D0E9A}" destId="{8AB76D83-8291-0F46-A69C-9D721102825E}" srcOrd="1" destOrd="0" parTransId="{061144F1-4F14-E14B-9BC8-AD9DF175CB46}" sibTransId="{08F560E5-32A0-924A-9D3F-5D086553977E}"/>
    <dgm:cxn modelId="{B8B309F0-59D1-A94B-9336-CC64505F2D12}" type="presOf" srcId="{8AB76D83-8291-0F46-A69C-9D721102825E}" destId="{CAB41A9F-FBF6-8D42-8EFA-3B1D2BAD17B2}" srcOrd="0" destOrd="0" presId="urn:microsoft.com/office/officeart/2005/8/layout/venn3"/>
    <dgm:cxn modelId="{A0FCC597-4BAD-6D46-BFDD-C8015535A9F4}" type="presOf" srcId="{36338A32-7AA8-EE45-B543-E7BE1A9D0E9A}" destId="{AC4A9F7E-A84C-EE4E-86FD-73896B30775C}" srcOrd="0" destOrd="0" presId="urn:microsoft.com/office/officeart/2005/8/layout/venn3"/>
    <dgm:cxn modelId="{BA218BC4-4813-6840-ACC2-8DAAEA7BFD90}" type="presParOf" srcId="{AC4A9F7E-A84C-EE4E-86FD-73896B30775C}" destId="{DC14B0DF-F00B-CB45-B861-6F5D8452CD84}" srcOrd="0" destOrd="0" presId="urn:microsoft.com/office/officeart/2005/8/layout/venn3"/>
    <dgm:cxn modelId="{A390E52C-93A3-0846-85CC-FF27FAABB65A}" type="presParOf" srcId="{AC4A9F7E-A84C-EE4E-86FD-73896B30775C}" destId="{18806ED7-BF1C-CB46-941C-3B257AD3E947}" srcOrd="1" destOrd="0" presId="urn:microsoft.com/office/officeart/2005/8/layout/venn3"/>
    <dgm:cxn modelId="{254755D8-2876-5C41-A710-EC0B54601687}" type="presParOf" srcId="{AC4A9F7E-A84C-EE4E-86FD-73896B30775C}" destId="{CAB41A9F-FBF6-8D42-8EFA-3B1D2BAD17B2}" srcOrd="2" destOrd="0" presId="urn:microsoft.com/office/officeart/2005/8/layout/venn3"/>
    <dgm:cxn modelId="{D7C6A411-5D39-4045-8056-16BAE4F23D22}" type="presParOf" srcId="{AC4A9F7E-A84C-EE4E-86FD-73896B30775C}" destId="{9268406D-31A3-4E43-8629-060FBA93721E}" srcOrd="3" destOrd="0" presId="urn:microsoft.com/office/officeart/2005/8/layout/venn3"/>
    <dgm:cxn modelId="{03D94B35-917F-3549-90BC-BAEC5DAD7F9A}" type="presParOf" srcId="{AC4A9F7E-A84C-EE4E-86FD-73896B30775C}" destId="{1743CFD8-1703-964F-A415-568F49B6BF2B}" srcOrd="4" destOrd="0" presId="urn:microsoft.com/office/officeart/2005/8/layout/venn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01349-A0E6-FA4B-817E-F6F6FB4AFA8A}" type="datetimeFigureOut">
              <a:rPr lang="en-US" smtClean="0"/>
              <a:pPr/>
              <a:t>6/19/09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65F36-B113-9C43-9687-D5A8CF980E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Messed with</a:t>
            </a:r>
            <a:endParaRPr lang="en-US" dirty="0"/>
          </a:p>
        </p:txBody>
      </p:sp>
      <p:sp>
        <p:nvSpPr>
          <p:cNvPr id="4" name="Slide Number Placeholder 3"/>
          <p:cNvSpPr>
            <a:spLocks noGrp="1"/>
          </p:cNvSpPr>
          <p:nvPr>
            <p:ph type="sldNum" sz="quarter" idx="10"/>
          </p:nvPr>
        </p:nvSpPr>
        <p:spPr/>
        <p:txBody>
          <a:bodyPr/>
          <a:lstStyle/>
          <a:p>
            <a:fld id="{85365F36-B113-9C43-9687-D5A8CF980E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365F36-B113-9C43-9687-D5A8CF980EF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365F36-B113-9C43-9687-D5A8CF980EF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[Mains 58]</a:t>
            </a:r>
            <a:endParaRPr lang="en-US" dirty="0"/>
          </a:p>
        </p:txBody>
      </p:sp>
      <p:sp>
        <p:nvSpPr>
          <p:cNvPr id="4" name="Slide Number Placeholder 3"/>
          <p:cNvSpPr>
            <a:spLocks noGrp="1"/>
          </p:cNvSpPr>
          <p:nvPr>
            <p:ph type="sldNum" sz="quarter" idx="10"/>
          </p:nvPr>
        </p:nvSpPr>
        <p:spPr/>
        <p:txBody>
          <a:bodyPr/>
          <a:lstStyle/>
          <a:p>
            <a:fld id="{85365F36-B113-9C43-9687-D5A8CF980EF4}"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a:t>
            </a:r>
            <a:endParaRPr lang="en-US" dirty="0"/>
          </a:p>
        </p:txBody>
      </p:sp>
      <p:sp>
        <p:nvSpPr>
          <p:cNvPr id="4" name="Slide Number Placeholder 3"/>
          <p:cNvSpPr>
            <a:spLocks noGrp="1"/>
          </p:cNvSpPr>
          <p:nvPr>
            <p:ph type="sldNum" sz="quarter" idx="10"/>
          </p:nvPr>
        </p:nvSpPr>
        <p:spPr/>
        <p:txBody>
          <a:bodyPr/>
          <a:lstStyle/>
          <a:p>
            <a:fld id="{85365F36-B113-9C43-9687-D5A8CF980EF4}"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12" name="Picture 11" descr="ticket7R.png"/>
          <p:cNvPicPr>
            <a:picLocks noChangeAspect="1"/>
          </p:cNvPicPr>
          <p:nvPr/>
        </p:nvPicPr>
        <p:blipFill>
          <a:blip r:embed="rId2" cstate="print"/>
          <a:stretch>
            <a:fillRect/>
          </a:stretch>
        </p:blipFill>
        <p:spPr>
          <a:xfrm rot="1082531">
            <a:off x="5549163" y="1756449"/>
            <a:ext cx="1097280" cy="556207"/>
          </a:xfrm>
          <a:prstGeom prst="rect">
            <a:avLst/>
          </a:prstGeom>
        </p:spPr>
      </p:pic>
      <p:pic>
        <p:nvPicPr>
          <p:cNvPr id="13" name="Picture 12" descr="ticket8R.png"/>
          <p:cNvPicPr>
            <a:picLocks noChangeAspect="1"/>
          </p:cNvPicPr>
          <p:nvPr/>
        </p:nvPicPr>
        <p:blipFill>
          <a:blip r:embed="rId3" cstate="print"/>
          <a:stretch>
            <a:fillRect/>
          </a:stretch>
        </p:blipFill>
        <p:spPr>
          <a:xfrm rot="20712257">
            <a:off x="5383242" y="2155148"/>
            <a:ext cx="1097280" cy="556207"/>
          </a:xfrm>
          <a:prstGeom prst="rect">
            <a:avLst/>
          </a:prstGeom>
        </p:spPr>
      </p:pic>
      <p:sp>
        <p:nvSpPr>
          <p:cNvPr id="2" name="Title 1"/>
          <p:cNvSpPr>
            <a:spLocks noGrp="1"/>
          </p:cNvSpPr>
          <p:nvPr>
            <p:ph type="ctrTitle"/>
          </p:nvPr>
        </p:nvSpPr>
        <p:spPr>
          <a:xfrm>
            <a:off x="685800" y="4270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85800" y="5257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EC6B028-F2C3-744B-8C0A-358A95F8C94E}" type="datetimeFigureOut">
              <a:rPr lang="en-US" smtClean="0"/>
              <a:pPr/>
              <a:t>6/19/09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11" name="Picture 10" descr="42-16393499.png"/>
          <p:cNvPicPr>
            <a:picLocks noChangeAspect="1"/>
          </p:cNvPicPr>
          <p:nvPr/>
        </p:nvPicPr>
        <p:blipFill>
          <a:blip r:embed="rId4"/>
          <a:stretch>
            <a:fillRect/>
          </a:stretch>
        </p:blipFill>
        <p:spPr>
          <a:xfrm>
            <a:off x="2516386" y="304800"/>
            <a:ext cx="3427214" cy="4343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EC6B028-F2C3-744B-8C0A-358A95F8C94E}" type="datetimeFigureOut">
              <a:rPr lang="en-US" smtClean="0"/>
              <a:pPr/>
              <a:t>6/19/09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EC6B028-F2C3-744B-8C0A-358A95F8C94E}" type="datetimeFigureOut">
              <a:rPr lang="en-US" smtClean="0"/>
              <a:pPr/>
              <a:t>6/19/09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EC6B028-F2C3-744B-8C0A-358A95F8C94E}" type="datetimeFigureOut">
              <a:rPr lang="en-US" smtClean="0"/>
              <a:pPr/>
              <a:t>6/19/09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EE1A-1FAE-934B-A9B1-881273295039}"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C6B028-F2C3-744B-8C0A-358A95F8C94E}" type="datetimeFigureOut">
              <a:rPr lang="en-US" smtClean="0"/>
              <a:pPr/>
              <a:t>6/19/09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C6B028-F2C3-744B-8C0A-358A95F8C94E}" type="datetimeFigureOut">
              <a:rPr lang="en-US" smtClean="0"/>
              <a:pPr/>
              <a:t>6/19/09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C6B028-F2C3-744B-8C0A-358A95F8C94E}" type="datetimeFigureOut">
              <a:rPr lang="en-US" smtClean="0"/>
              <a:pPr/>
              <a:t>6/19/09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11" name="Picture 10" descr="ticket7R.png"/>
          <p:cNvPicPr>
            <a:picLocks noChangeAspect="1"/>
          </p:cNvPicPr>
          <p:nvPr/>
        </p:nvPicPr>
        <p:blipFill>
          <a:blip r:embed="rId2"/>
          <a:stretch>
            <a:fillRect/>
          </a:stretch>
        </p:blipFill>
        <p:spPr>
          <a:xfrm rot="1399111">
            <a:off x="6492546" y="1596318"/>
            <a:ext cx="2212848" cy="1121684"/>
          </a:xfrm>
          <a:prstGeom prst="rect">
            <a:avLst/>
          </a:prstGeom>
        </p:spPr>
      </p:pic>
      <p:pic>
        <p:nvPicPr>
          <p:cNvPr id="12" name="Picture 11" descr="ticket8R.png"/>
          <p:cNvPicPr>
            <a:picLocks noChangeAspect="1"/>
          </p:cNvPicPr>
          <p:nvPr/>
        </p:nvPicPr>
        <p:blipFill>
          <a:blip r:embed="rId3"/>
          <a:stretch>
            <a:fillRect/>
          </a:stretch>
        </p:blipFill>
        <p:spPr>
          <a:xfrm rot="21078374">
            <a:off x="5944691" y="2294396"/>
            <a:ext cx="2212848" cy="1121684"/>
          </a:xfrm>
          <a:prstGeom prst="rect">
            <a:avLst/>
          </a:prstGeom>
        </p:spPr>
      </p:pic>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EC6B028-F2C3-744B-8C0A-358A95F8C94E}" type="datetimeFigureOut">
              <a:rPr lang="en-US" smtClean="0"/>
              <a:pPr/>
              <a:t>6/19/09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3EE1A-1FAE-934B-A9B1-881273295039}"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6/19/09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pic>
        <p:nvPicPr>
          <p:cNvPr id="11" name="Picture 10" descr="ticket7R.png"/>
          <p:cNvPicPr>
            <a:picLocks noChangeAspect="1"/>
          </p:cNvPicPr>
          <p:nvPr/>
        </p:nvPicPr>
        <p:blipFill>
          <a:blip r:embed="rId2"/>
          <a:stretch>
            <a:fillRect/>
          </a:stretch>
        </p:blipFill>
        <p:spPr>
          <a:xfrm rot="1399111">
            <a:off x="6035346" y="4568119"/>
            <a:ext cx="2212848" cy="1121684"/>
          </a:xfrm>
          <a:prstGeom prst="rect">
            <a:avLst/>
          </a:prstGeom>
        </p:spPr>
      </p:pic>
      <p:pic>
        <p:nvPicPr>
          <p:cNvPr id="12" name="Picture 11" descr="ticket8R.png"/>
          <p:cNvPicPr>
            <a:picLocks noChangeAspect="1"/>
          </p:cNvPicPr>
          <p:nvPr/>
        </p:nvPicPr>
        <p:blipFill>
          <a:blip r:embed="rId3"/>
          <a:stretch>
            <a:fillRect/>
          </a:stretch>
        </p:blipFill>
        <p:spPr>
          <a:xfrm rot="20218495">
            <a:off x="5236620" y="5036281"/>
            <a:ext cx="2212848" cy="11216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EC6B028-F2C3-744B-8C0A-358A95F8C94E}" type="datetimeFigureOut">
              <a:rPr lang="en-US" smtClean="0"/>
              <a:pPr/>
              <a:t>6/19/09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C6B028-F2C3-744B-8C0A-358A95F8C94E}" type="datetimeFigureOut">
              <a:rPr lang="en-US" smtClean="0"/>
              <a:pPr/>
              <a:t>6/19/09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3EE1A-1FAE-934B-A9B1-881273295039}"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EC6B028-F2C3-744B-8C0A-358A95F8C94E}" type="datetimeFigureOut">
              <a:rPr lang="en-US" smtClean="0"/>
              <a:pPr/>
              <a:t>6/19/09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6B028-F2C3-744B-8C0A-358A95F8C94E}" type="datetimeFigureOut">
              <a:rPr lang="en-US" smtClean="0"/>
              <a:pPr/>
              <a:t>6/19/09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B028-F2C3-744B-8C0A-358A95F8C94E}" type="datetimeFigureOut">
              <a:rPr lang="en-US" smtClean="0"/>
              <a:pPr/>
              <a:t>6/19/09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3EE1A-1FAE-934B-A9B1-8812732950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3.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EC6B028-F2C3-744B-8C0A-358A95F8C94E}" type="datetimeFigureOut">
              <a:rPr lang="en-US" smtClean="0"/>
              <a:pPr/>
              <a:t>6/19/09</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923EE1A-1FAE-934B-A9B1-88127329503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34.xml.rels><?xml version="1.0" encoding="UTF-8" standalone="yes"?>
<Relationships xmlns="http://schemas.openxmlformats.org/package/2006/relationships"><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35.xml.rels><?xml version="1.0" encoding="UTF-8" standalone="yes"?>
<Relationships xmlns="http://schemas.openxmlformats.org/package/2006/relationships"><Relationship Id="rId4" Type="http://schemas.openxmlformats.org/officeDocument/2006/relationships/diagramQuickStyle" Target="../diagrams/quickStyle4.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36.xml.rels><?xml version="1.0" encoding="UTF-8" standalone="yes"?>
<Relationships xmlns="http://schemas.openxmlformats.org/package/2006/relationships"><Relationship Id="rId4"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37.xml.rels><?xml version="1.0" encoding="UTF-8" standalone="yes"?>
<Relationships xmlns="http://schemas.openxmlformats.org/package/2006/relationships"><Relationship Id="rId4" Type="http://schemas.openxmlformats.org/officeDocument/2006/relationships/diagramQuickStyle" Target="../diagrams/quickStyle6.xml"/><Relationship Id="rId1" Type="http://schemas.openxmlformats.org/officeDocument/2006/relationships/slideLayout" Target="../slideLayouts/slideLayout2.xml"/><Relationship Id="rId2" Type="http://schemas.openxmlformats.org/officeDocument/2006/relationships/diagramData" Target="../diagrams/data6.xml"/><Relationship Id="rId3" Type="http://schemas.openxmlformats.org/officeDocument/2006/relationships/diagramLayout" Target="../diagrams/layout6.xml"/><Relationship Id="rId5" Type="http://schemas.openxmlformats.org/officeDocument/2006/relationships/diagramColors" Target="../diagrams/colors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diagramQuickStyle" Target="../diagrams/quickStyle7.xml"/><Relationship Id="rId1" Type="http://schemas.openxmlformats.org/officeDocument/2006/relationships/slideLayout" Target="../slideLayouts/slideLayout2.xml"/><Relationship Id="rId2" Type="http://schemas.openxmlformats.org/officeDocument/2006/relationships/diagramData" Target="../diagrams/data7.xml"/><Relationship Id="rId3" Type="http://schemas.openxmlformats.org/officeDocument/2006/relationships/diagramLayout" Target="../diagrams/layout7.xml"/><Relationship Id="rId5" Type="http://schemas.openxmlformats.org/officeDocument/2006/relationships/diagramColors" Target="../diagrams/colors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4" Type="http://schemas.openxmlformats.org/officeDocument/2006/relationships/diagramQuickStyle" Target="../diagrams/quickStyle8.xml"/><Relationship Id="rId1" Type="http://schemas.openxmlformats.org/officeDocument/2006/relationships/slideLayout" Target="../slideLayouts/slideLayout2.xml"/><Relationship Id="rId2" Type="http://schemas.openxmlformats.org/officeDocument/2006/relationships/diagramData" Target="../diagrams/data8.xml"/><Relationship Id="rId3" Type="http://schemas.openxmlformats.org/officeDocument/2006/relationships/diagramLayout" Target="../diagrams/layout8.xml"/><Relationship Id="rId5" Type="http://schemas.openxmlformats.org/officeDocument/2006/relationships/diagramColors" Target="../diagrams/colors8.xml"/></Relationships>
</file>

<file path=ppt/slides/_rels/slide41.xml.rels><?xml version="1.0" encoding="UTF-8" standalone="yes"?>
<Relationships xmlns="http://schemas.openxmlformats.org/package/2006/relationships"><Relationship Id="rId4" Type="http://schemas.openxmlformats.org/officeDocument/2006/relationships/diagramQuickStyle" Target="../diagrams/quickStyle9.xml"/><Relationship Id="rId1" Type="http://schemas.openxmlformats.org/officeDocument/2006/relationships/slideLayout" Target="../slideLayouts/slideLayout2.xml"/><Relationship Id="rId2" Type="http://schemas.openxmlformats.org/officeDocument/2006/relationships/diagramData" Target="../diagrams/data9.xml"/><Relationship Id="rId3" Type="http://schemas.openxmlformats.org/officeDocument/2006/relationships/diagramLayout" Target="../diagrams/layout9.xml"/><Relationship Id="rId5" Type="http://schemas.openxmlformats.org/officeDocument/2006/relationships/diagramColors" Target="../diagrams/colors9.xml"/></Relationships>
</file>

<file path=ppt/slides/_rels/slide42.xml.rels><?xml version="1.0" encoding="UTF-8" standalone="yes"?>
<Relationships xmlns="http://schemas.openxmlformats.org/package/2006/relationships"><Relationship Id="rId4" Type="http://schemas.openxmlformats.org/officeDocument/2006/relationships/diagramQuickStyle" Target="../diagrams/quickStyle10.xml"/><Relationship Id="rId1" Type="http://schemas.openxmlformats.org/officeDocument/2006/relationships/slideLayout" Target="../slideLayouts/slideLayout2.xml"/><Relationship Id="rId2" Type="http://schemas.openxmlformats.org/officeDocument/2006/relationships/diagramData" Target="../diagrams/data10.xml"/><Relationship Id="rId3" Type="http://schemas.openxmlformats.org/officeDocument/2006/relationships/diagramLayout" Target="../diagrams/layout10.xml"/><Relationship Id="rId5" Type="http://schemas.openxmlformats.org/officeDocument/2006/relationships/diagramColors" Target="../diagrams/colors10.xml"/></Relationships>
</file>

<file path=ppt/slides/_rels/slide43.xml.rels><?xml version="1.0" encoding="UTF-8" standalone="yes"?>
<Relationships xmlns="http://schemas.openxmlformats.org/package/2006/relationships"><Relationship Id="rId4" Type="http://schemas.openxmlformats.org/officeDocument/2006/relationships/diagramQuickStyle" Target="../diagrams/quickStyle11.xml"/><Relationship Id="rId1" Type="http://schemas.openxmlformats.org/officeDocument/2006/relationships/slideLayout" Target="../slideLayouts/slideLayout2.xml"/><Relationship Id="rId2" Type="http://schemas.openxmlformats.org/officeDocument/2006/relationships/diagramData" Target="../diagrams/data11.xml"/><Relationship Id="rId3" Type="http://schemas.openxmlformats.org/officeDocument/2006/relationships/diagramLayout" Target="../diagrams/layout11.xml"/><Relationship Id="rId5" Type="http://schemas.openxmlformats.org/officeDocument/2006/relationships/diagramColors" Target="../diagrams/colors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diagramQuickStyle" Target="../diagrams/quickStyle12.xml"/><Relationship Id="rId1" Type="http://schemas.openxmlformats.org/officeDocument/2006/relationships/slideLayout" Target="../slideLayouts/slideLayout2.xml"/><Relationship Id="rId2" Type="http://schemas.openxmlformats.org/officeDocument/2006/relationships/diagramData" Target="../diagrams/data12.xml"/><Relationship Id="rId3" Type="http://schemas.openxmlformats.org/officeDocument/2006/relationships/diagramLayout" Target="../diagrams/layout12.xml"/><Relationship Id="rId5" Type="http://schemas.openxmlformats.org/officeDocument/2006/relationships/diagramColors" Target="../diagrams/colors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4" Type="http://schemas.openxmlformats.org/officeDocument/2006/relationships/diagramQuickStyle" Target="../diagrams/quickStyle13.xml"/><Relationship Id="rId1" Type="http://schemas.openxmlformats.org/officeDocument/2006/relationships/slideLayout" Target="../slideLayouts/slideLayout2.xml"/><Relationship Id="rId2" Type="http://schemas.openxmlformats.org/officeDocument/2006/relationships/diagramData" Target="../diagrams/data13.xml"/><Relationship Id="rId3" Type="http://schemas.openxmlformats.org/officeDocument/2006/relationships/diagramLayout" Target="../diagrams/layout13.xml"/><Relationship Id="rId5" Type="http://schemas.openxmlformats.org/officeDocument/2006/relationships/diagramColors" Target="../diagrams/colors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4" Type="http://schemas.openxmlformats.org/officeDocument/2006/relationships/diagramQuickStyle" Target="../diagrams/quickStyle14.xml"/><Relationship Id="rId1" Type="http://schemas.openxmlformats.org/officeDocument/2006/relationships/slideLayout" Target="../slideLayouts/slideLayout2.xml"/><Relationship Id="rId2" Type="http://schemas.openxmlformats.org/officeDocument/2006/relationships/diagramData" Target="../diagrams/data14.xml"/><Relationship Id="rId3" Type="http://schemas.openxmlformats.org/officeDocument/2006/relationships/diagramLayout" Target="../diagrams/layout14.xml"/><Relationship Id="rId5" Type="http://schemas.openxmlformats.org/officeDocument/2006/relationships/diagramColors" Target="../diagrams/colors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429px-Sodoma_Sebastian-1525.jpg"/>
          <p:cNvPicPr>
            <a:picLocks noGrp="1" noChangeAspect="1"/>
          </p:cNvPicPr>
          <p:nvPr>
            <p:ph type="pic" idx="1"/>
          </p:nvPr>
        </p:nvPicPr>
        <p:blipFill>
          <a:blip r:embed="rId3"/>
          <a:srcRect t="-4367" b="-4367"/>
          <a:stretch>
            <a:fillRect/>
          </a:stretch>
        </p:blipFill>
        <p:spPr/>
      </p:pic>
      <p:sp>
        <p:nvSpPr>
          <p:cNvPr id="5" name="Text Placeholder 4"/>
          <p:cNvSpPr>
            <a:spLocks noGrp="1"/>
          </p:cNvSpPr>
          <p:nvPr>
            <p:ph type="body" sz="half" idx="2"/>
          </p:nvPr>
        </p:nvSpPr>
        <p:spPr/>
        <p:txBody>
          <a:bodyPr>
            <a:normAutofit/>
          </a:bodyPr>
          <a:lstStyle/>
          <a:p>
            <a:pPr algn="ctr"/>
            <a:r>
              <a:rPr lang="en-US" sz="4400" dirty="0"/>
              <a:t>h</a:t>
            </a:r>
            <a:r>
              <a:rPr lang="en-US" sz="4400" dirty="0" smtClean="0"/>
              <a:t>urts so good</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Concepts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spcAft>
                <a:spcPts val="600"/>
              </a:spcAft>
              <a:buNone/>
            </a:pPr>
            <a:r>
              <a:rPr lang="en-US" sz="3200" u="sng" dirty="0" smtClean="0"/>
              <a:t>Scene</a:t>
            </a:r>
            <a:r>
              <a:rPr lang="en-US" sz="3200" dirty="0" smtClean="0"/>
              <a:t>: An interaction involving the causation of masochistic pain.</a:t>
            </a:r>
          </a:p>
          <a:p>
            <a:pPr>
              <a:spcAft>
                <a:spcPts val="600"/>
              </a:spcAft>
              <a:buNone/>
            </a:pPr>
            <a:r>
              <a:rPr lang="en-US" sz="3200" u="sng" dirty="0" smtClean="0"/>
              <a:t>Top</a:t>
            </a:r>
            <a:r>
              <a:rPr lang="en-US" sz="3200" dirty="0" smtClean="0"/>
              <a:t>: The person providing the pain</a:t>
            </a:r>
          </a:p>
          <a:p>
            <a:pPr>
              <a:spcAft>
                <a:spcPts val="600"/>
              </a:spcAft>
              <a:buNone/>
            </a:pPr>
            <a:r>
              <a:rPr lang="en-US" sz="3200" u="sng" dirty="0" smtClean="0"/>
              <a:t>Bottom</a:t>
            </a:r>
            <a:r>
              <a:rPr lang="en-US" sz="3200" dirty="0" smtClean="0"/>
              <a:t>: The person receiving the pain</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200" u="sng" dirty="0" smtClean="0"/>
              <a:t>Masochistic pains</a:t>
            </a:r>
            <a:r>
              <a:rPr lang="en-US" sz="3200" dirty="0" smtClean="0"/>
              <a:t> </a:t>
            </a:r>
          </a:p>
          <a:p>
            <a:pPr>
              <a:buNone/>
            </a:pPr>
            <a:r>
              <a:rPr lang="en-US" sz="3200" dirty="0" smtClean="0"/>
              <a:t>	The sought after pains that occur in sexual or quasi-sexual contexts.</a:t>
            </a:r>
          </a:p>
          <a:p>
            <a:pPr>
              <a:buNone/>
            </a:pPr>
            <a:r>
              <a:rPr lang="en-US" sz="3200" u="sng" dirty="0" smtClean="0"/>
              <a:t>Masochists</a:t>
            </a:r>
            <a:r>
              <a:rPr lang="en-US" sz="3200" dirty="0" smtClean="0"/>
              <a:t> </a:t>
            </a:r>
          </a:p>
          <a:p>
            <a:pPr>
              <a:buNone/>
            </a:pPr>
            <a:r>
              <a:rPr lang="en-US" sz="3200" dirty="0" smtClean="0"/>
              <a:t>	Those who seek to experience masochistic pains.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Pains Are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 Set Boundaries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sufficient condition</a:t>
            </a:r>
            <a:endParaRPr lang="en-US" dirty="0"/>
          </a:p>
        </p:txBody>
      </p:sp>
      <p:sp>
        <p:nvSpPr>
          <p:cNvPr id="3" name="Content Placeholder 2"/>
          <p:cNvSpPr>
            <a:spLocks noGrp="1"/>
          </p:cNvSpPr>
          <p:nvPr>
            <p:ph idx="1"/>
          </p:nvPr>
        </p:nvSpPr>
        <p:spPr/>
        <p:txBody>
          <a:bodyPr anchor="t"/>
          <a:lstStyle/>
          <a:p>
            <a:pPr>
              <a:buNone/>
            </a:pPr>
            <a:r>
              <a:rPr lang="en-US" sz="3200" dirty="0" smtClean="0"/>
              <a:t>If mental state </a:t>
            </a:r>
            <a:r>
              <a:rPr lang="en-US" sz="3200" dirty="0" err="1" smtClean="0"/>
              <a:t>x</a:t>
            </a:r>
            <a:r>
              <a:rPr lang="en-US" sz="3200" dirty="0" smtClean="0"/>
              <a:t> affects the value of a pain per se, then </a:t>
            </a:r>
            <a:r>
              <a:rPr lang="en-US" sz="3200" dirty="0" err="1" smtClean="0"/>
              <a:t>x</a:t>
            </a:r>
            <a:r>
              <a:rPr lang="en-US" sz="3200" dirty="0" smtClean="0"/>
              <a:t> is part of that pain.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principle</a:t>
            </a:r>
            <a:endParaRPr lang="en-US" dirty="0"/>
          </a:p>
        </p:txBody>
      </p:sp>
      <p:sp>
        <p:nvSpPr>
          <p:cNvPr id="3" name="Content Placeholder 2"/>
          <p:cNvSpPr>
            <a:spLocks noGrp="1"/>
          </p:cNvSpPr>
          <p:nvPr>
            <p:ph idx="1"/>
          </p:nvPr>
        </p:nvSpPr>
        <p:spPr/>
        <p:txBody>
          <a:bodyPr/>
          <a:lstStyle/>
          <a:p>
            <a:pPr>
              <a:buNone/>
            </a:pPr>
            <a:r>
              <a:rPr lang="en-US" sz="3200" dirty="0" smtClean="0"/>
              <a:t>If the presence, absence, or change in mental state </a:t>
            </a:r>
            <a:r>
              <a:rPr lang="en-US" sz="3200" dirty="0" err="1" smtClean="0"/>
              <a:t>x</a:t>
            </a:r>
            <a:r>
              <a:rPr lang="en-US" sz="3200" dirty="0" smtClean="0"/>
              <a:t> figures in a good story of the pain’s valence or degree of value, then </a:t>
            </a:r>
            <a:r>
              <a:rPr lang="en-US" sz="3200" dirty="0" err="1" smtClean="0"/>
              <a:t>x</a:t>
            </a:r>
            <a:r>
              <a:rPr lang="en-US" sz="3200" dirty="0" smtClean="0"/>
              <a:t> is part of that pain.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principle</a:t>
            </a:r>
            <a:endParaRPr lang="en-US" dirty="0"/>
          </a:p>
        </p:txBody>
      </p:sp>
      <p:sp>
        <p:nvSpPr>
          <p:cNvPr id="3" name="Content Placeholder 2"/>
          <p:cNvSpPr>
            <a:spLocks noGrp="1"/>
          </p:cNvSpPr>
          <p:nvPr>
            <p:ph idx="1"/>
          </p:nvPr>
        </p:nvSpPr>
        <p:spPr/>
        <p:txBody>
          <a:bodyPr>
            <a:normAutofit/>
          </a:bodyPr>
          <a:lstStyle/>
          <a:p>
            <a:pPr>
              <a:buNone/>
            </a:pPr>
            <a:r>
              <a:rPr lang="en-US" sz="3200" dirty="0" smtClean="0"/>
              <a:t>If the sufferer of pain </a:t>
            </a:r>
            <a:r>
              <a:rPr lang="en-US" sz="3200" dirty="0" err="1" smtClean="0"/>
              <a:t>x</a:t>
            </a:r>
            <a:r>
              <a:rPr lang="en-US" sz="3200" dirty="0" smtClean="0"/>
              <a:t> says that </a:t>
            </a:r>
            <a:r>
              <a:rPr lang="en-US" sz="3200" dirty="0" err="1" smtClean="0"/>
              <a:t>x</a:t>
            </a:r>
            <a:r>
              <a:rPr lang="en-US" sz="3200" dirty="0" smtClean="0"/>
              <a:t> has </a:t>
            </a:r>
            <a:r>
              <a:rPr lang="en-US" sz="3200" dirty="0" err="1" smtClean="0"/>
              <a:t>value</a:t>
            </a:r>
            <a:r>
              <a:rPr lang="en-US" sz="3200" baseline="-25000" dirty="0" err="1" smtClean="0"/>
              <a:t>n</a:t>
            </a:r>
            <a:r>
              <a:rPr lang="en-US" sz="3200" dirty="0" smtClean="0"/>
              <a:t>, then </a:t>
            </a:r>
            <a:r>
              <a:rPr lang="en-US" sz="3200" dirty="0" err="1" smtClean="0"/>
              <a:t>x</a:t>
            </a:r>
            <a:r>
              <a:rPr lang="en-US" sz="3200" dirty="0" smtClean="0"/>
              <a:t> has </a:t>
            </a:r>
            <a:r>
              <a:rPr lang="en-US" sz="3200" dirty="0" err="1" smtClean="0"/>
              <a:t>value</a:t>
            </a:r>
            <a:r>
              <a:rPr lang="en-US" sz="3200" baseline="-25000" dirty="0" err="1" smtClean="0"/>
              <a:t>n</a:t>
            </a:r>
            <a:r>
              <a:rPr lang="en-US" sz="32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Scarry</a:t>
            </a:r>
            <a:endParaRPr lang="en-US" dirty="0"/>
          </a:p>
        </p:txBody>
      </p:sp>
      <p:sp>
        <p:nvSpPr>
          <p:cNvPr id="3" name="Content Placeholder 2"/>
          <p:cNvSpPr>
            <a:spLocks noGrp="1"/>
          </p:cNvSpPr>
          <p:nvPr>
            <p:ph idx="1"/>
          </p:nvPr>
        </p:nvSpPr>
        <p:spPr/>
        <p:txBody>
          <a:bodyPr>
            <a:normAutofit/>
          </a:bodyPr>
          <a:lstStyle/>
          <a:p>
            <a:pPr>
              <a:buNone/>
            </a:pPr>
            <a:r>
              <a:rPr lang="en-US" sz="2800" dirty="0" smtClean="0"/>
              <a:t>	For the person in pain, so incontestably and </a:t>
            </a:r>
            <a:r>
              <a:rPr lang="en-US" sz="2800" dirty="0" err="1" smtClean="0"/>
              <a:t>unnegotiably</a:t>
            </a:r>
            <a:r>
              <a:rPr lang="en-US" sz="2800" dirty="0" smtClean="0"/>
              <a:t> present it is that ‘having pain’ may come to be thought of as the most vibrant example of what it is to ‘have certainty,’ while for the other person it is so elusive that ‘hearing about pain’ may exist as the primary model of what it is ‘to have doubt.’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noChangeAspect="1"/>
          </p:cNvSpPr>
          <p:nvPr>
            <p:ph idx="1"/>
          </p:nvPr>
        </p:nvSpPr>
        <p:spPr>
          <a:xfrm>
            <a:off x="457212" y="1600218"/>
            <a:ext cx="7802294" cy="4290967"/>
          </a:xfrm>
        </p:spPr>
        <p:txBody>
          <a:bodyPr>
            <a:normAutofit/>
          </a:bodyPr>
          <a:lstStyle/>
          <a:p>
            <a:pPr indent="0" algn="just">
              <a:buNone/>
            </a:pPr>
            <a:r>
              <a:rPr lang="en-US" dirty="0" smtClean="0"/>
              <a:t>François </a:t>
            </a:r>
            <a:r>
              <a:rPr lang="en-US" dirty="0"/>
              <a:t>Jacob writes that the pleasure center has been located, somewhere in the brain or in the spinal cord.</a:t>
            </a:r>
            <a:r>
              <a:rPr lang="en-US" dirty="0" smtClean="0"/>
              <a:t> A miracle</a:t>
            </a:r>
            <a:r>
              <a:rPr lang="en-US" dirty="0"/>
              <a:t>: it is immediately juxtaposed with the center of displeasure….What marvelous naïveté. And where would one locate masochism, in pleasure or displeasure</a:t>
            </a:r>
            <a:r>
              <a:rPr lang="en-US" dirty="0" smtClean="0"/>
              <a:t>?</a:t>
            </a:r>
          </a:p>
          <a:p>
            <a:pPr algn="r">
              <a:buNone/>
            </a:pPr>
            <a:r>
              <a:rPr lang="en-US" dirty="0">
                <a:sym typeface="Symbol"/>
              </a:rPr>
              <a:t>	</a:t>
            </a:r>
            <a:r>
              <a:rPr lang="en-US" dirty="0" err="1" smtClean="0">
                <a:sym typeface="Symbol"/>
              </a:rPr>
              <a:t></a:t>
            </a:r>
            <a:r>
              <a:rPr lang="en-US" dirty="0" err="1"/>
              <a:t>Jean</a:t>
            </a:r>
            <a:r>
              <a:rPr lang="en-US" dirty="0"/>
              <a:t> </a:t>
            </a:r>
            <a:r>
              <a:rPr lang="en-US" dirty="0" err="1" smtClean="0"/>
              <a:t>Baudrillard</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Woolf</a:t>
            </a:r>
            <a:endParaRPr lang="en-US" dirty="0"/>
          </a:p>
        </p:txBody>
      </p:sp>
      <p:sp>
        <p:nvSpPr>
          <p:cNvPr id="3" name="Content Placeholder 2"/>
          <p:cNvSpPr>
            <a:spLocks noGrp="1"/>
          </p:cNvSpPr>
          <p:nvPr>
            <p:ph idx="1"/>
          </p:nvPr>
        </p:nvSpPr>
        <p:spPr/>
        <p:txBody>
          <a:bodyPr>
            <a:normAutofit/>
          </a:bodyPr>
          <a:lstStyle/>
          <a:p>
            <a:pPr>
              <a:buNone/>
            </a:pPr>
            <a:r>
              <a:rPr lang="en-US" sz="3200" dirty="0" smtClean="0"/>
              <a:t>	The merest schoolgirl when she falls in love has Shakespeare or Keats to speak her mind for her, but let a suffer try to describe a pain in his head to a doctor and language at once runs dry.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Romanticizing Pain</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We need a way of identifying what makes up a pain. </a:t>
            </a:r>
          </a:p>
          <a:p>
            <a:r>
              <a:rPr lang="en-US" sz="2800" dirty="0" smtClean="0"/>
              <a:t>The answer: If there’s a good story about how something affects a pain’s value per se, then that thing is part of the pain. </a:t>
            </a:r>
          </a:p>
          <a:p>
            <a:r>
              <a:rPr lang="en-US" sz="2800" dirty="0" smtClean="0"/>
              <a:t>We start looking for such stories from certainty about the pain’s value.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Algolagnic pains</a:t>
            </a:r>
            <a:endParaRPr lang="en-US" dirty="0"/>
          </a:p>
        </p:txBody>
      </p:sp>
      <p:sp>
        <p:nvSpPr>
          <p:cNvPr id="3" name="Content Placeholder 2"/>
          <p:cNvSpPr>
            <a:spLocks noGrp="1"/>
          </p:cNvSpPr>
          <p:nvPr>
            <p:ph idx="1"/>
          </p:nvPr>
        </p:nvSpPr>
        <p:spPr/>
        <p:txBody>
          <a:bodyPr/>
          <a:lstStyle/>
          <a:p>
            <a:pPr>
              <a:buNone/>
            </a:pPr>
            <a:r>
              <a:rPr lang="en-US" sz="3200" dirty="0" smtClean="0"/>
              <a:t>Pains that are good per se partly in virtue of their connection to pleasures.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masochism</a:t>
            </a:r>
            <a:endParaRPr lang="en-US" dirty="0"/>
          </a:p>
        </p:txBody>
      </p:sp>
      <p:sp>
        <p:nvSpPr>
          <p:cNvPr id="3" name="Content Placeholder 2"/>
          <p:cNvSpPr>
            <a:spLocks noGrp="1"/>
          </p:cNvSpPr>
          <p:nvPr>
            <p:ph idx="1"/>
          </p:nvPr>
        </p:nvSpPr>
        <p:spPr/>
        <p:txBody>
          <a:bodyPr>
            <a:normAutofit/>
          </a:bodyPr>
          <a:lstStyle/>
          <a:p>
            <a:pPr>
              <a:buNone/>
            </a:pPr>
            <a:r>
              <a:rPr lang="en-US" sz="3200" dirty="0" smtClean="0"/>
              <a:t>A person is willing to endure the pain in order to get the much greater pleasure afterwards.</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200" dirty="0" smtClean="0"/>
              <a:t>	The pain-pleasure barrier could be thought of as that maximum level in intensity of a stimulus that still remains pleasurable. Towards and at the barrier…small twinges of pain are far </a:t>
            </a:r>
            <a:r>
              <a:rPr lang="en-US" sz="3200" i="1" dirty="0" smtClean="0"/>
              <a:t>outweighed</a:t>
            </a:r>
            <a:r>
              <a:rPr lang="en-US" sz="3200" dirty="0" smtClean="0"/>
              <a:t> by the pleasure. On passing through the barrier pain </a:t>
            </a:r>
            <a:r>
              <a:rPr lang="en-US" sz="3200" i="1" dirty="0" smtClean="0"/>
              <a:t>overrides</a:t>
            </a:r>
            <a:r>
              <a:rPr lang="en-US" sz="3200" dirty="0" smtClean="0"/>
              <a:t> the pleasure.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3200" dirty="0" smtClean="0"/>
              <a:t>	In SM, we also seek pain/pleasure settings precisely because they give us intense rewards. The kiss of the whip stings but gives such a delicious glow to the back. It exhilarates yet calms us.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as contrast</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t>Pain… functions in contrast to other sensations the top applies during the scene. A prolonged bout of pain can make subsequent pleasure…that much more intense.</a:t>
            </a:r>
          </a:p>
          <a:p>
            <a:pPr marL="457200" indent="-457200">
              <a:buFont typeface="+mj-lt"/>
              <a:buAutoNum type="arabicPeriod"/>
            </a:pPr>
            <a:r>
              <a:rPr lang="en-US" sz="2800" dirty="0" smtClean="0"/>
              <a:t>Even the absence of stimulation can be pleasurable when the pain fades.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hurts so good</a:t>
            </a:r>
            <a:endParaRPr lang="en-US" dirty="0"/>
          </a:p>
        </p:txBody>
      </p:sp>
      <p:pic>
        <p:nvPicPr>
          <p:cNvPr id="4" name="Content Placeholder 3" descr="429px-Sodoma_Sebastian-1525.jpg"/>
          <p:cNvPicPr>
            <a:picLocks noGrp="1" noChangeAspect="1"/>
          </p:cNvPicPr>
          <p:nvPr>
            <p:ph sz="half" idx="1"/>
          </p:nvPr>
        </p:nvPicPr>
        <p:blipFill>
          <a:blip r:embed="rId3"/>
          <a:srcRect l="-7755" r="-7755"/>
          <a:stretch>
            <a:fillRect/>
          </a:stretch>
        </p:blipFill>
        <p:spPr/>
      </p:pic>
      <p:sp>
        <p:nvSpPr>
          <p:cNvPr id="9" name="Text Placeholder 8"/>
          <p:cNvSpPr>
            <a:spLocks noGrp="1"/>
          </p:cNvSpPr>
          <p:nvPr>
            <p:ph sz="half" idx="2"/>
          </p:nvPr>
        </p:nvSpPr>
        <p:spPr/>
        <p:txBody>
          <a:bodyPr>
            <a:normAutofit lnSpcReduction="10000"/>
          </a:bodyPr>
          <a:lstStyle/>
          <a:p>
            <a:pPr marL="0" indent="0">
              <a:buNone/>
            </a:pPr>
            <a:r>
              <a:rPr lang="en-US" dirty="0" smtClean="0"/>
              <a:t>François Jacob writes that the pleasure center has been located, somewhere in the brain or in the spinal cord. </a:t>
            </a:r>
          </a:p>
          <a:p>
            <a:pPr marL="0" indent="0">
              <a:buNone/>
            </a:pPr>
            <a:r>
              <a:rPr lang="en-US" dirty="0" smtClean="0"/>
              <a:t>A miracle: it is immediately juxtaposed with the center of displeasure….What marvelous naïveté. And where would one locate masochism, in pleasure or displeasure?</a:t>
            </a:r>
          </a:p>
          <a:p>
            <a:pPr>
              <a:buNone/>
            </a:pPr>
            <a:r>
              <a:rPr lang="en-US" dirty="0" err="1" smtClean="0">
                <a:sym typeface="Symbol"/>
              </a:rPr>
              <a:t></a:t>
            </a:r>
            <a:r>
              <a:rPr lang="en-US" dirty="0" err="1" smtClean="0"/>
              <a:t>Jean</a:t>
            </a:r>
            <a:r>
              <a:rPr lang="en-US" dirty="0" smtClean="0"/>
              <a:t> </a:t>
            </a:r>
            <a:r>
              <a:rPr lang="en-US" dirty="0" err="1" smtClean="0"/>
              <a:t>Baudrillard</a:t>
            </a:r>
            <a:r>
              <a:rPr lang="en-US"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Could There Be Algolagnic Pains?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Freud</a:t>
            </a:r>
            <a:endParaRPr lang="en-US" dirty="0"/>
          </a:p>
        </p:txBody>
      </p:sp>
      <p:sp>
        <p:nvSpPr>
          <p:cNvPr id="3" name="Content Placeholder 2"/>
          <p:cNvSpPr>
            <a:spLocks noGrp="1"/>
          </p:cNvSpPr>
          <p:nvPr>
            <p:ph idx="1"/>
          </p:nvPr>
        </p:nvSpPr>
        <p:spPr/>
        <p:txBody>
          <a:bodyPr>
            <a:normAutofit/>
          </a:bodyPr>
          <a:lstStyle/>
          <a:p>
            <a:pPr>
              <a:buNone/>
            </a:pPr>
            <a:r>
              <a:rPr lang="en-US" sz="3200" dirty="0" smtClean="0"/>
              <a:t>	If the mental processes are governed by the pleasure principle in such a way that their first aim is the avoidance of </a:t>
            </a:r>
            <a:r>
              <a:rPr lang="en-US" sz="3200" dirty="0" err="1" smtClean="0"/>
              <a:t>unpleasure</a:t>
            </a:r>
            <a:r>
              <a:rPr lang="en-US" sz="3200" dirty="0" smtClean="0"/>
              <a:t> and the obtaining of pleasure, masochism is incomprehensible.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Evaluative use</a:t>
            </a:r>
            <a:endParaRPr lang="en-US" dirty="0"/>
          </a:p>
        </p:txBody>
      </p:sp>
      <p:graphicFrame>
        <p:nvGraphicFramePr>
          <p:cNvPr id="4" name="Content Placeholder 3"/>
          <p:cNvGraphicFramePr>
            <a:graphicFrameLocks noGrp="1"/>
          </p:cNvGraphicFramePr>
          <p:nvPr>
            <p:ph idx="1"/>
          </p:nvPr>
        </p:nvGraphicFramePr>
        <p:xfrm>
          <a:off x="685800" y="1869141"/>
          <a:ext cx="7770813" cy="425702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Taxonomic use</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interpretation</a:t>
            </a:r>
            <a:endParaRPr lang="en-US" dirty="0"/>
          </a:p>
        </p:txBody>
      </p:sp>
      <p:graphicFrame>
        <p:nvGraphicFramePr>
          <p:cNvPr id="4" name="Content Placeholder 3"/>
          <p:cNvGraphicFramePr>
            <a:graphicFrameLocks noGrp="1"/>
          </p:cNvGraphicFramePr>
          <p:nvPr>
            <p:ph idx="1"/>
          </p:nvPr>
        </p:nvGraphicFramePr>
        <p:xfrm>
          <a:off x="685800" y="1869141"/>
          <a:ext cx="7770813" cy="425702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interpretation</a:t>
            </a:r>
            <a:endParaRPr lang="en-US" dirty="0"/>
          </a:p>
        </p:txBody>
      </p:sp>
      <p:graphicFrame>
        <p:nvGraphicFramePr>
          <p:cNvPr id="4" name="Content Placeholder 3"/>
          <p:cNvGraphicFramePr>
            <a:graphicFrameLocks noGrp="1"/>
          </p:cNvGraphicFramePr>
          <p:nvPr>
            <p:ph idx="1"/>
          </p:nvPr>
        </p:nvGraphicFramePr>
        <p:xfrm>
          <a:off x="685800" y="1869141"/>
          <a:ext cx="7770813" cy="425702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interpretation</a:t>
            </a:r>
            <a:endParaRPr lang="en-US" dirty="0"/>
          </a:p>
        </p:txBody>
      </p:sp>
      <p:graphicFrame>
        <p:nvGraphicFramePr>
          <p:cNvPr id="4" name="Content Placeholder 3"/>
          <p:cNvGraphicFramePr>
            <a:graphicFrameLocks noGrp="1"/>
          </p:cNvGraphicFramePr>
          <p:nvPr>
            <p:ph idx="1"/>
          </p:nvPr>
        </p:nvGraphicFramePr>
        <p:xfrm>
          <a:off x="685800" y="1869141"/>
          <a:ext cx="7770813" cy="425702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Algolagnic pain</a:t>
            </a:r>
            <a:endParaRPr lang="en-US" dirty="0"/>
          </a:p>
        </p:txBody>
      </p:sp>
      <p:sp>
        <p:nvSpPr>
          <p:cNvPr id="3" name="Content Placeholder 2"/>
          <p:cNvSpPr>
            <a:spLocks noGrp="1"/>
          </p:cNvSpPr>
          <p:nvPr>
            <p:ph idx="1"/>
          </p:nvPr>
        </p:nvSpPr>
        <p:spPr/>
        <p:txBody>
          <a:bodyPr>
            <a:normAutofit/>
          </a:bodyPr>
          <a:lstStyle/>
          <a:p>
            <a:pPr>
              <a:buNone/>
            </a:pPr>
            <a:r>
              <a:rPr lang="en-US" sz="3200" dirty="0" err="1" smtClean="0"/>
              <a:t>x</a:t>
            </a:r>
            <a:r>
              <a:rPr lang="en-US" sz="3200" dirty="0" smtClean="0"/>
              <a:t> is an algolagnic pain only if </a:t>
            </a:r>
            <a:r>
              <a:rPr lang="en-US" sz="3200" dirty="0" err="1" smtClean="0"/>
              <a:t>x</a:t>
            </a:r>
            <a:r>
              <a:rPr lang="en-US" sz="3200" dirty="0" smtClean="0"/>
              <a:t> is good and some pleasure-related mental state </a:t>
            </a:r>
            <a:r>
              <a:rPr lang="en-US" sz="3200" dirty="0" err="1" smtClean="0"/>
              <a:t>y</a:t>
            </a:r>
            <a:r>
              <a:rPr lang="en-US" sz="3200" dirty="0" smtClean="0"/>
              <a:t> figures in </a:t>
            </a:r>
            <a:r>
              <a:rPr lang="en-US" sz="3200" dirty="0" err="1" smtClean="0"/>
              <a:t>x’s</a:t>
            </a:r>
            <a:r>
              <a:rPr lang="en-US" sz="3200" dirty="0" smtClean="0"/>
              <a:t> story.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Structures</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429px-Sodoma_Sebastian-1525.jpg"/>
          <p:cNvPicPr>
            <a:picLocks noGrp="1" noChangeAspect="1"/>
          </p:cNvPicPr>
          <p:nvPr>
            <p:ph sz="half" idx="1"/>
          </p:nvPr>
        </p:nvPicPr>
        <p:blipFill>
          <a:blip r:embed="rId3"/>
          <a:srcRect l="-7755" r="-7755"/>
          <a:stretch>
            <a:fillRect/>
          </a:stretch>
        </p:blipFill>
        <p:spPr>
          <a:xfrm>
            <a:off x="685800" y="685800"/>
            <a:ext cx="3611880" cy="5440363"/>
          </a:xfrm>
        </p:spPr>
      </p:pic>
      <p:sp>
        <p:nvSpPr>
          <p:cNvPr id="9" name="Text Placeholder 8"/>
          <p:cNvSpPr>
            <a:spLocks noGrp="1"/>
          </p:cNvSpPr>
          <p:nvPr>
            <p:ph sz="half" idx="2"/>
          </p:nvPr>
        </p:nvSpPr>
        <p:spPr>
          <a:xfrm>
            <a:off x="4844733" y="533400"/>
            <a:ext cx="3611880" cy="5592763"/>
          </a:xfrm>
        </p:spPr>
        <p:txBody>
          <a:bodyPr>
            <a:normAutofit/>
          </a:bodyPr>
          <a:lstStyle/>
          <a:p>
            <a:pPr marL="0" indent="0">
              <a:buNone/>
            </a:pPr>
            <a:r>
              <a:rPr lang="en-US" dirty="0" smtClean="0"/>
              <a:t>François Jacob writes that the pleasure center has been located, somewhere in the brain or in the spinal cord. </a:t>
            </a:r>
          </a:p>
          <a:p>
            <a:pPr marL="0" indent="0">
              <a:buNone/>
            </a:pPr>
            <a:r>
              <a:rPr lang="en-US" dirty="0" smtClean="0"/>
              <a:t>A miracle: it is immediately juxtaposed with the center of displeasure….What marvelous naïveté. And where would one locate masochism, in pleasure or displeasure?</a:t>
            </a:r>
          </a:p>
          <a:p>
            <a:pPr>
              <a:buNone/>
            </a:pPr>
            <a:r>
              <a:rPr lang="en-US" dirty="0" err="1" smtClean="0">
                <a:sym typeface="Symbol"/>
              </a:rPr>
              <a:t></a:t>
            </a:r>
            <a:r>
              <a:rPr lang="en-US" dirty="0" err="1" smtClean="0"/>
              <a:t>Jean</a:t>
            </a:r>
            <a:r>
              <a:rPr lang="en-US" dirty="0" smtClean="0"/>
              <a:t> </a:t>
            </a:r>
            <a:r>
              <a:rPr lang="en-US" dirty="0" err="1" smtClean="0"/>
              <a:t>Baudrillard</a:t>
            </a:r>
            <a:r>
              <a:rPr lang="en-US" dirty="0" smtClean="0"/>
              <a:t>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Root Cases</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Concomitant cases</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cases</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Root Cases</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3200" dirty="0" smtClean="0"/>
              <a:t>	Given involuntarily, and in an atmosphere of distrust, pain is torture, whatever the motive….But given consensually, between equals, pain can be a most incredible form of love….If we were tied down against our wills by some asshole we didn’t trust… that whip would feel very unpleasant.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Concomitant cases</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Concomitant case example</a:t>
            </a:r>
            <a:endParaRPr lang="en-US" dirty="0"/>
          </a:p>
        </p:txBody>
      </p:sp>
      <p:sp>
        <p:nvSpPr>
          <p:cNvPr id="3" name="Content Placeholder 2"/>
          <p:cNvSpPr>
            <a:spLocks noGrp="1"/>
          </p:cNvSpPr>
          <p:nvPr>
            <p:ph idx="1"/>
          </p:nvPr>
        </p:nvSpPr>
        <p:spPr/>
        <p:txBody>
          <a:bodyPr>
            <a:normAutofit/>
          </a:bodyPr>
          <a:lstStyle/>
          <a:p>
            <a:pPr>
              <a:buNone/>
            </a:pPr>
            <a:r>
              <a:rPr lang="en-US" sz="3200" dirty="0" smtClean="0"/>
              <a:t>	The context in which a pain is applied has a lot to do with how it’s felt. [If] I slap you suddenly when I meet you in the street, as a stranger… you probably won’t like it. But [if] I start slapping your ass when you’re sexually worked up…you might really get off on it.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cases</a:t>
            </a:r>
            <a:endParaRPr lang="en-US" dirty="0"/>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Ecstasy</a:t>
            </a:r>
            <a:endParaRPr lang="en-US" dirty="0"/>
          </a:p>
        </p:txBody>
      </p:sp>
      <p:sp>
        <p:nvSpPr>
          <p:cNvPr id="3" name="Content Placeholder 2"/>
          <p:cNvSpPr>
            <a:spLocks noGrp="1"/>
          </p:cNvSpPr>
          <p:nvPr>
            <p:ph idx="1"/>
          </p:nvPr>
        </p:nvSpPr>
        <p:spPr/>
        <p:txBody>
          <a:bodyPr>
            <a:normAutofit/>
          </a:bodyPr>
          <a:lstStyle/>
          <a:p>
            <a:pPr>
              <a:buNone/>
            </a:pPr>
            <a:r>
              <a:rPr lang="en-US" dirty="0" smtClean="0"/>
              <a:t>1. </a:t>
            </a:r>
            <a:r>
              <a:rPr lang="en-US" sz="3200" dirty="0" smtClean="0"/>
              <a:t>The state of being ‘beside oneself’, thrown into a frenzy or a stupor, with anxiety, astonishment, fear, or passion.</a:t>
            </a:r>
          </a:p>
          <a:p>
            <a:pPr>
              <a:buNone/>
            </a:pPr>
            <a:r>
              <a:rPr lang="en-US" sz="3200" dirty="0" smtClean="0"/>
              <a:t>4. An exalted state of feeling which engrosses the mind to the exclusion of thought; rapture, transport…the expressions ecstasy of woe, sorrow, despair, etc., still occur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Agony</a:t>
            </a:r>
            <a:endParaRPr lang="en-US" dirty="0"/>
          </a:p>
        </p:txBody>
      </p:sp>
      <p:sp>
        <p:nvSpPr>
          <p:cNvPr id="3" name="Content Placeholder 2"/>
          <p:cNvSpPr>
            <a:spLocks noGrp="1"/>
          </p:cNvSpPr>
          <p:nvPr>
            <p:ph idx="1"/>
          </p:nvPr>
        </p:nvSpPr>
        <p:spPr/>
        <p:txBody>
          <a:bodyPr/>
          <a:lstStyle/>
          <a:p>
            <a:pPr>
              <a:buNone/>
            </a:pPr>
            <a:r>
              <a:rPr lang="en-US" sz="3200" dirty="0" smtClean="0"/>
              <a:t>1.b. Intensity or paroxysm of pleasure.</a:t>
            </a:r>
          </a:p>
          <a:p>
            <a:pPr>
              <a:buNone/>
            </a:pPr>
            <a:r>
              <a:rPr lang="en-US" sz="3200" dirty="0" smtClean="0"/>
              <a:t>4.a. Extreme bodily suffering, such as to produce writhing or throes of the body.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Freud</a:t>
            </a:r>
            <a:endParaRPr lang="en-US" dirty="0"/>
          </a:p>
        </p:txBody>
      </p:sp>
      <p:sp>
        <p:nvSpPr>
          <p:cNvPr id="3" name="Content Placeholder 2"/>
          <p:cNvSpPr>
            <a:spLocks noGrp="1"/>
          </p:cNvSpPr>
          <p:nvPr>
            <p:ph idx="1"/>
          </p:nvPr>
        </p:nvSpPr>
        <p:spPr/>
        <p:txBody>
          <a:bodyPr>
            <a:normAutofit/>
          </a:bodyPr>
          <a:lstStyle/>
          <a:p>
            <a:pPr>
              <a:buNone/>
            </a:pPr>
            <a:r>
              <a:rPr lang="en-US" sz="2800" dirty="0" smtClean="0"/>
              <a:t>He who experiences pleasure by causing pain to others in sexual relations is also capable of </a:t>
            </a:r>
            <a:r>
              <a:rPr lang="en-US" sz="2800" i="1" dirty="0" smtClean="0"/>
              <a:t>experiencing pain in sexual relations as pleasure</a:t>
            </a:r>
            <a:r>
              <a:rPr lang="en-US" sz="2800"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Ecstasy and Fusion</a:t>
            </a:r>
            <a:endParaRPr lang="en-US" dirty="0"/>
          </a:p>
        </p:txBody>
      </p:sp>
      <p:sp>
        <p:nvSpPr>
          <p:cNvPr id="3" name="Content Placeholder 2"/>
          <p:cNvSpPr>
            <a:spLocks noGrp="1"/>
          </p:cNvSpPr>
          <p:nvPr>
            <p:ph idx="1"/>
          </p:nvPr>
        </p:nvSpPr>
        <p:spPr/>
        <p:txBody>
          <a:bodyPr>
            <a:normAutofit/>
          </a:bodyPr>
          <a:lstStyle/>
          <a:p>
            <a:pPr>
              <a:buNone/>
            </a:pPr>
            <a:r>
              <a:rPr lang="en-US" sz="2800" dirty="0" smtClean="0"/>
              <a:t>	I'd always thought that ecstasy was just extreme pleasure, but it's pain too. I remember during one scene, after a really heavy work-out, floating off in ecstasy while getting flicked and drifting back to reality while laughing at the irreconcilability of it all. Of the freedom to get such pleasure  from punishments that once had hurt me.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Ecstasy and Fusion</a:t>
            </a:r>
            <a:endParaRPr lang="en-US" dirty="0"/>
          </a:p>
        </p:txBody>
      </p:sp>
      <p:sp>
        <p:nvSpPr>
          <p:cNvPr id="3" name="Content Placeholder 2"/>
          <p:cNvSpPr>
            <a:spLocks noGrp="1"/>
          </p:cNvSpPr>
          <p:nvPr>
            <p:ph idx="1"/>
          </p:nvPr>
        </p:nvSpPr>
        <p:spPr/>
        <p:txBody>
          <a:bodyPr/>
          <a:lstStyle/>
          <a:p>
            <a:pPr>
              <a:buNone/>
            </a:pPr>
            <a:r>
              <a:rPr lang="en-US" sz="3200" dirty="0" smtClean="0"/>
              <a:t>	There comes a point…when anything goes. Pain of any form </a:t>
            </a:r>
            <a:r>
              <a:rPr lang="en-US" sz="3200" i="1" dirty="0" smtClean="0"/>
              <a:t>becomes sheer ecstasy</a:t>
            </a:r>
            <a:r>
              <a:rPr lang="en-US" sz="3200" dirty="0" smtClean="0"/>
              <a:t>. Needles through the flesh. Hot candle wax dribbled over alligator clips. The most extraordinary pressure on muscles or connective tissue. The frontier between pain and pleasure has been crossed.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Root cases</a:t>
            </a:r>
            <a:endParaRPr lang="en-US" dirty="0"/>
          </a:p>
        </p:txBody>
      </p:sp>
      <p:sp>
        <p:nvSpPr>
          <p:cNvPr id="3" name="Content Placeholder 2"/>
          <p:cNvSpPr>
            <a:spLocks noGrp="1"/>
          </p:cNvSpPr>
          <p:nvPr>
            <p:ph idx="1"/>
          </p:nvPr>
        </p:nvSpPr>
        <p:spPr/>
        <p:txBody>
          <a:bodyPr/>
          <a:lstStyle/>
          <a:p>
            <a:pPr>
              <a:buNone/>
            </a:pPr>
            <a:r>
              <a:rPr lang="en-US" sz="3200" dirty="0" smtClean="0"/>
              <a:t>	There is some non-affective mental state </a:t>
            </a:r>
            <a:r>
              <a:rPr lang="en-US" sz="3200" dirty="0" err="1" smtClean="0"/>
              <a:t>x</a:t>
            </a:r>
            <a:r>
              <a:rPr lang="en-US" sz="3200" dirty="0" smtClean="0"/>
              <a:t> which causes or explains the presence and/or value of the pleasure, and </a:t>
            </a:r>
            <a:r>
              <a:rPr lang="en-US" sz="3200" dirty="0" err="1" smtClean="0"/>
              <a:t>x</a:t>
            </a:r>
            <a:r>
              <a:rPr lang="en-US" sz="3200" dirty="0" smtClean="0"/>
              <a:t> is part of the pain’s story.</a:t>
            </a:r>
          </a:p>
          <a:p>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cases</a:t>
            </a:r>
            <a:endParaRPr lang="en-US" dirty="0"/>
          </a:p>
        </p:txBody>
      </p:sp>
      <p:sp>
        <p:nvSpPr>
          <p:cNvPr id="3" name="Content Placeholder 2"/>
          <p:cNvSpPr>
            <a:spLocks noGrp="1"/>
          </p:cNvSpPr>
          <p:nvPr>
            <p:ph idx="1"/>
          </p:nvPr>
        </p:nvSpPr>
        <p:spPr/>
        <p:txBody>
          <a:bodyPr/>
          <a:lstStyle/>
          <a:p>
            <a:pPr>
              <a:buNone/>
            </a:pPr>
            <a:r>
              <a:rPr lang="en-US" sz="3200" cap="small" dirty="0" smtClean="0"/>
              <a:t>	</a:t>
            </a:r>
            <a:r>
              <a:rPr lang="en-US" sz="3200" dirty="0" smtClean="0"/>
              <a:t>There is some mental state </a:t>
            </a:r>
            <a:r>
              <a:rPr lang="en-US" sz="3200" dirty="0" err="1" smtClean="0"/>
              <a:t>x</a:t>
            </a:r>
            <a:r>
              <a:rPr lang="en-US" sz="3200" dirty="0" smtClean="0"/>
              <a:t> such that </a:t>
            </a:r>
            <a:r>
              <a:rPr lang="en-US" sz="3200" dirty="0" err="1" smtClean="0"/>
              <a:t>x</a:t>
            </a:r>
            <a:r>
              <a:rPr lang="en-US" sz="3200" dirty="0" smtClean="0"/>
              <a:t> is part of pleasure </a:t>
            </a:r>
            <a:r>
              <a:rPr lang="en-US" sz="3200" dirty="0" err="1" smtClean="0"/>
              <a:t>p</a:t>
            </a:r>
            <a:r>
              <a:rPr lang="en-US" sz="3200" dirty="0" smtClean="0"/>
              <a:t> and </a:t>
            </a:r>
            <a:r>
              <a:rPr lang="en-US" sz="3200" dirty="0" err="1" smtClean="0"/>
              <a:t>x</a:t>
            </a:r>
            <a:r>
              <a:rPr lang="en-US" sz="3200" dirty="0" smtClean="0"/>
              <a:t> is part of pain </a:t>
            </a:r>
            <a:r>
              <a:rPr lang="en-US" sz="3200" dirty="0" err="1" smtClean="0"/>
              <a:t>q</a:t>
            </a:r>
            <a:r>
              <a:rPr lang="en-US" sz="3200" dirty="0" smtClean="0"/>
              <a:t>, and </a:t>
            </a:r>
            <a:r>
              <a:rPr lang="en-US" sz="3200" dirty="0" err="1" smtClean="0"/>
              <a:t>p</a:t>
            </a:r>
            <a:r>
              <a:rPr lang="en-US" sz="3200" dirty="0" smtClean="0"/>
              <a:t> and </a:t>
            </a:r>
            <a:r>
              <a:rPr lang="en-US" sz="3200" dirty="0" err="1" smtClean="0"/>
              <a:t>q</a:t>
            </a:r>
            <a:r>
              <a:rPr lang="en-US" sz="3200" dirty="0" smtClean="0"/>
              <a:t> occur at the same time.</a:t>
            </a:r>
          </a:p>
          <a:p>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Sam whimpers some, but it is as much contentment as pain. Moments of resistance, the tautness of muscles; these soon give way. The intensity continues to rise….Against the raw bark of the whip, Sam now screams out his pain….[His] mind is beyond hiding the pain. It lives and it is ineffable; each scream helps to relieve it. If there is any moment of doubt in a scene, of wanting to turn back, it is now, just when the reality of the pain has emerged, and grins, but has not yet blossomed into ecstasy. One wants to go on, but the urge to retreat is great….[Soon] Sam no longer screams to relieve the pain: he has crossed that barrier that separates fantasy and reality. Each stroke of the whip no longer sears but bursts into waves of ecstasy to which he can only abandon himself: And as his mind rolls outwards into those wonderful vaulted heavens, his body moves to receive and caress each stroke as it comes down. “Oh please Sir” he whimpers. “Oh thank you Sir.” Once again, God is speaking with Sam. In this bloody reward, David senses catharsis and a mind spun free. And once liberated, Sam is now free to </a:t>
            </a:r>
            <a:r>
              <a:rPr lang="en-US" dirty="0" err="1" smtClean="0"/>
              <a:t>reinhabit</a:t>
            </a:r>
            <a:r>
              <a:rPr lang="en-US" dirty="0" smtClean="0"/>
              <a:t> himself on his own terms….[47-8] </a:t>
            </a:r>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Concomitant cases</a:t>
            </a:r>
            <a:endParaRPr lang="en-US" dirty="0"/>
          </a:p>
        </p:txBody>
      </p:sp>
      <p:sp>
        <p:nvSpPr>
          <p:cNvPr id="3" name="Content Placeholder 2"/>
          <p:cNvSpPr>
            <a:spLocks noGrp="1"/>
          </p:cNvSpPr>
          <p:nvPr>
            <p:ph idx="1"/>
          </p:nvPr>
        </p:nvSpPr>
        <p:spPr/>
        <p:txBody>
          <a:bodyPr/>
          <a:lstStyle/>
          <a:p>
            <a:r>
              <a:rPr lang="en-US" dirty="0" smtClean="0"/>
              <a:t>some attitudes and states which are often concomitants of pleasure </a:t>
            </a:r>
            <a:r>
              <a:rPr lang="en-US" dirty="0" err="1" smtClean="0">
                <a:sym typeface="Symbol"/>
              </a:rPr>
              <a:t></a:t>
            </a:r>
            <a:r>
              <a:rPr lang="en-US" dirty="0" err="1" smtClean="0"/>
              <a:t>for</a:t>
            </a:r>
            <a:r>
              <a:rPr lang="en-US" dirty="0" smtClean="0"/>
              <a:t> example, excitement, happiness, </a:t>
            </a:r>
            <a:r>
              <a:rPr lang="en-US" dirty="0" err="1" smtClean="0"/>
              <a:t>contentment</a:t>
            </a:r>
            <a:r>
              <a:rPr lang="en-US" dirty="0" err="1" smtClean="0">
                <a:sym typeface="Symbol"/>
              </a:rPr>
              <a:t></a:t>
            </a:r>
            <a:r>
              <a:rPr lang="en-US" dirty="0" smtClean="0"/>
              <a:t> are parts of the pain but are not parts of the pleasure itself. In these cases</a:t>
            </a:r>
          </a:p>
          <a:p>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85800" y="1868488"/>
          <a:ext cx="7770813" cy="42576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Seligman </a:t>
            </a:r>
            <a:endParaRPr lang="en-US" dirty="0"/>
          </a:p>
        </p:txBody>
      </p:sp>
      <p:sp>
        <p:nvSpPr>
          <p:cNvPr id="3" name="Content Placeholder 2"/>
          <p:cNvSpPr>
            <a:spLocks noGrp="1"/>
          </p:cNvSpPr>
          <p:nvPr>
            <p:ph idx="1"/>
          </p:nvPr>
        </p:nvSpPr>
        <p:spPr/>
        <p:txBody>
          <a:bodyPr/>
          <a:lstStyle/>
          <a:p>
            <a:pPr>
              <a:buNone/>
            </a:pPr>
            <a:r>
              <a:rPr lang="en-US" sz="3200" dirty="0" smtClean="0"/>
              <a:t>Cases of masochism do indeed exemplify </a:t>
            </a:r>
            <a:r>
              <a:rPr lang="en-US" sz="3200" i="1" dirty="0" smtClean="0"/>
              <a:t>pleasant pains</a:t>
            </a:r>
            <a:r>
              <a:rPr lang="en-US" sz="3200" dirty="0" smtClean="0"/>
              <a:t>.</a:t>
            </a:r>
          </a:p>
          <a:p>
            <a:pPr>
              <a:buNone/>
            </a:pPr>
            <a:r>
              <a:rPr lang="en-US" sz="3200" u="sng" dirty="0" smtClean="0"/>
              <a:t>Masochism</a:t>
            </a:r>
            <a:r>
              <a:rPr lang="en-US" sz="3200" dirty="0" smtClean="0"/>
              <a:t>: Pleasure, particularly sexual pleasure in suffering physical pain.</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Townsend</a:t>
            </a:r>
            <a:endParaRPr lang="en-US" dirty="0"/>
          </a:p>
        </p:txBody>
      </p:sp>
      <p:sp>
        <p:nvSpPr>
          <p:cNvPr id="3" name="Content Placeholder 2"/>
          <p:cNvSpPr>
            <a:spLocks noGrp="1"/>
          </p:cNvSpPr>
          <p:nvPr>
            <p:ph idx="1"/>
          </p:nvPr>
        </p:nvSpPr>
        <p:spPr/>
        <p:txBody>
          <a:bodyPr/>
          <a:lstStyle/>
          <a:p>
            <a:pPr>
              <a:buNone/>
            </a:pPr>
            <a:r>
              <a:rPr lang="en-US" sz="3200" dirty="0" smtClean="0"/>
              <a:t>Everything within an SM exchange is done with the intent of producing physical or emotional pleasure.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Mains</a:t>
            </a:r>
            <a:endParaRPr lang="en-US" dirty="0"/>
          </a:p>
        </p:txBody>
      </p:sp>
      <p:sp>
        <p:nvSpPr>
          <p:cNvPr id="3" name="Content Placeholder 2"/>
          <p:cNvSpPr>
            <a:spLocks noGrp="1"/>
          </p:cNvSpPr>
          <p:nvPr>
            <p:ph idx="1"/>
          </p:nvPr>
        </p:nvSpPr>
        <p:spPr/>
        <p:txBody>
          <a:bodyPr/>
          <a:lstStyle/>
          <a:p>
            <a:pPr>
              <a:buNone/>
            </a:pPr>
            <a:r>
              <a:rPr lang="en-US" sz="2800" dirty="0" smtClean="0"/>
              <a:t>To leathermen pain is no second-rate substitute; pain is enjoyable because </a:t>
            </a:r>
            <a:r>
              <a:rPr lang="en-US" sz="2800" i="1" dirty="0" smtClean="0"/>
              <a:t>it is pleasure</a:t>
            </a:r>
            <a:r>
              <a:rPr lang="en-US" sz="2800"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Approach</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519</TotalTime>
  <Words>1742</Words>
  <Application>Microsoft Macintosh PowerPoint</Application>
  <PresentationFormat>On-screen Show (4:3)</PresentationFormat>
  <Paragraphs>167</Paragraphs>
  <Slides>56</Slides>
  <Notes>5</Notes>
  <HiddenSlides>5</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Story</vt:lpstr>
      <vt:lpstr>Slide 1</vt:lpstr>
      <vt:lpstr>Slide 2</vt:lpstr>
      <vt:lpstr>hurts so good</vt:lpstr>
      <vt:lpstr>Slide 4</vt:lpstr>
      <vt:lpstr>Freud</vt:lpstr>
      <vt:lpstr>Seligman </vt:lpstr>
      <vt:lpstr>Townsend</vt:lpstr>
      <vt:lpstr>Mains</vt:lpstr>
      <vt:lpstr>Approach</vt:lpstr>
      <vt:lpstr>Terms and Concepts</vt:lpstr>
      <vt:lpstr>Slide 11</vt:lpstr>
      <vt:lpstr>Slide 12</vt:lpstr>
      <vt:lpstr>What Pains Are</vt:lpstr>
      <vt:lpstr>Stories Set Boundaries</vt:lpstr>
      <vt:lpstr>Rough sufficient condition</vt:lpstr>
      <vt:lpstr>Story principle</vt:lpstr>
      <vt:lpstr>Authority</vt:lpstr>
      <vt:lpstr>Authority principle</vt:lpstr>
      <vt:lpstr>Scarry</vt:lpstr>
      <vt:lpstr>Virginia Woolf</vt:lpstr>
      <vt:lpstr>Sources</vt:lpstr>
      <vt:lpstr>Romanticizing Pain</vt:lpstr>
      <vt:lpstr>Summary</vt:lpstr>
      <vt:lpstr>Algolagnic pains</vt:lpstr>
      <vt:lpstr>Slide 25</vt:lpstr>
      <vt:lpstr>Economic masochism</vt:lpstr>
      <vt:lpstr>Slide 27</vt:lpstr>
      <vt:lpstr>Slide 28</vt:lpstr>
      <vt:lpstr>Pain as contrast</vt:lpstr>
      <vt:lpstr>Punishment</vt:lpstr>
      <vt:lpstr>Could There Be Algolagnic Pains?</vt:lpstr>
      <vt:lpstr>Freud</vt:lpstr>
      <vt:lpstr>Evaluative use</vt:lpstr>
      <vt:lpstr>Taxonomic use</vt:lpstr>
      <vt:lpstr>First interpretation</vt:lpstr>
      <vt:lpstr>Second interpretation</vt:lpstr>
      <vt:lpstr>Third interpretation</vt:lpstr>
      <vt:lpstr>Algolagnic pain</vt:lpstr>
      <vt:lpstr>Three Structures</vt:lpstr>
      <vt:lpstr>Shared Root Cases</vt:lpstr>
      <vt:lpstr>Concomitant cases</vt:lpstr>
      <vt:lpstr>Fusion cases</vt:lpstr>
      <vt:lpstr>Shared Root Cases</vt:lpstr>
      <vt:lpstr>Slide 44</vt:lpstr>
      <vt:lpstr>Concomitant cases</vt:lpstr>
      <vt:lpstr>Concomitant case example</vt:lpstr>
      <vt:lpstr>Fusion cases</vt:lpstr>
      <vt:lpstr>Ecstasy</vt:lpstr>
      <vt:lpstr>Agony</vt:lpstr>
      <vt:lpstr>Ecstasy and Fusion</vt:lpstr>
      <vt:lpstr>Ecstasy and Fusion</vt:lpstr>
      <vt:lpstr>Shared Root cases</vt:lpstr>
      <vt:lpstr>Fusion cases</vt:lpstr>
      <vt:lpstr>Slide 54</vt:lpstr>
      <vt:lpstr>Concomitant cases</vt:lpstr>
      <vt:lpstr>Slide 56</vt:lpstr>
    </vt:vector>
  </TitlesOfParts>
  <Company>Merp co, Intl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hurts so good</dc:title>
  <dc:creator>adam</dc:creator>
  <cp:lastModifiedBy>adam</cp:lastModifiedBy>
  <cp:revision>79</cp:revision>
  <dcterms:created xsi:type="dcterms:W3CDTF">2009-06-20T00:05:24Z</dcterms:created>
  <dcterms:modified xsi:type="dcterms:W3CDTF">2009-06-20T00:08:41Z</dcterms:modified>
</cp:coreProperties>
</file>