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3" r:id="rId3"/>
    <p:sldId id="266" r:id="rId4"/>
    <p:sldId id="265" r:id="rId5"/>
    <p:sldId id="264" r:id="rId6"/>
    <p:sldId id="257" r:id="rId7"/>
    <p:sldId id="258" r:id="rId8"/>
    <p:sldId id="259" r:id="rId9"/>
    <p:sldId id="268" r:id="rId10"/>
    <p:sldId id="260" r:id="rId11"/>
    <p:sldId id="262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34" autoAdjust="0"/>
  </p:normalViewPr>
  <p:slideViewPr>
    <p:cSldViewPr snapToGrid="0" snapToObjects="1">
      <p:cViewPr varScale="1">
        <p:scale>
          <a:sx n="81" d="100"/>
          <a:sy n="81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D50491-0B31-AC41-A1B2-373296625C86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44A9B1-C6BC-8541-B157-099E06D681FE}">
      <dgm:prSet phldrT="[Text]" custT="1"/>
      <dgm:spPr/>
      <dgm:t>
        <a:bodyPr/>
        <a:lstStyle/>
        <a:p>
          <a:r>
            <a:rPr lang="en-US" sz="3500" dirty="0" smtClean="0"/>
            <a:t>Does type of party system affect voter attitudes and behavior?</a:t>
          </a:r>
          <a:endParaRPr lang="en-US" sz="3500" dirty="0"/>
        </a:p>
      </dgm:t>
    </dgm:pt>
    <dgm:pt modelId="{D013BEFF-FC92-0141-B576-AF32B78F4C03}" type="parTrans" cxnId="{37DE7732-AFC7-AA49-A640-651FCDDD81C1}">
      <dgm:prSet/>
      <dgm:spPr/>
      <dgm:t>
        <a:bodyPr/>
        <a:lstStyle/>
        <a:p>
          <a:endParaRPr lang="en-US"/>
        </a:p>
      </dgm:t>
    </dgm:pt>
    <dgm:pt modelId="{2F9F92A4-265C-5141-9B24-83D4118FC887}" type="sibTrans" cxnId="{37DE7732-AFC7-AA49-A640-651FCDDD81C1}">
      <dgm:prSet/>
      <dgm:spPr/>
      <dgm:t>
        <a:bodyPr/>
        <a:lstStyle/>
        <a:p>
          <a:endParaRPr lang="en-US"/>
        </a:p>
      </dgm:t>
    </dgm:pt>
    <dgm:pt modelId="{DF0F816D-2EA5-BD48-8768-ACF63DAA81A6}">
      <dgm:prSet phldrT="[Text]" custT="1"/>
      <dgm:spPr/>
      <dgm:t>
        <a:bodyPr/>
        <a:lstStyle/>
        <a:p>
          <a:r>
            <a:rPr lang="en-US" sz="2500" dirty="0" smtClean="0"/>
            <a:t>Specifically, confidence in government, leaders, the democratic process, voter participation, etc.</a:t>
          </a:r>
          <a:endParaRPr lang="en-US" sz="2500" dirty="0"/>
        </a:p>
      </dgm:t>
    </dgm:pt>
    <dgm:pt modelId="{6A42FA28-9F3C-5548-9C58-C6A53A205076}" type="parTrans" cxnId="{40D5219B-2184-454B-B49F-26BA457DB962}">
      <dgm:prSet/>
      <dgm:spPr/>
      <dgm:t>
        <a:bodyPr/>
        <a:lstStyle/>
        <a:p>
          <a:endParaRPr lang="en-US"/>
        </a:p>
      </dgm:t>
    </dgm:pt>
    <dgm:pt modelId="{E5ED1C4F-4123-4A48-A8B5-980989CA4265}" type="sibTrans" cxnId="{40D5219B-2184-454B-B49F-26BA457DB962}">
      <dgm:prSet/>
      <dgm:spPr/>
      <dgm:t>
        <a:bodyPr/>
        <a:lstStyle/>
        <a:p>
          <a:endParaRPr lang="en-US"/>
        </a:p>
      </dgm:t>
    </dgm:pt>
    <dgm:pt modelId="{011B7C7D-BB10-0347-A205-526943318CF0}" type="pres">
      <dgm:prSet presAssocID="{FED50491-0B31-AC41-A1B2-373296625C8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D454951-CD6D-F247-977C-52B9B051CC53}" type="pres">
      <dgm:prSet presAssocID="{2D44A9B1-C6BC-8541-B157-099E06D681FE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A6D0F-A5D4-894A-9742-1CA0ED444403}" type="pres">
      <dgm:prSet presAssocID="{2D44A9B1-C6BC-8541-B157-099E06D681FE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0D5219B-2184-454B-B49F-26BA457DB962}" srcId="{2D44A9B1-C6BC-8541-B157-099E06D681FE}" destId="{DF0F816D-2EA5-BD48-8768-ACF63DAA81A6}" srcOrd="0" destOrd="0" parTransId="{6A42FA28-9F3C-5548-9C58-C6A53A205076}" sibTransId="{E5ED1C4F-4123-4A48-A8B5-980989CA4265}"/>
    <dgm:cxn modelId="{9B607EC0-6936-9A4F-AEB8-C3153802D6B9}" type="presOf" srcId="{DF0F816D-2EA5-BD48-8768-ACF63DAA81A6}" destId="{5CAA6D0F-A5D4-894A-9742-1CA0ED444403}" srcOrd="0" destOrd="0" presId="urn:microsoft.com/office/officeart/2005/8/layout/vList2"/>
    <dgm:cxn modelId="{37DE7732-AFC7-AA49-A640-651FCDDD81C1}" srcId="{FED50491-0B31-AC41-A1B2-373296625C86}" destId="{2D44A9B1-C6BC-8541-B157-099E06D681FE}" srcOrd="0" destOrd="0" parTransId="{D013BEFF-FC92-0141-B576-AF32B78F4C03}" sibTransId="{2F9F92A4-265C-5141-9B24-83D4118FC887}"/>
    <dgm:cxn modelId="{47752D32-E56A-504C-9C68-80518858C552}" type="presOf" srcId="{FED50491-0B31-AC41-A1B2-373296625C86}" destId="{011B7C7D-BB10-0347-A205-526943318CF0}" srcOrd="0" destOrd="0" presId="urn:microsoft.com/office/officeart/2005/8/layout/vList2"/>
    <dgm:cxn modelId="{45A00A3B-F3D4-7F43-ACAD-FC6E8D83B5D2}" type="presOf" srcId="{2D44A9B1-C6BC-8541-B157-099E06D681FE}" destId="{5D454951-CD6D-F247-977C-52B9B051CC53}" srcOrd="0" destOrd="0" presId="urn:microsoft.com/office/officeart/2005/8/layout/vList2"/>
    <dgm:cxn modelId="{70FC1891-02A2-FE4F-993E-A33D2ECBDB52}" type="presParOf" srcId="{011B7C7D-BB10-0347-A205-526943318CF0}" destId="{5D454951-CD6D-F247-977C-52B9B051CC53}" srcOrd="0" destOrd="0" presId="urn:microsoft.com/office/officeart/2005/8/layout/vList2"/>
    <dgm:cxn modelId="{F765191B-1FD3-9C41-A732-2AD680E06FF6}" type="presParOf" srcId="{011B7C7D-BB10-0347-A205-526943318CF0}" destId="{5CAA6D0F-A5D4-894A-9742-1CA0ED44440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FA1369-9B2B-8448-B47D-06B84E78298E}" type="doc">
      <dgm:prSet loTypeId="urn:microsoft.com/office/officeart/2005/8/layout/vList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89BDDA-2DE3-184D-86A0-6F1B39F98EA0}">
      <dgm:prSet phldrT="[Text]"/>
      <dgm:spPr/>
      <dgm:t>
        <a:bodyPr/>
        <a:lstStyle/>
        <a:p>
          <a:r>
            <a:rPr lang="en-US" dirty="0" smtClean="0"/>
            <a:t>Schofer and Fourcade-Gourinchas (2001) </a:t>
          </a:r>
          <a:endParaRPr lang="en-US" dirty="0"/>
        </a:p>
      </dgm:t>
    </dgm:pt>
    <dgm:pt modelId="{370B574A-7481-3E41-B8CD-9445CC35163F}" type="parTrans" cxnId="{F40887CF-04A0-5A47-A43D-36D06C384408}">
      <dgm:prSet/>
      <dgm:spPr/>
      <dgm:t>
        <a:bodyPr/>
        <a:lstStyle/>
        <a:p>
          <a:endParaRPr lang="en-US"/>
        </a:p>
      </dgm:t>
    </dgm:pt>
    <dgm:pt modelId="{FF285FDC-9A50-C640-B086-DE9FC1253377}" type="sibTrans" cxnId="{F40887CF-04A0-5A47-A43D-36D06C384408}">
      <dgm:prSet/>
      <dgm:spPr/>
      <dgm:t>
        <a:bodyPr/>
        <a:lstStyle/>
        <a:p>
          <a:endParaRPr lang="en-US"/>
        </a:p>
      </dgm:t>
    </dgm:pt>
    <dgm:pt modelId="{926DB257-D74A-E748-BE22-FD3545A8FBA7}">
      <dgm:prSet phldrT="[Text]"/>
      <dgm:spPr/>
      <dgm:t>
        <a:bodyPr/>
        <a:lstStyle/>
        <a:p>
          <a:r>
            <a:rPr lang="en-US" dirty="0" smtClean="0"/>
            <a:t>Looked at how structural contexts affect voter behavior</a:t>
          </a:r>
          <a:endParaRPr lang="en-US" dirty="0"/>
        </a:p>
      </dgm:t>
    </dgm:pt>
    <dgm:pt modelId="{C2C6D306-F119-494E-B603-261AEDDE4F15}" type="parTrans" cxnId="{C0CBC6C7-356E-BA46-916E-A83A24C203B7}">
      <dgm:prSet/>
      <dgm:spPr/>
      <dgm:t>
        <a:bodyPr/>
        <a:lstStyle/>
        <a:p>
          <a:endParaRPr lang="en-US"/>
        </a:p>
      </dgm:t>
    </dgm:pt>
    <dgm:pt modelId="{933323F5-8776-374F-8294-A44C42E7D6E0}" type="sibTrans" cxnId="{C0CBC6C7-356E-BA46-916E-A83A24C203B7}">
      <dgm:prSet/>
      <dgm:spPr/>
      <dgm:t>
        <a:bodyPr/>
        <a:lstStyle/>
        <a:p>
          <a:endParaRPr lang="en-US"/>
        </a:p>
      </dgm:t>
    </dgm:pt>
    <dgm:pt modelId="{12D206BA-6EDF-AA42-8475-BE5761B2088C}">
      <dgm:prSet phldrT="[Text]"/>
      <dgm:spPr/>
      <dgm:t>
        <a:bodyPr/>
        <a:lstStyle/>
        <a:p>
          <a:r>
            <a:rPr lang="en-US" dirty="0" smtClean="0"/>
            <a:t>Heath (2007)</a:t>
          </a:r>
          <a:endParaRPr lang="en-US" dirty="0"/>
        </a:p>
      </dgm:t>
    </dgm:pt>
    <dgm:pt modelId="{062F79FF-305D-1949-AD6E-D5B464A9166B}" type="parTrans" cxnId="{38924F39-93B9-9D48-A6D4-26C3DBFE56D7}">
      <dgm:prSet/>
      <dgm:spPr/>
      <dgm:t>
        <a:bodyPr/>
        <a:lstStyle/>
        <a:p>
          <a:endParaRPr lang="en-US"/>
        </a:p>
      </dgm:t>
    </dgm:pt>
    <dgm:pt modelId="{4370CB48-3C71-D84E-97F0-411869F666C6}" type="sibTrans" cxnId="{38924F39-93B9-9D48-A6D4-26C3DBFE56D7}">
      <dgm:prSet/>
      <dgm:spPr/>
      <dgm:t>
        <a:bodyPr/>
        <a:lstStyle/>
        <a:p>
          <a:endParaRPr lang="en-US"/>
        </a:p>
      </dgm:t>
    </dgm:pt>
    <dgm:pt modelId="{FC032D4F-29D5-C645-BEC5-BEBD00020958}">
      <dgm:prSet phldrT="[Text]"/>
      <dgm:spPr/>
      <dgm:t>
        <a:bodyPr/>
        <a:lstStyle/>
        <a:p>
          <a:r>
            <a:rPr lang="en-US" dirty="0" smtClean="0"/>
            <a:t>Voter decline in Britain compared to other countries</a:t>
          </a:r>
          <a:endParaRPr lang="en-US" dirty="0"/>
        </a:p>
      </dgm:t>
    </dgm:pt>
    <dgm:pt modelId="{42B6B6D2-AA2F-814A-98E8-C97C12A3EB68}" type="parTrans" cxnId="{DF54F6B5-E937-7248-B391-268156DAC5CA}">
      <dgm:prSet/>
      <dgm:spPr/>
      <dgm:t>
        <a:bodyPr/>
        <a:lstStyle/>
        <a:p>
          <a:endParaRPr lang="en-US"/>
        </a:p>
      </dgm:t>
    </dgm:pt>
    <dgm:pt modelId="{670C2039-522D-AD49-B97E-6B196BC3EE65}" type="sibTrans" cxnId="{DF54F6B5-E937-7248-B391-268156DAC5CA}">
      <dgm:prSet/>
      <dgm:spPr/>
      <dgm:t>
        <a:bodyPr/>
        <a:lstStyle/>
        <a:p>
          <a:endParaRPr lang="en-US"/>
        </a:p>
      </dgm:t>
    </dgm:pt>
    <dgm:pt modelId="{BEBFD411-6071-0D43-BEB2-9FEADE3C2CF8}">
      <dgm:prSet phldrT="[Text]"/>
      <dgm:spPr/>
      <dgm:t>
        <a:bodyPr/>
        <a:lstStyle/>
        <a:p>
          <a:r>
            <a:rPr lang="en-US" dirty="0" smtClean="0"/>
            <a:t>Miller and </a:t>
          </a:r>
          <a:r>
            <a:rPr lang="en-US" dirty="0" err="1" smtClean="0"/>
            <a:t>Listhaug</a:t>
          </a:r>
          <a:r>
            <a:rPr lang="en-US" dirty="0" smtClean="0"/>
            <a:t> (1990)</a:t>
          </a:r>
          <a:endParaRPr lang="en-US" dirty="0"/>
        </a:p>
      </dgm:t>
    </dgm:pt>
    <dgm:pt modelId="{1799D158-8605-AC4F-9F8B-0602AAB1AEDF}" type="parTrans" cxnId="{3350A95A-BEBC-2241-9702-DEBAFB2F0D8A}">
      <dgm:prSet/>
      <dgm:spPr/>
      <dgm:t>
        <a:bodyPr/>
        <a:lstStyle/>
        <a:p>
          <a:endParaRPr lang="en-US"/>
        </a:p>
      </dgm:t>
    </dgm:pt>
    <dgm:pt modelId="{59E818FC-216D-2E47-A01A-ECA20AD51069}" type="sibTrans" cxnId="{3350A95A-BEBC-2241-9702-DEBAFB2F0D8A}">
      <dgm:prSet/>
      <dgm:spPr/>
      <dgm:t>
        <a:bodyPr/>
        <a:lstStyle/>
        <a:p>
          <a:endParaRPr lang="en-US"/>
        </a:p>
      </dgm:t>
    </dgm:pt>
    <dgm:pt modelId="{3D93BDB6-CF3C-6246-820D-AF6EDA09C45D}">
      <dgm:prSet phldrT="[Text]"/>
      <dgm:spPr/>
      <dgm:t>
        <a:bodyPr/>
        <a:lstStyle/>
        <a:p>
          <a:r>
            <a:rPr lang="en-US" dirty="0" smtClean="0"/>
            <a:t>Political Parties and Confidence in Government </a:t>
          </a:r>
          <a:endParaRPr lang="en-US" dirty="0"/>
        </a:p>
      </dgm:t>
    </dgm:pt>
    <dgm:pt modelId="{21F28F0D-3949-1E43-A43D-6204DB8661A6}" type="parTrans" cxnId="{203CD9DE-7F64-8648-B486-1EC274636257}">
      <dgm:prSet/>
      <dgm:spPr/>
      <dgm:t>
        <a:bodyPr/>
        <a:lstStyle/>
        <a:p>
          <a:endParaRPr lang="en-US"/>
        </a:p>
      </dgm:t>
    </dgm:pt>
    <dgm:pt modelId="{0AF5735E-F45F-874D-9039-455FD0F6A1DC}" type="sibTrans" cxnId="{203CD9DE-7F64-8648-B486-1EC274636257}">
      <dgm:prSet/>
      <dgm:spPr/>
      <dgm:t>
        <a:bodyPr/>
        <a:lstStyle/>
        <a:p>
          <a:endParaRPr lang="en-US"/>
        </a:p>
      </dgm:t>
    </dgm:pt>
    <dgm:pt modelId="{6410FE44-F734-DE42-B399-34F62BFC423C}">
      <dgm:prSet/>
      <dgm:spPr/>
      <dgm:t>
        <a:bodyPr/>
        <a:lstStyle/>
        <a:p>
          <a:r>
            <a:rPr lang="en-US" dirty="0" smtClean="0"/>
            <a:t>Discontent in Two-party systems was much more likely to turn into cynicism and distrust</a:t>
          </a:r>
          <a:endParaRPr lang="en-US" dirty="0"/>
        </a:p>
      </dgm:t>
    </dgm:pt>
    <dgm:pt modelId="{E63116B8-76D7-FA48-AD6A-775A94F854B7}" type="parTrans" cxnId="{F20F3191-91EF-3D4B-AEFC-29463ACD5819}">
      <dgm:prSet/>
      <dgm:spPr/>
      <dgm:t>
        <a:bodyPr/>
        <a:lstStyle/>
        <a:p>
          <a:endParaRPr lang="en-US"/>
        </a:p>
      </dgm:t>
    </dgm:pt>
    <dgm:pt modelId="{A9866762-8375-8348-8618-3140152FFA23}" type="sibTrans" cxnId="{F20F3191-91EF-3D4B-AEFC-29463ACD5819}">
      <dgm:prSet/>
      <dgm:spPr/>
      <dgm:t>
        <a:bodyPr/>
        <a:lstStyle/>
        <a:p>
          <a:endParaRPr lang="en-US"/>
        </a:p>
      </dgm:t>
    </dgm:pt>
    <dgm:pt modelId="{0BDEEDCA-097F-4A42-9C20-6A7F2BB4C107}">
      <dgm:prSet/>
      <dgm:spPr/>
      <dgm:t>
        <a:bodyPr/>
        <a:lstStyle/>
        <a:p>
          <a:r>
            <a:rPr lang="en-US" smtClean="0"/>
            <a:t>Where voter identification is high, voter turnout will be high, where low, turnout will be low</a:t>
          </a:r>
          <a:endParaRPr lang="en-US" dirty="0"/>
        </a:p>
      </dgm:t>
    </dgm:pt>
    <dgm:pt modelId="{73FF1DD0-0A29-944C-BD1F-CCAD9D72C01F}" type="parTrans" cxnId="{CAF1C6CD-975F-DD40-BDAE-BCEBE264CF79}">
      <dgm:prSet/>
      <dgm:spPr/>
      <dgm:t>
        <a:bodyPr/>
        <a:lstStyle/>
        <a:p>
          <a:endParaRPr lang="en-US"/>
        </a:p>
      </dgm:t>
    </dgm:pt>
    <dgm:pt modelId="{8A0A0D4C-1BB6-374B-B475-A1874E0D9B8F}" type="sibTrans" cxnId="{CAF1C6CD-975F-DD40-BDAE-BCEBE264CF79}">
      <dgm:prSet/>
      <dgm:spPr/>
      <dgm:t>
        <a:bodyPr/>
        <a:lstStyle/>
        <a:p>
          <a:endParaRPr lang="en-US"/>
        </a:p>
      </dgm:t>
    </dgm:pt>
    <dgm:pt modelId="{E1AA9128-BA58-5D41-BA77-FDBCF6C8AC20}">
      <dgm:prSet phldrT="[Text]"/>
      <dgm:spPr/>
      <dgm:t>
        <a:bodyPr/>
        <a:lstStyle/>
        <a:p>
          <a:r>
            <a:rPr lang="en-US" dirty="0" smtClean="0"/>
            <a:t>Looked specifically at associational membership</a:t>
          </a:r>
          <a:endParaRPr lang="en-US" dirty="0"/>
        </a:p>
      </dgm:t>
    </dgm:pt>
    <dgm:pt modelId="{E5B34463-3072-9242-BA5B-06B4636610F4}" type="parTrans" cxnId="{C3862341-7835-4A4C-9CEB-BAA51AC6F765}">
      <dgm:prSet/>
      <dgm:spPr/>
      <dgm:t>
        <a:bodyPr/>
        <a:lstStyle/>
        <a:p>
          <a:endParaRPr lang="en-US"/>
        </a:p>
      </dgm:t>
    </dgm:pt>
    <dgm:pt modelId="{9E38E686-CE88-3746-B9F6-3C3ED4D5974F}" type="sibTrans" cxnId="{C3862341-7835-4A4C-9CEB-BAA51AC6F765}">
      <dgm:prSet/>
      <dgm:spPr/>
      <dgm:t>
        <a:bodyPr/>
        <a:lstStyle/>
        <a:p>
          <a:endParaRPr lang="en-US"/>
        </a:p>
      </dgm:t>
    </dgm:pt>
    <dgm:pt modelId="{7A2402E1-B224-8742-853D-40F6B8D3D968}" type="pres">
      <dgm:prSet presAssocID="{E6FA1369-9B2B-8448-B47D-06B84E7829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7D92160-A344-3940-A43B-D272F49EF84A}" type="pres">
      <dgm:prSet presAssocID="{4E89BDDA-2DE3-184D-86A0-6F1B39F98EA0}" presName="linNode" presStyleCnt="0"/>
      <dgm:spPr/>
    </dgm:pt>
    <dgm:pt modelId="{2CC2DD31-29CA-9E4D-AA8F-7FE4ECC680A9}" type="pres">
      <dgm:prSet presAssocID="{4E89BDDA-2DE3-184D-86A0-6F1B39F98EA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0E669B-D194-6A45-A0D4-59363D96DC0B}" type="pres">
      <dgm:prSet presAssocID="{4E89BDDA-2DE3-184D-86A0-6F1B39F98EA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A6FADB-C638-6142-825F-B4396FEC24BC}" type="pres">
      <dgm:prSet presAssocID="{FF285FDC-9A50-C640-B086-DE9FC1253377}" presName="sp" presStyleCnt="0"/>
      <dgm:spPr/>
    </dgm:pt>
    <dgm:pt modelId="{63F81DCE-BF4F-DE4E-9103-28A8516CBC50}" type="pres">
      <dgm:prSet presAssocID="{12D206BA-6EDF-AA42-8475-BE5761B2088C}" presName="linNode" presStyleCnt="0"/>
      <dgm:spPr/>
    </dgm:pt>
    <dgm:pt modelId="{F824893B-3CB0-614E-BB6B-3BCEADF8193F}" type="pres">
      <dgm:prSet presAssocID="{12D206BA-6EDF-AA42-8475-BE5761B2088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D9D666-C7B8-9A44-B88F-B8DB648FC1E8}" type="pres">
      <dgm:prSet presAssocID="{12D206BA-6EDF-AA42-8475-BE5761B2088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847CA-35DE-AE4B-9BFF-7509859B41E9}" type="pres">
      <dgm:prSet presAssocID="{4370CB48-3C71-D84E-97F0-411869F666C6}" presName="sp" presStyleCnt="0"/>
      <dgm:spPr/>
    </dgm:pt>
    <dgm:pt modelId="{0DA785F2-3609-3A40-8171-A8AC4E12FA14}" type="pres">
      <dgm:prSet presAssocID="{BEBFD411-6071-0D43-BEB2-9FEADE3C2CF8}" presName="linNode" presStyleCnt="0"/>
      <dgm:spPr/>
    </dgm:pt>
    <dgm:pt modelId="{02D5ADC3-013A-584B-88F8-F52FC6510B85}" type="pres">
      <dgm:prSet presAssocID="{BEBFD411-6071-0D43-BEB2-9FEADE3C2CF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835AE6-61DE-5548-98A4-979EE60D3C21}" type="pres">
      <dgm:prSet presAssocID="{BEBFD411-6071-0D43-BEB2-9FEADE3C2CF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862341-7835-4A4C-9CEB-BAA51AC6F765}" srcId="{4E89BDDA-2DE3-184D-86A0-6F1B39F98EA0}" destId="{E1AA9128-BA58-5D41-BA77-FDBCF6C8AC20}" srcOrd="1" destOrd="0" parTransId="{E5B34463-3072-9242-BA5B-06B4636610F4}" sibTransId="{9E38E686-CE88-3746-B9F6-3C3ED4D5974F}"/>
    <dgm:cxn modelId="{DF54F6B5-E937-7248-B391-268156DAC5CA}" srcId="{12D206BA-6EDF-AA42-8475-BE5761B2088C}" destId="{FC032D4F-29D5-C645-BEC5-BEBD00020958}" srcOrd="0" destOrd="0" parTransId="{42B6B6D2-AA2F-814A-98E8-C97C12A3EB68}" sibTransId="{670C2039-522D-AD49-B97E-6B196BC3EE65}"/>
    <dgm:cxn modelId="{895ECBE5-CA73-634F-BF94-C3CAE7F51A75}" type="presOf" srcId="{FC032D4F-29D5-C645-BEC5-BEBD00020958}" destId="{D8D9D666-C7B8-9A44-B88F-B8DB648FC1E8}" srcOrd="0" destOrd="0" presId="urn:microsoft.com/office/officeart/2005/8/layout/vList5"/>
    <dgm:cxn modelId="{3350A95A-BEBC-2241-9702-DEBAFB2F0D8A}" srcId="{E6FA1369-9B2B-8448-B47D-06B84E78298E}" destId="{BEBFD411-6071-0D43-BEB2-9FEADE3C2CF8}" srcOrd="2" destOrd="0" parTransId="{1799D158-8605-AC4F-9F8B-0602AAB1AEDF}" sibTransId="{59E818FC-216D-2E47-A01A-ECA20AD51069}"/>
    <dgm:cxn modelId="{DF4F55BA-22B6-BB46-B012-C93F35A566E4}" type="presOf" srcId="{E1AA9128-BA58-5D41-BA77-FDBCF6C8AC20}" destId="{280E669B-D194-6A45-A0D4-59363D96DC0B}" srcOrd="0" destOrd="1" presId="urn:microsoft.com/office/officeart/2005/8/layout/vList5"/>
    <dgm:cxn modelId="{85AA535A-616E-6748-8DB4-4EF4DECF1B52}" type="presOf" srcId="{926DB257-D74A-E748-BE22-FD3545A8FBA7}" destId="{280E669B-D194-6A45-A0D4-59363D96DC0B}" srcOrd="0" destOrd="0" presId="urn:microsoft.com/office/officeart/2005/8/layout/vList5"/>
    <dgm:cxn modelId="{BCE3B8CB-87D6-6A4E-A914-89B1F6E1FBB0}" type="presOf" srcId="{12D206BA-6EDF-AA42-8475-BE5761B2088C}" destId="{F824893B-3CB0-614E-BB6B-3BCEADF8193F}" srcOrd="0" destOrd="0" presId="urn:microsoft.com/office/officeart/2005/8/layout/vList5"/>
    <dgm:cxn modelId="{CAF1C6CD-975F-DD40-BDAE-BCEBE264CF79}" srcId="{12D206BA-6EDF-AA42-8475-BE5761B2088C}" destId="{0BDEEDCA-097F-4A42-9C20-6A7F2BB4C107}" srcOrd="1" destOrd="0" parTransId="{73FF1DD0-0A29-944C-BD1F-CCAD9D72C01F}" sibTransId="{8A0A0D4C-1BB6-374B-B475-A1874E0D9B8F}"/>
    <dgm:cxn modelId="{D9D8E769-BDE5-E140-ADB0-38F757A3F919}" type="presOf" srcId="{0BDEEDCA-097F-4A42-9C20-6A7F2BB4C107}" destId="{D8D9D666-C7B8-9A44-B88F-B8DB648FC1E8}" srcOrd="0" destOrd="1" presId="urn:microsoft.com/office/officeart/2005/8/layout/vList5"/>
    <dgm:cxn modelId="{F20F3191-91EF-3D4B-AEFC-29463ACD5819}" srcId="{BEBFD411-6071-0D43-BEB2-9FEADE3C2CF8}" destId="{6410FE44-F734-DE42-B399-34F62BFC423C}" srcOrd="1" destOrd="0" parTransId="{E63116B8-76D7-FA48-AD6A-775A94F854B7}" sibTransId="{A9866762-8375-8348-8618-3140152FFA23}"/>
    <dgm:cxn modelId="{C0CBC6C7-356E-BA46-916E-A83A24C203B7}" srcId="{4E89BDDA-2DE3-184D-86A0-6F1B39F98EA0}" destId="{926DB257-D74A-E748-BE22-FD3545A8FBA7}" srcOrd="0" destOrd="0" parTransId="{C2C6D306-F119-494E-B603-261AEDDE4F15}" sibTransId="{933323F5-8776-374F-8294-A44C42E7D6E0}"/>
    <dgm:cxn modelId="{F1AE90AA-95F4-E449-B83C-AFD8B80DA097}" type="presOf" srcId="{4E89BDDA-2DE3-184D-86A0-6F1B39F98EA0}" destId="{2CC2DD31-29CA-9E4D-AA8F-7FE4ECC680A9}" srcOrd="0" destOrd="0" presId="urn:microsoft.com/office/officeart/2005/8/layout/vList5"/>
    <dgm:cxn modelId="{58DBFC8F-2786-2444-8E84-6E25F374EC81}" type="presOf" srcId="{BEBFD411-6071-0D43-BEB2-9FEADE3C2CF8}" destId="{02D5ADC3-013A-584B-88F8-F52FC6510B85}" srcOrd="0" destOrd="0" presId="urn:microsoft.com/office/officeart/2005/8/layout/vList5"/>
    <dgm:cxn modelId="{203CD9DE-7F64-8648-B486-1EC274636257}" srcId="{BEBFD411-6071-0D43-BEB2-9FEADE3C2CF8}" destId="{3D93BDB6-CF3C-6246-820D-AF6EDA09C45D}" srcOrd="0" destOrd="0" parTransId="{21F28F0D-3949-1E43-A43D-6204DB8661A6}" sibTransId="{0AF5735E-F45F-874D-9039-455FD0F6A1DC}"/>
    <dgm:cxn modelId="{5F37ABB9-50B6-AF43-A83E-D4BCC2478CAE}" type="presOf" srcId="{3D93BDB6-CF3C-6246-820D-AF6EDA09C45D}" destId="{7A835AE6-61DE-5548-98A4-979EE60D3C21}" srcOrd="0" destOrd="0" presId="urn:microsoft.com/office/officeart/2005/8/layout/vList5"/>
    <dgm:cxn modelId="{38924F39-93B9-9D48-A6D4-26C3DBFE56D7}" srcId="{E6FA1369-9B2B-8448-B47D-06B84E78298E}" destId="{12D206BA-6EDF-AA42-8475-BE5761B2088C}" srcOrd="1" destOrd="0" parTransId="{062F79FF-305D-1949-AD6E-D5B464A9166B}" sibTransId="{4370CB48-3C71-D84E-97F0-411869F666C6}"/>
    <dgm:cxn modelId="{F40887CF-04A0-5A47-A43D-36D06C384408}" srcId="{E6FA1369-9B2B-8448-B47D-06B84E78298E}" destId="{4E89BDDA-2DE3-184D-86A0-6F1B39F98EA0}" srcOrd="0" destOrd="0" parTransId="{370B574A-7481-3E41-B8CD-9445CC35163F}" sibTransId="{FF285FDC-9A50-C640-B086-DE9FC1253377}"/>
    <dgm:cxn modelId="{1517F65B-A89F-D849-A6C3-818959EFC31B}" type="presOf" srcId="{E6FA1369-9B2B-8448-B47D-06B84E78298E}" destId="{7A2402E1-B224-8742-853D-40F6B8D3D968}" srcOrd="0" destOrd="0" presId="urn:microsoft.com/office/officeart/2005/8/layout/vList5"/>
    <dgm:cxn modelId="{6A35B991-E8BB-1D40-AE28-426EF1E0DB02}" type="presOf" srcId="{6410FE44-F734-DE42-B399-34F62BFC423C}" destId="{7A835AE6-61DE-5548-98A4-979EE60D3C21}" srcOrd="0" destOrd="1" presId="urn:microsoft.com/office/officeart/2005/8/layout/vList5"/>
    <dgm:cxn modelId="{B6775C2B-522F-4F4D-8E55-23B07125D0C7}" type="presParOf" srcId="{7A2402E1-B224-8742-853D-40F6B8D3D968}" destId="{77D92160-A344-3940-A43B-D272F49EF84A}" srcOrd="0" destOrd="0" presId="urn:microsoft.com/office/officeart/2005/8/layout/vList5"/>
    <dgm:cxn modelId="{9978E081-2592-7140-9EC1-470AEB847161}" type="presParOf" srcId="{77D92160-A344-3940-A43B-D272F49EF84A}" destId="{2CC2DD31-29CA-9E4D-AA8F-7FE4ECC680A9}" srcOrd="0" destOrd="0" presId="urn:microsoft.com/office/officeart/2005/8/layout/vList5"/>
    <dgm:cxn modelId="{DD127511-1C45-6543-AB39-B504C95850BA}" type="presParOf" srcId="{77D92160-A344-3940-A43B-D272F49EF84A}" destId="{280E669B-D194-6A45-A0D4-59363D96DC0B}" srcOrd="1" destOrd="0" presId="urn:microsoft.com/office/officeart/2005/8/layout/vList5"/>
    <dgm:cxn modelId="{D38D93C3-99DE-3841-8BA6-148BC58E5C46}" type="presParOf" srcId="{7A2402E1-B224-8742-853D-40F6B8D3D968}" destId="{44A6FADB-C638-6142-825F-B4396FEC24BC}" srcOrd="1" destOrd="0" presId="urn:microsoft.com/office/officeart/2005/8/layout/vList5"/>
    <dgm:cxn modelId="{0BB5DB0E-845D-2141-A331-7A6A6C8B13AE}" type="presParOf" srcId="{7A2402E1-B224-8742-853D-40F6B8D3D968}" destId="{63F81DCE-BF4F-DE4E-9103-28A8516CBC50}" srcOrd="2" destOrd="0" presId="urn:microsoft.com/office/officeart/2005/8/layout/vList5"/>
    <dgm:cxn modelId="{3AD8A09F-F685-7E43-AFEE-0B6C7A84119E}" type="presParOf" srcId="{63F81DCE-BF4F-DE4E-9103-28A8516CBC50}" destId="{F824893B-3CB0-614E-BB6B-3BCEADF8193F}" srcOrd="0" destOrd="0" presId="urn:microsoft.com/office/officeart/2005/8/layout/vList5"/>
    <dgm:cxn modelId="{898472B9-8F4D-9648-9F53-891591BDAF7C}" type="presParOf" srcId="{63F81DCE-BF4F-DE4E-9103-28A8516CBC50}" destId="{D8D9D666-C7B8-9A44-B88F-B8DB648FC1E8}" srcOrd="1" destOrd="0" presId="urn:microsoft.com/office/officeart/2005/8/layout/vList5"/>
    <dgm:cxn modelId="{99E0594C-310A-E648-A58B-06AF97B22CDB}" type="presParOf" srcId="{7A2402E1-B224-8742-853D-40F6B8D3D968}" destId="{3EB847CA-35DE-AE4B-9BFF-7509859B41E9}" srcOrd="3" destOrd="0" presId="urn:microsoft.com/office/officeart/2005/8/layout/vList5"/>
    <dgm:cxn modelId="{9CB5261E-D6BC-AA4F-819D-1EEEC342C1A0}" type="presParOf" srcId="{7A2402E1-B224-8742-853D-40F6B8D3D968}" destId="{0DA785F2-3609-3A40-8171-A8AC4E12FA14}" srcOrd="4" destOrd="0" presId="urn:microsoft.com/office/officeart/2005/8/layout/vList5"/>
    <dgm:cxn modelId="{D965BEF1-2117-9F42-9FC0-D1415642DAE5}" type="presParOf" srcId="{0DA785F2-3609-3A40-8171-A8AC4E12FA14}" destId="{02D5ADC3-013A-584B-88F8-F52FC6510B85}" srcOrd="0" destOrd="0" presId="urn:microsoft.com/office/officeart/2005/8/layout/vList5"/>
    <dgm:cxn modelId="{14A84DC4-7B59-C640-865E-79A8F3DE165A}" type="presParOf" srcId="{0DA785F2-3609-3A40-8171-A8AC4E12FA14}" destId="{7A835AE6-61DE-5548-98A4-979EE60D3C2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3B557E-61C3-8C46-AC4A-B103E8E33375}" type="doc">
      <dgm:prSet loTypeId="urn:microsoft.com/office/officeart/2005/8/layout/hProcess9" loCatId="" qsTypeId="urn:microsoft.com/office/officeart/2005/8/quickstyle/simple4" qsCatId="simple" csTypeId="urn:microsoft.com/office/officeart/2005/8/colors/accent1_2" csCatId="accent1" phldr="1"/>
      <dgm:spPr/>
    </dgm:pt>
    <dgm:pt modelId="{14693833-2DCB-5849-ABE2-78C566A47E0C}">
      <dgm:prSet phldrT="[Text]" custT="1"/>
      <dgm:spPr/>
      <dgm:t>
        <a:bodyPr/>
        <a:lstStyle/>
        <a:p>
          <a:r>
            <a:rPr lang="en-US" sz="1800" dirty="0" smtClean="0"/>
            <a:t>Coordinated by the World Values Survey Association, located in Stockholm </a:t>
          </a:r>
          <a:endParaRPr lang="en-US" sz="1800" dirty="0"/>
        </a:p>
      </dgm:t>
    </dgm:pt>
    <dgm:pt modelId="{09368D84-9CFF-354A-8956-6B32520848FE}" type="parTrans" cxnId="{5E2E6F9A-F69E-4945-9A54-6F97DC4BF173}">
      <dgm:prSet/>
      <dgm:spPr/>
      <dgm:t>
        <a:bodyPr/>
        <a:lstStyle/>
        <a:p>
          <a:endParaRPr lang="en-US"/>
        </a:p>
      </dgm:t>
    </dgm:pt>
    <dgm:pt modelId="{1BF807A7-382C-9243-B4BE-E0528D453150}" type="sibTrans" cxnId="{5E2E6F9A-F69E-4945-9A54-6F97DC4BF173}">
      <dgm:prSet/>
      <dgm:spPr/>
      <dgm:t>
        <a:bodyPr/>
        <a:lstStyle/>
        <a:p>
          <a:endParaRPr lang="en-US"/>
        </a:p>
      </dgm:t>
    </dgm:pt>
    <dgm:pt modelId="{BBDE14C8-AB49-D440-B06B-DFA24DC0FE47}">
      <dgm:prSet phldrT="[Text]" custT="1"/>
      <dgm:spPr/>
      <dgm:t>
        <a:bodyPr/>
        <a:lstStyle/>
        <a:p>
          <a:r>
            <a:rPr lang="en-US" sz="1800" dirty="0" smtClean="0"/>
            <a:t>A worldwide investigation of sociocultural and political change</a:t>
          </a:r>
          <a:endParaRPr lang="en-US" sz="1800" dirty="0"/>
        </a:p>
      </dgm:t>
    </dgm:pt>
    <dgm:pt modelId="{8799FF24-2280-A143-A31E-07F669ABB7A6}" type="parTrans" cxnId="{3EC5F167-E3C5-FB4F-875D-577329FFED8B}">
      <dgm:prSet/>
      <dgm:spPr/>
      <dgm:t>
        <a:bodyPr/>
        <a:lstStyle/>
        <a:p>
          <a:endParaRPr lang="en-US"/>
        </a:p>
      </dgm:t>
    </dgm:pt>
    <dgm:pt modelId="{BC7BF270-0BA7-8540-A56F-A0F9BF44B46C}" type="sibTrans" cxnId="{3EC5F167-E3C5-FB4F-875D-577329FFED8B}">
      <dgm:prSet/>
      <dgm:spPr/>
      <dgm:t>
        <a:bodyPr/>
        <a:lstStyle/>
        <a:p>
          <a:endParaRPr lang="en-US"/>
        </a:p>
      </dgm:t>
    </dgm:pt>
    <dgm:pt modelId="{BDBC5BF7-D207-D842-84B2-68F612FE7B21}">
      <dgm:prSet custT="1"/>
      <dgm:spPr/>
      <dgm:t>
        <a:bodyPr/>
        <a:lstStyle/>
        <a:p>
          <a:r>
            <a:rPr lang="en-US" sz="1800" dirty="0" smtClean="0"/>
            <a:t>Conducted by social scientists at universities in over 100 countries</a:t>
          </a:r>
          <a:endParaRPr lang="en-US" sz="1800" dirty="0"/>
        </a:p>
      </dgm:t>
    </dgm:pt>
    <dgm:pt modelId="{E16666DE-0BC7-954C-BF31-9EFA006F5953}" type="parTrans" cxnId="{9B7761D5-F179-C34C-BA15-BBFF78A5B3D1}">
      <dgm:prSet/>
      <dgm:spPr/>
      <dgm:t>
        <a:bodyPr/>
        <a:lstStyle/>
        <a:p>
          <a:endParaRPr lang="en-US"/>
        </a:p>
      </dgm:t>
    </dgm:pt>
    <dgm:pt modelId="{01C4A102-C522-F54A-8095-8946927E28B4}" type="sibTrans" cxnId="{9B7761D5-F179-C34C-BA15-BBFF78A5B3D1}">
      <dgm:prSet/>
      <dgm:spPr/>
      <dgm:t>
        <a:bodyPr/>
        <a:lstStyle/>
        <a:p>
          <a:endParaRPr lang="en-US"/>
        </a:p>
      </dgm:t>
    </dgm:pt>
    <dgm:pt modelId="{E2F5FF5B-A417-2846-877D-8DF0C9CDE905}" type="pres">
      <dgm:prSet presAssocID="{503B557E-61C3-8C46-AC4A-B103E8E33375}" presName="CompostProcess" presStyleCnt="0">
        <dgm:presLayoutVars>
          <dgm:dir/>
          <dgm:resizeHandles val="exact"/>
        </dgm:presLayoutVars>
      </dgm:prSet>
      <dgm:spPr/>
    </dgm:pt>
    <dgm:pt modelId="{1801F0D6-CDB1-774D-85D7-03EBF5D0399F}" type="pres">
      <dgm:prSet presAssocID="{503B557E-61C3-8C46-AC4A-B103E8E33375}" presName="arrow" presStyleLbl="bgShp" presStyleIdx="0" presStyleCnt="1"/>
      <dgm:spPr/>
    </dgm:pt>
    <dgm:pt modelId="{47CE2F8A-8891-7D4E-BD6F-9B1DFDD77E7F}" type="pres">
      <dgm:prSet presAssocID="{503B557E-61C3-8C46-AC4A-B103E8E33375}" presName="linearProcess" presStyleCnt="0"/>
      <dgm:spPr/>
    </dgm:pt>
    <dgm:pt modelId="{6E29A763-7D02-0E4A-B4C4-13D820DBF495}" type="pres">
      <dgm:prSet presAssocID="{14693833-2DCB-5849-ABE2-78C566A47E0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77D1FF-5285-D749-B465-B11482827940}" type="pres">
      <dgm:prSet presAssocID="{1BF807A7-382C-9243-B4BE-E0528D453150}" presName="sibTrans" presStyleCnt="0"/>
      <dgm:spPr/>
    </dgm:pt>
    <dgm:pt modelId="{75A0BF25-5848-AE41-9ABB-D1E17BCE8AE2}" type="pres">
      <dgm:prSet presAssocID="{BDBC5BF7-D207-D842-84B2-68F612FE7B2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5E7676-B6B3-7043-A734-E1AA6649DC37}" type="pres">
      <dgm:prSet presAssocID="{01C4A102-C522-F54A-8095-8946927E28B4}" presName="sibTrans" presStyleCnt="0"/>
      <dgm:spPr/>
    </dgm:pt>
    <dgm:pt modelId="{10F4BAAE-1D26-EC4C-96CA-E8592CC08F5E}" type="pres">
      <dgm:prSet presAssocID="{BBDE14C8-AB49-D440-B06B-DFA24DC0FE4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7761D5-F179-C34C-BA15-BBFF78A5B3D1}" srcId="{503B557E-61C3-8C46-AC4A-B103E8E33375}" destId="{BDBC5BF7-D207-D842-84B2-68F612FE7B21}" srcOrd="1" destOrd="0" parTransId="{E16666DE-0BC7-954C-BF31-9EFA006F5953}" sibTransId="{01C4A102-C522-F54A-8095-8946927E28B4}"/>
    <dgm:cxn modelId="{3EC5F167-E3C5-FB4F-875D-577329FFED8B}" srcId="{503B557E-61C3-8C46-AC4A-B103E8E33375}" destId="{BBDE14C8-AB49-D440-B06B-DFA24DC0FE47}" srcOrd="2" destOrd="0" parTransId="{8799FF24-2280-A143-A31E-07F669ABB7A6}" sibTransId="{BC7BF270-0BA7-8540-A56F-A0F9BF44B46C}"/>
    <dgm:cxn modelId="{19EDCE84-1B79-FB4C-892C-D2FF5F16609A}" type="presOf" srcId="{503B557E-61C3-8C46-AC4A-B103E8E33375}" destId="{E2F5FF5B-A417-2846-877D-8DF0C9CDE905}" srcOrd="0" destOrd="0" presId="urn:microsoft.com/office/officeart/2005/8/layout/hProcess9"/>
    <dgm:cxn modelId="{3B013540-B03E-4B4D-A9E9-A8593445B11F}" type="presOf" srcId="{BBDE14C8-AB49-D440-B06B-DFA24DC0FE47}" destId="{10F4BAAE-1D26-EC4C-96CA-E8592CC08F5E}" srcOrd="0" destOrd="0" presId="urn:microsoft.com/office/officeart/2005/8/layout/hProcess9"/>
    <dgm:cxn modelId="{5E2E6F9A-F69E-4945-9A54-6F97DC4BF173}" srcId="{503B557E-61C3-8C46-AC4A-B103E8E33375}" destId="{14693833-2DCB-5849-ABE2-78C566A47E0C}" srcOrd="0" destOrd="0" parTransId="{09368D84-9CFF-354A-8956-6B32520848FE}" sibTransId="{1BF807A7-382C-9243-B4BE-E0528D453150}"/>
    <dgm:cxn modelId="{19DF920F-5C52-E048-82F9-E582D49511F1}" type="presOf" srcId="{14693833-2DCB-5849-ABE2-78C566A47E0C}" destId="{6E29A763-7D02-0E4A-B4C4-13D820DBF495}" srcOrd="0" destOrd="0" presId="urn:microsoft.com/office/officeart/2005/8/layout/hProcess9"/>
    <dgm:cxn modelId="{730121F4-0C5C-734A-913E-199A2B997EDF}" type="presOf" srcId="{BDBC5BF7-D207-D842-84B2-68F612FE7B21}" destId="{75A0BF25-5848-AE41-9ABB-D1E17BCE8AE2}" srcOrd="0" destOrd="0" presId="urn:microsoft.com/office/officeart/2005/8/layout/hProcess9"/>
    <dgm:cxn modelId="{E37E08A0-5267-2642-8880-CD24E8FF84A9}" type="presParOf" srcId="{E2F5FF5B-A417-2846-877D-8DF0C9CDE905}" destId="{1801F0D6-CDB1-774D-85D7-03EBF5D0399F}" srcOrd="0" destOrd="0" presId="urn:microsoft.com/office/officeart/2005/8/layout/hProcess9"/>
    <dgm:cxn modelId="{C3E824DD-FB54-D147-B7BA-8206809A9E7D}" type="presParOf" srcId="{E2F5FF5B-A417-2846-877D-8DF0C9CDE905}" destId="{47CE2F8A-8891-7D4E-BD6F-9B1DFDD77E7F}" srcOrd="1" destOrd="0" presId="urn:microsoft.com/office/officeart/2005/8/layout/hProcess9"/>
    <dgm:cxn modelId="{EF3D051D-C764-E645-A8AD-C5F692CB0CDE}" type="presParOf" srcId="{47CE2F8A-8891-7D4E-BD6F-9B1DFDD77E7F}" destId="{6E29A763-7D02-0E4A-B4C4-13D820DBF495}" srcOrd="0" destOrd="0" presId="urn:microsoft.com/office/officeart/2005/8/layout/hProcess9"/>
    <dgm:cxn modelId="{8A172AC5-D00F-4147-B08C-5BF509E880C6}" type="presParOf" srcId="{47CE2F8A-8891-7D4E-BD6F-9B1DFDD77E7F}" destId="{5477D1FF-5285-D749-B465-B11482827940}" srcOrd="1" destOrd="0" presId="urn:microsoft.com/office/officeart/2005/8/layout/hProcess9"/>
    <dgm:cxn modelId="{7C7A1BB1-3055-D443-BFBE-D2BAD66AD87F}" type="presParOf" srcId="{47CE2F8A-8891-7D4E-BD6F-9B1DFDD77E7F}" destId="{75A0BF25-5848-AE41-9ABB-D1E17BCE8AE2}" srcOrd="2" destOrd="0" presId="urn:microsoft.com/office/officeart/2005/8/layout/hProcess9"/>
    <dgm:cxn modelId="{FA2DE191-BC46-4947-A768-029E187BECA6}" type="presParOf" srcId="{47CE2F8A-8891-7D4E-BD6F-9B1DFDD77E7F}" destId="{ED5E7676-B6B3-7043-A734-E1AA6649DC37}" srcOrd="3" destOrd="0" presId="urn:microsoft.com/office/officeart/2005/8/layout/hProcess9"/>
    <dgm:cxn modelId="{D7D79261-930B-644C-AE0A-820052CD7C91}" type="presParOf" srcId="{47CE2F8A-8891-7D4E-BD6F-9B1DFDD77E7F}" destId="{10F4BAAE-1D26-EC4C-96CA-E8592CC08F5E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D8AB34-A260-5241-B09D-543081DDAD79}" type="doc">
      <dgm:prSet loTypeId="urn:microsoft.com/office/officeart/2008/layout/SquareAccentLis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013502-BF93-0A4A-843B-BBAE9FF50CD0}">
      <dgm:prSet phldrT="[Text]" custT="1"/>
      <dgm:spPr/>
      <dgm:t>
        <a:bodyPr/>
        <a:lstStyle/>
        <a:p>
          <a:r>
            <a:rPr lang="en-US" sz="3000" dirty="0" smtClean="0"/>
            <a:t>Two-Party System</a:t>
          </a:r>
          <a:endParaRPr lang="en-US" sz="3000" dirty="0"/>
        </a:p>
      </dgm:t>
    </dgm:pt>
    <dgm:pt modelId="{D3414ED4-EBEE-B24B-9076-A3211D6C65A2}" type="parTrans" cxnId="{A298CDCF-D575-014E-9D6A-DB93F423B95F}">
      <dgm:prSet/>
      <dgm:spPr/>
      <dgm:t>
        <a:bodyPr/>
        <a:lstStyle/>
        <a:p>
          <a:endParaRPr lang="en-US"/>
        </a:p>
      </dgm:t>
    </dgm:pt>
    <dgm:pt modelId="{D4E2A402-438C-B546-A58C-938C990DFD0E}" type="sibTrans" cxnId="{A298CDCF-D575-014E-9D6A-DB93F423B95F}">
      <dgm:prSet/>
      <dgm:spPr/>
      <dgm:t>
        <a:bodyPr/>
        <a:lstStyle/>
        <a:p>
          <a:endParaRPr lang="en-US"/>
        </a:p>
      </dgm:t>
    </dgm:pt>
    <dgm:pt modelId="{63646BB3-FADA-DA4F-9523-859026749485}">
      <dgm:prSet phldrT="[Text]" custT="1"/>
      <dgm:spPr/>
      <dgm:t>
        <a:bodyPr/>
        <a:lstStyle/>
        <a:p>
          <a:r>
            <a:rPr lang="en-US" sz="1600" dirty="0" smtClean="0"/>
            <a:t>Two main parties</a:t>
          </a:r>
          <a:endParaRPr lang="en-US" sz="1600" dirty="0"/>
        </a:p>
      </dgm:t>
    </dgm:pt>
    <dgm:pt modelId="{BA9DA295-DE54-5A42-95B4-20DF1A179C55}" type="parTrans" cxnId="{8EBB45CF-2BC5-D54D-832F-6BF88170D685}">
      <dgm:prSet/>
      <dgm:spPr/>
      <dgm:t>
        <a:bodyPr/>
        <a:lstStyle/>
        <a:p>
          <a:endParaRPr lang="en-US"/>
        </a:p>
      </dgm:t>
    </dgm:pt>
    <dgm:pt modelId="{64788D67-351E-1346-8108-11BD5D2684E7}" type="sibTrans" cxnId="{8EBB45CF-2BC5-D54D-832F-6BF88170D685}">
      <dgm:prSet/>
      <dgm:spPr/>
      <dgm:t>
        <a:bodyPr/>
        <a:lstStyle/>
        <a:p>
          <a:endParaRPr lang="en-US"/>
        </a:p>
      </dgm:t>
    </dgm:pt>
    <dgm:pt modelId="{D5A2C59A-6F8C-8443-8B04-67CAE906F836}">
      <dgm:prSet phldrT="[Text]" custT="1"/>
      <dgm:spPr/>
      <dgm:t>
        <a:bodyPr/>
        <a:lstStyle/>
        <a:p>
          <a:r>
            <a:rPr lang="en-US" sz="1600" dirty="0" smtClean="0"/>
            <a:t>One wins the majority of votes</a:t>
          </a:r>
          <a:endParaRPr lang="en-US" sz="1600" dirty="0"/>
        </a:p>
      </dgm:t>
    </dgm:pt>
    <dgm:pt modelId="{AA92980A-4EBA-414F-8417-DE420CE2AB1C}" type="parTrans" cxnId="{E3DB0C15-9074-6241-84C9-374C3126794B}">
      <dgm:prSet/>
      <dgm:spPr/>
      <dgm:t>
        <a:bodyPr/>
        <a:lstStyle/>
        <a:p>
          <a:endParaRPr lang="en-US"/>
        </a:p>
      </dgm:t>
    </dgm:pt>
    <dgm:pt modelId="{262D9A79-B555-B749-AB3A-BF154E09783F}" type="sibTrans" cxnId="{E3DB0C15-9074-6241-84C9-374C3126794B}">
      <dgm:prSet/>
      <dgm:spPr/>
      <dgm:t>
        <a:bodyPr/>
        <a:lstStyle/>
        <a:p>
          <a:endParaRPr lang="en-US"/>
        </a:p>
      </dgm:t>
    </dgm:pt>
    <dgm:pt modelId="{138EFB96-A4FF-1D4D-85A0-3BA7D3C05488}">
      <dgm:prSet phldrT="[Text]" custT="1"/>
      <dgm:spPr/>
      <dgm:t>
        <a:bodyPr/>
        <a:lstStyle/>
        <a:p>
          <a:r>
            <a:rPr lang="en-US" sz="1600" dirty="0" smtClean="0"/>
            <a:t>Ex: U.S. Republicans and Democrats- alternate  </a:t>
          </a:r>
          <a:endParaRPr lang="en-US" sz="1600" dirty="0"/>
        </a:p>
      </dgm:t>
    </dgm:pt>
    <dgm:pt modelId="{611E645F-95CF-CC40-9650-5A970AF13657}" type="parTrans" cxnId="{8CB15497-DA8E-A74F-ACDB-BAE83AC0C121}">
      <dgm:prSet/>
      <dgm:spPr/>
      <dgm:t>
        <a:bodyPr/>
        <a:lstStyle/>
        <a:p>
          <a:endParaRPr lang="en-US"/>
        </a:p>
      </dgm:t>
    </dgm:pt>
    <dgm:pt modelId="{84DB5E27-B445-3549-AE19-AAEE8E687105}" type="sibTrans" cxnId="{8CB15497-DA8E-A74F-ACDB-BAE83AC0C121}">
      <dgm:prSet/>
      <dgm:spPr/>
      <dgm:t>
        <a:bodyPr/>
        <a:lstStyle/>
        <a:p>
          <a:endParaRPr lang="en-US"/>
        </a:p>
      </dgm:t>
    </dgm:pt>
    <dgm:pt modelId="{D3537B21-CF7D-A34E-B34A-1505F24C3CC4}">
      <dgm:prSet phldrT="[Text]" custT="1"/>
      <dgm:spPr/>
      <dgm:t>
        <a:bodyPr/>
        <a:lstStyle/>
        <a:p>
          <a:r>
            <a:rPr lang="en-US" sz="3000" dirty="0" smtClean="0"/>
            <a:t>Multi-Party System</a:t>
          </a:r>
          <a:endParaRPr lang="en-US" sz="3000" dirty="0"/>
        </a:p>
      </dgm:t>
    </dgm:pt>
    <dgm:pt modelId="{607BED98-EEE3-F047-9521-AC46C1FA8FA9}" type="parTrans" cxnId="{CCE33BCE-EFBD-0641-8313-0EC4156C313C}">
      <dgm:prSet/>
      <dgm:spPr/>
      <dgm:t>
        <a:bodyPr/>
        <a:lstStyle/>
        <a:p>
          <a:endParaRPr lang="en-US"/>
        </a:p>
      </dgm:t>
    </dgm:pt>
    <dgm:pt modelId="{58838240-C316-AC44-B144-A81C070B2B37}" type="sibTrans" cxnId="{CCE33BCE-EFBD-0641-8313-0EC4156C313C}">
      <dgm:prSet/>
      <dgm:spPr/>
      <dgm:t>
        <a:bodyPr/>
        <a:lstStyle/>
        <a:p>
          <a:endParaRPr lang="en-US"/>
        </a:p>
      </dgm:t>
    </dgm:pt>
    <dgm:pt modelId="{3C0AE9C2-2DCA-744B-AB31-5AD8C0CDE846}">
      <dgm:prSet phldrT="[Text]" custT="1"/>
      <dgm:spPr/>
      <dgm:t>
        <a:bodyPr/>
        <a:lstStyle/>
        <a:p>
          <a:r>
            <a:rPr lang="en-US" sz="1600" dirty="0" smtClean="0"/>
            <a:t>Three or more main parties (often with supporting parties</a:t>
          </a:r>
          <a:endParaRPr lang="en-US" sz="1600" dirty="0"/>
        </a:p>
      </dgm:t>
    </dgm:pt>
    <dgm:pt modelId="{E6A186DF-8666-3E44-83D9-8AD967F962DC}" type="parTrans" cxnId="{A6AE7579-709F-EA41-84FC-DF0625B5806F}">
      <dgm:prSet/>
      <dgm:spPr/>
      <dgm:t>
        <a:bodyPr/>
        <a:lstStyle/>
        <a:p>
          <a:endParaRPr lang="en-US"/>
        </a:p>
      </dgm:t>
    </dgm:pt>
    <dgm:pt modelId="{4C830CE5-BBAD-2647-9634-8AFE297B84E6}" type="sibTrans" cxnId="{A6AE7579-709F-EA41-84FC-DF0625B5806F}">
      <dgm:prSet/>
      <dgm:spPr/>
      <dgm:t>
        <a:bodyPr/>
        <a:lstStyle/>
        <a:p>
          <a:endParaRPr lang="en-US"/>
        </a:p>
      </dgm:t>
    </dgm:pt>
    <dgm:pt modelId="{2BF876B4-EEDA-1446-8BD0-B8960A64F688}">
      <dgm:prSet phldrT="[Text]" custT="1"/>
      <dgm:spPr/>
      <dgm:t>
        <a:bodyPr/>
        <a:lstStyle/>
        <a:p>
          <a:r>
            <a:rPr lang="en-US" sz="1600" dirty="0" smtClean="0"/>
            <a:t>No party has a chance of winning majority of votes, thus must form coalitions to put over 50% threshold</a:t>
          </a:r>
          <a:endParaRPr lang="en-US" sz="1600" dirty="0"/>
        </a:p>
      </dgm:t>
    </dgm:pt>
    <dgm:pt modelId="{CAC7957F-7D07-4B48-9296-B51055830089}" type="parTrans" cxnId="{B1FB540E-1A6A-E042-B041-78BD9302758B}">
      <dgm:prSet/>
      <dgm:spPr/>
      <dgm:t>
        <a:bodyPr/>
        <a:lstStyle/>
        <a:p>
          <a:endParaRPr lang="en-US"/>
        </a:p>
      </dgm:t>
    </dgm:pt>
    <dgm:pt modelId="{D4F705DC-1BA7-E642-9809-8D177E25376C}" type="sibTrans" cxnId="{B1FB540E-1A6A-E042-B041-78BD9302758B}">
      <dgm:prSet/>
      <dgm:spPr/>
      <dgm:t>
        <a:bodyPr/>
        <a:lstStyle/>
        <a:p>
          <a:endParaRPr lang="en-US"/>
        </a:p>
      </dgm:t>
    </dgm:pt>
    <dgm:pt modelId="{605A065D-A404-1C44-B406-89E857CC4B2E}">
      <dgm:prSet phldrT="[Text]" custT="1"/>
      <dgm:spPr/>
      <dgm:t>
        <a:bodyPr/>
        <a:lstStyle/>
        <a:p>
          <a:r>
            <a:rPr lang="en-US" sz="1600" dirty="0" smtClean="0"/>
            <a:t>Ex: Sweden 9 parties represented in parliament </a:t>
          </a:r>
          <a:endParaRPr lang="en-US" sz="1600" dirty="0"/>
        </a:p>
      </dgm:t>
    </dgm:pt>
    <dgm:pt modelId="{411ADF10-8853-BB4F-97F9-69B24EF8A136}" type="parTrans" cxnId="{1B66F958-8ED6-FD43-8391-684F7C5A05C8}">
      <dgm:prSet/>
      <dgm:spPr/>
      <dgm:t>
        <a:bodyPr/>
        <a:lstStyle/>
        <a:p>
          <a:endParaRPr lang="en-US"/>
        </a:p>
      </dgm:t>
    </dgm:pt>
    <dgm:pt modelId="{212B8E98-EAAB-D44E-84EA-67BCA5084B97}" type="sibTrans" cxnId="{1B66F958-8ED6-FD43-8391-684F7C5A05C8}">
      <dgm:prSet/>
      <dgm:spPr/>
      <dgm:t>
        <a:bodyPr/>
        <a:lstStyle/>
        <a:p>
          <a:endParaRPr lang="en-US"/>
        </a:p>
      </dgm:t>
    </dgm:pt>
    <dgm:pt modelId="{97D6D110-B0E9-8845-B802-6B023A182EB7}" type="pres">
      <dgm:prSet presAssocID="{E7D8AB34-A260-5241-B09D-543081DDAD79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01783D5-655C-F046-BE24-26183E856C30}" type="pres">
      <dgm:prSet presAssocID="{D8013502-BF93-0A4A-843B-BBAE9FF50CD0}" presName="root" presStyleCnt="0">
        <dgm:presLayoutVars>
          <dgm:chMax/>
          <dgm:chPref/>
        </dgm:presLayoutVars>
      </dgm:prSet>
      <dgm:spPr/>
    </dgm:pt>
    <dgm:pt modelId="{C6039A23-6E83-3643-8080-94BD62EDBBBE}" type="pres">
      <dgm:prSet presAssocID="{D8013502-BF93-0A4A-843B-BBAE9FF50CD0}" presName="rootComposite" presStyleCnt="0">
        <dgm:presLayoutVars/>
      </dgm:prSet>
      <dgm:spPr/>
    </dgm:pt>
    <dgm:pt modelId="{2F374B00-4C9F-7F44-B132-008D971537FC}" type="pres">
      <dgm:prSet presAssocID="{D8013502-BF93-0A4A-843B-BBAE9FF50CD0}" presName="ParentAccent" presStyleLbl="alignNode1" presStyleIdx="0" presStyleCnt="2"/>
      <dgm:spPr/>
    </dgm:pt>
    <dgm:pt modelId="{60C88DC7-3F01-2345-B841-01335D586C34}" type="pres">
      <dgm:prSet presAssocID="{D8013502-BF93-0A4A-843B-BBAE9FF50CD0}" presName="ParentSmallAccent" presStyleLbl="fgAcc1" presStyleIdx="0" presStyleCnt="2"/>
      <dgm:spPr/>
    </dgm:pt>
    <dgm:pt modelId="{EA20A0CA-1DD7-BA4F-A081-82671B2FCB5B}" type="pres">
      <dgm:prSet presAssocID="{D8013502-BF93-0A4A-843B-BBAE9FF50CD0}" presName="Parent" presStyleLbl="revTx" presStyleIdx="0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82DFBA-F295-FD4D-9066-3D67BCF19B5D}" type="pres">
      <dgm:prSet presAssocID="{D8013502-BF93-0A4A-843B-BBAE9FF50CD0}" presName="childShape" presStyleCnt="0">
        <dgm:presLayoutVars>
          <dgm:chMax val="0"/>
          <dgm:chPref val="0"/>
        </dgm:presLayoutVars>
      </dgm:prSet>
      <dgm:spPr/>
    </dgm:pt>
    <dgm:pt modelId="{25945E4B-A64E-F046-B86F-990F67790E34}" type="pres">
      <dgm:prSet presAssocID="{63646BB3-FADA-DA4F-9523-859026749485}" presName="childComposite" presStyleCnt="0">
        <dgm:presLayoutVars>
          <dgm:chMax val="0"/>
          <dgm:chPref val="0"/>
        </dgm:presLayoutVars>
      </dgm:prSet>
      <dgm:spPr/>
    </dgm:pt>
    <dgm:pt modelId="{560EF9BB-1379-1841-B00A-E45263B56371}" type="pres">
      <dgm:prSet presAssocID="{63646BB3-FADA-DA4F-9523-859026749485}" presName="ChildAccent" presStyleLbl="solidFgAcc1" presStyleIdx="0" presStyleCnt="6"/>
      <dgm:spPr/>
    </dgm:pt>
    <dgm:pt modelId="{6A8EDC2D-8A82-0749-A60C-BE0C19DDA2F0}" type="pres">
      <dgm:prSet presAssocID="{63646BB3-FADA-DA4F-9523-859026749485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2D3F79-3B0D-3145-8F41-880FE41CF7EB}" type="pres">
      <dgm:prSet presAssocID="{D5A2C59A-6F8C-8443-8B04-67CAE906F836}" presName="childComposite" presStyleCnt="0">
        <dgm:presLayoutVars>
          <dgm:chMax val="0"/>
          <dgm:chPref val="0"/>
        </dgm:presLayoutVars>
      </dgm:prSet>
      <dgm:spPr/>
    </dgm:pt>
    <dgm:pt modelId="{DF7C384D-2E9C-FC40-87FB-92B69176A5E4}" type="pres">
      <dgm:prSet presAssocID="{D5A2C59A-6F8C-8443-8B04-67CAE906F836}" presName="ChildAccent" presStyleLbl="solidFgAcc1" presStyleIdx="1" presStyleCnt="6" custLinFactY="10256" custLinFactNeighborX="-193" custLinFactNeighborY="100000"/>
      <dgm:spPr/>
    </dgm:pt>
    <dgm:pt modelId="{74198650-E800-CB40-A7E7-1951C77BCE61}" type="pres">
      <dgm:prSet presAssocID="{D5A2C59A-6F8C-8443-8B04-67CAE906F836}" presName="Child" presStyleLbl="revTx" presStyleIdx="2" presStyleCnt="8" custLinFactNeighborY="473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1D65DF-7BD0-984C-98AC-CB75D6779675}" type="pres">
      <dgm:prSet presAssocID="{138EFB96-A4FF-1D4D-85A0-3BA7D3C05488}" presName="childComposite" presStyleCnt="0">
        <dgm:presLayoutVars>
          <dgm:chMax val="0"/>
          <dgm:chPref val="0"/>
        </dgm:presLayoutVars>
      </dgm:prSet>
      <dgm:spPr/>
    </dgm:pt>
    <dgm:pt modelId="{6FDD3DB2-1522-5A46-89B7-F6AA45AABCCB}" type="pres">
      <dgm:prSet presAssocID="{138EFB96-A4FF-1D4D-85A0-3BA7D3C05488}" presName="ChildAccent" presStyleLbl="solidFgAcc1" presStyleIdx="2" presStyleCnt="6" custLinFactY="100000" custLinFactNeighborX="-193" custLinFactNeighborY="105478"/>
      <dgm:spPr/>
    </dgm:pt>
    <dgm:pt modelId="{6C1CD6CE-29C8-2544-A38F-624C50C02926}" type="pres">
      <dgm:prSet presAssocID="{138EFB96-A4FF-1D4D-85A0-3BA7D3C05488}" presName="Child" presStyleLbl="revTx" presStyleIdx="3" presStyleCnt="8" custLinFactNeighborY="86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FB5AA7-9900-224F-ADAC-85B900036503}" type="pres">
      <dgm:prSet presAssocID="{D3537B21-CF7D-A34E-B34A-1505F24C3CC4}" presName="root" presStyleCnt="0">
        <dgm:presLayoutVars>
          <dgm:chMax/>
          <dgm:chPref/>
        </dgm:presLayoutVars>
      </dgm:prSet>
      <dgm:spPr/>
    </dgm:pt>
    <dgm:pt modelId="{1934D319-F239-D64B-8AB0-EF88F3B3FF90}" type="pres">
      <dgm:prSet presAssocID="{D3537B21-CF7D-A34E-B34A-1505F24C3CC4}" presName="rootComposite" presStyleCnt="0">
        <dgm:presLayoutVars/>
      </dgm:prSet>
      <dgm:spPr/>
    </dgm:pt>
    <dgm:pt modelId="{A8BFAB94-3CB3-2943-8E69-34515A93036C}" type="pres">
      <dgm:prSet presAssocID="{D3537B21-CF7D-A34E-B34A-1505F24C3CC4}" presName="ParentAccent" presStyleLbl="alignNode1" presStyleIdx="1" presStyleCnt="2"/>
      <dgm:spPr/>
    </dgm:pt>
    <dgm:pt modelId="{B04A602B-E364-8947-B22E-C14A902BBC3D}" type="pres">
      <dgm:prSet presAssocID="{D3537B21-CF7D-A34E-B34A-1505F24C3CC4}" presName="ParentSmallAccent" presStyleLbl="fgAcc1" presStyleIdx="1" presStyleCnt="2"/>
      <dgm:spPr/>
    </dgm:pt>
    <dgm:pt modelId="{FB12DEA5-87F5-924F-A0EC-0081B9296B3E}" type="pres">
      <dgm:prSet presAssocID="{D3537B21-CF7D-A34E-B34A-1505F24C3CC4}" presName="Parent" presStyleLbl="revTx" presStyleIdx="4" presStyleCnt="8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118315-38DD-1440-98F4-D5A83B1FC251}" type="pres">
      <dgm:prSet presAssocID="{D3537B21-CF7D-A34E-B34A-1505F24C3CC4}" presName="childShape" presStyleCnt="0">
        <dgm:presLayoutVars>
          <dgm:chMax val="0"/>
          <dgm:chPref val="0"/>
        </dgm:presLayoutVars>
      </dgm:prSet>
      <dgm:spPr/>
    </dgm:pt>
    <dgm:pt modelId="{2AB23D99-44D0-4B4C-B068-59CBC60406CD}" type="pres">
      <dgm:prSet presAssocID="{3C0AE9C2-2DCA-744B-AB31-5AD8C0CDE846}" presName="childComposite" presStyleCnt="0">
        <dgm:presLayoutVars>
          <dgm:chMax val="0"/>
          <dgm:chPref val="0"/>
        </dgm:presLayoutVars>
      </dgm:prSet>
      <dgm:spPr/>
    </dgm:pt>
    <dgm:pt modelId="{2A365410-E16F-9144-9EB7-505CB6C8EC4B}" type="pres">
      <dgm:prSet presAssocID="{3C0AE9C2-2DCA-744B-AB31-5AD8C0CDE846}" presName="ChildAccent" presStyleLbl="solidFgAcc1" presStyleIdx="3" presStyleCnt="6"/>
      <dgm:spPr/>
    </dgm:pt>
    <dgm:pt modelId="{F01BAD9D-B26E-8F47-8693-5F6C97387A11}" type="pres">
      <dgm:prSet presAssocID="{3C0AE9C2-2DCA-744B-AB31-5AD8C0CDE846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641051-6E61-E047-BC51-A872AFC2CCAC}" type="pres">
      <dgm:prSet presAssocID="{2BF876B4-EEDA-1446-8BD0-B8960A64F688}" presName="childComposite" presStyleCnt="0">
        <dgm:presLayoutVars>
          <dgm:chMax val="0"/>
          <dgm:chPref val="0"/>
        </dgm:presLayoutVars>
      </dgm:prSet>
      <dgm:spPr/>
    </dgm:pt>
    <dgm:pt modelId="{1D83144B-D640-0D4A-906B-8D1BD005E0EC}" type="pres">
      <dgm:prSet presAssocID="{2BF876B4-EEDA-1446-8BD0-B8960A64F688}" presName="ChildAccent" presStyleLbl="solidFgAcc1" presStyleIdx="4" presStyleCnt="6" custLinFactY="5245" custLinFactNeighborY="100000"/>
      <dgm:spPr/>
    </dgm:pt>
    <dgm:pt modelId="{798FB8E8-1EFF-DF4D-AF04-9C90149A94DF}" type="pres">
      <dgm:prSet presAssocID="{2BF876B4-EEDA-1446-8BD0-B8960A64F688}" presName="Child" presStyleLbl="revTx" presStyleIdx="6" presStyleCnt="8" custScaleY="117845" custLinFactNeighborX="15" custLinFactNeighborY="473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C4372F-5787-4846-B4D8-2946AF8D90E2}" type="pres">
      <dgm:prSet presAssocID="{605A065D-A404-1C44-B406-89E857CC4B2E}" presName="childComposite" presStyleCnt="0">
        <dgm:presLayoutVars>
          <dgm:chMax val="0"/>
          <dgm:chPref val="0"/>
        </dgm:presLayoutVars>
      </dgm:prSet>
      <dgm:spPr/>
    </dgm:pt>
    <dgm:pt modelId="{AE571BFB-B5C0-5140-B902-0BC41CA0AD99}" type="pres">
      <dgm:prSet presAssocID="{605A065D-A404-1C44-B406-89E857CC4B2E}" presName="ChildAccent" presStyleLbl="solidFgAcc1" presStyleIdx="5" presStyleCnt="6" custLinFactY="55362" custLinFactNeighborX="10022" custLinFactNeighborY="100000"/>
      <dgm:spPr/>
    </dgm:pt>
    <dgm:pt modelId="{48AE749E-F895-8B41-8943-168422060A84}" type="pres">
      <dgm:prSet presAssocID="{605A065D-A404-1C44-B406-89E857CC4B2E}" presName="Child" presStyleLbl="revTx" presStyleIdx="7" presStyleCnt="8" custLinFactNeighborX="15" custLinFactNeighborY="645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4E3283-2B20-4645-B22C-7BF2991E815E}" type="presOf" srcId="{E7D8AB34-A260-5241-B09D-543081DDAD79}" destId="{97D6D110-B0E9-8845-B802-6B023A182EB7}" srcOrd="0" destOrd="0" presId="urn:microsoft.com/office/officeart/2008/layout/SquareAccentList"/>
    <dgm:cxn modelId="{9CF92579-8BA9-7349-88CE-7B2D4764ADE4}" type="presOf" srcId="{3C0AE9C2-2DCA-744B-AB31-5AD8C0CDE846}" destId="{F01BAD9D-B26E-8F47-8693-5F6C97387A11}" srcOrd="0" destOrd="0" presId="urn:microsoft.com/office/officeart/2008/layout/SquareAccentList"/>
    <dgm:cxn modelId="{8D9E1193-1E5C-E04A-B4E4-408A1A1A911C}" type="presOf" srcId="{605A065D-A404-1C44-B406-89E857CC4B2E}" destId="{48AE749E-F895-8B41-8943-168422060A84}" srcOrd="0" destOrd="0" presId="urn:microsoft.com/office/officeart/2008/layout/SquareAccentList"/>
    <dgm:cxn modelId="{E3DB0C15-9074-6241-84C9-374C3126794B}" srcId="{D8013502-BF93-0A4A-843B-BBAE9FF50CD0}" destId="{D5A2C59A-6F8C-8443-8B04-67CAE906F836}" srcOrd="1" destOrd="0" parTransId="{AA92980A-4EBA-414F-8417-DE420CE2AB1C}" sibTransId="{262D9A79-B555-B749-AB3A-BF154E09783F}"/>
    <dgm:cxn modelId="{B1FB540E-1A6A-E042-B041-78BD9302758B}" srcId="{D3537B21-CF7D-A34E-B34A-1505F24C3CC4}" destId="{2BF876B4-EEDA-1446-8BD0-B8960A64F688}" srcOrd="1" destOrd="0" parTransId="{CAC7957F-7D07-4B48-9296-B51055830089}" sibTransId="{D4F705DC-1BA7-E642-9809-8D177E25376C}"/>
    <dgm:cxn modelId="{DB95E2E5-F79F-AB41-93A7-7B789D6F144A}" type="presOf" srcId="{D3537B21-CF7D-A34E-B34A-1505F24C3CC4}" destId="{FB12DEA5-87F5-924F-A0EC-0081B9296B3E}" srcOrd="0" destOrd="0" presId="urn:microsoft.com/office/officeart/2008/layout/SquareAccentList"/>
    <dgm:cxn modelId="{BE182345-20DE-374B-9502-E3506C84EC38}" type="presOf" srcId="{63646BB3-FADA-DA4F-9523-859026749485}" destId="{6A8EDC2D-8A82-0749-A60C-BE0C19DDA2F0}" srcOrd="0" destOrd="0" presId="urn:microsoft.com/office/officeart/2008/layout/SquareAccentList"/>
    <dgm:cxn modelId="{1B66F958-8ED6-FD43-8391-684F7C5A05C8}" srcId="{D3537B21-CF7D-A34E-B34A-1505F24C3CC4}" destId="{605A065D-A404-1C44-B406-89E857CC4B2E}" srcOrd="2" destOrd="0" parTransId="{411ADF10-8853-BB4F-97F9-69B24EF8A136}" sibTransId="{212B8E98-EAAB-D44E-84EA-67BCA5084B97}"/>
    <dgm:cxn modelId="{A6AE7579-709F-EA41-84FC-DF0625B5806F}" srcId="{D3537B21-CF7D-A34E-B34A-1505F24C3CC4}" destId="{3C0AE9C2-2DCA-744B-AB31-5AD8C0CDE846}" srcOrd="0" destOrd="0" parTransId="{E6A186DF-8666-3E44-83D9-8AD967F962DC}" sibTransId="{4C830CE5-BBAD-2647-9634-8AFE297B84E6}"/>
    <dgm:cxn modelId="{A35D08BA-DBBB-0F40-BB5A-383C212204B2}" type="presOf" srcId="{138EFB96-A4FF-1D4D-85A0-3BA7D3C05488}" destId="{6C1CD6CE-29C8-2544-A38F-624C50C02926}" srcOrd="0" destOrd="0" presId="urn:microsoft.com/office/officeart/2008/layout/SquareAccentList"/>
    <dgm:cxn modelId="{8EBB45CF-2BC5-D54D-832F-6BF88170D685}" srcId="{D8013502-BF93-0A4A-843B-BBAE9FF50CD0}" destId="{63646BB3-FADA-DA4F-9523-859026749485}" srcOrd="0" destOrd="0" parTransId="{BA9DA295-DE54-5A42-95B4-20DF1A179C55}" sibTransId="{64788D67-351E-1346-8108-11BD5D2684E7}"/>
    <dgm:cxn modelId="{483329CE-1A1A-C64C-AC17-A64D327A7536}" type="presOf" srcId="{2BF876B4-EEDA-1446-8BD0-B8960A64F688}" destId="{798FB8E8-1EFF-DF4D-AF04-9C90149A94DF}" srcOrd="0" destOrd="0" presId="urn:microsoft.com/office/officeart/2008/layout/SquareAccentList"/>
    <dgm:cxn modelId="{A50ACD5F-A73A-4A48-A011-05B8D90EAB6A}" type="presOf" srcId="{D5A2C59A-6F8C-8443-8B04-67CAE906F836}" destId="{74198650-E800-CB40-A7E7-1951C77BCE61}" srcOrd="0" destOrd="0" presId="urn:microsoft.com/office/officeart/2008/layout/SquareAccentList"/>
    <dgm:cxn modelId="{407E9CBD-EC6F-2541-AB20-6617EE62B14A}" type="presOf" srcId="{D8013502-BF93-0A4A-843B-BBAE9FF50CD0}" destId="{EA20A0CA-1DD7-BA4F-A081-82671B2FCB5B}" srcOrd="0" destOrd="0" presId="urn:microsoft.com/office/officeart/2008/layout/SquareAccentList"/>
    <dgm:cxn modelId="{A298CDCF-D575-014E-9D6A-DB93F423B95F}" srcId="{E7D8AB34-A260-5241-B09D-543081DDAD79}" destId="{D8013502-BF93-0A4A-843B-BBAE9FF50CD0}" srcOrd="0" destOrd="0" parTransId="{D3414ED4-EBEE-B24B-9076-A3211D6C65A2}" sibTransId="{D4E2A402-438C-B546-A58C-938C990DFD0E}"/>
    <dgm:cxn modelId="{8CB15497-DA8E-A74F-ACDB-BAE83AC0C121}" srcId="{D8013502-BF93-0A4A-843B-BBAE9FF50CD0}" destId="{138EFB96-A4FF-1D4D-85A0-3BA7D3C05488}" srcOrd="2" destOrd="0" parTransId="{611E645F-95CF-CC40-9650-5A970AF13657}" sibTransId="{84DB5E27-B445-3549-AE19-AAEE8E687105}"/>
    <dgm:cxn modelId="{CCE33BCE-EFBD-0641-8313-0EC4156C313C}" srcId="{E7D8AB34-A260-5241-B09D-543081DDAD79}" destId="{D3537B21-CF7D-A34E-B34A-1505F24C3CC4}" srcOrd="1" destOrd="0" parTransId="{607BED98-EEE3-F047-9521-AC46C1FA8FA9}" sibTransId="{58838240-C316-AC44-B144-A81C070B2B37}"/>
    <dgm:cxn modelId="{107752A8-4D35-0742-A01F-57A68655E3C4}" type="presParOf" srcId="{97D6D110-B0E9-8845-B802-6B023A182EB7}" destId="{C01783D5-655C-F046-BE24-26183E856C30}" srcOrd="0" destOrd="0" presId="urn:microsoft.com/office/officeart/2008/layout/SquareAccentList"/>
    <dgm:cxn modelId="{73836E04-233D-2240-B2DF-77ACF5992DA4}" type="presParOf" srcId="{C01783D5-655C-F046-BE24-26183E856C30}" destId="{C6039A23-6E83-3643-8080-94BD62EDBBBE}" srcOrd="0" destOrd="0" presId="urn:microsoft.com/office/officeart/2008/layout/SquareAccentList"/>
    <dgm:cxn modelId="{9488936F-C72F-4E40-A1CA-DA1CA2D740BF}" type="presParOf" srcId="{C6039A23-6E83-3643-8080-94BD62EDBBBE}" destId="{2F374B00-4C9F-7F44-B132-008D971537FC}" srcOrd="0" destOrd="0" presId="urn:microsoft.com/office/officeart/2008/layout/SquareAccentList"/>
    <dgm:cxn modelId="{4F7539DA-9BB1-1A48-A4F1-7CC7450BC9C8}" type="presParOf" srcId="{C6039A23-6E83-3643-8080-94BD62EDBBBE}" destId="{60C88DC7-3F01-2345-B841-01335D586C34}" srcOrd="1" destOrd="0" presId="urn:microsoft.com/office/officeart/2008/layout/SquareAccentList"/>
    <dgm:cxn modelId="{EFFF8594-F496-7841-B490-C7EFB72AD307}" type="presParOf" srcId="{C6039A23-6E83-3643-8080-94BD62EDBBBE}" destId="{EA20A0CA-1DD7-BA4F-A081-82671B2FCB5B}" srcOrd="2" destOrd="0" presId="urn:microsoft.com/office/officeart/2008/layout/SquareAccentList"/>
    <dgm:cxn modelId="{E5D475B6-C753-7348-B92E-4A4A162113B5}" type="presParOf" srcId="{C01783D5-655C-F046-BE24-26183E856C30}" destId="{5682DFBA-F295-FD4D-9066-3D67BCF19B5D}" srcOrd="1" destOrd="0" presId="urn:microsoft.com/office/officeart/2008/layout/SquareAccentList"/>
    <dgm:cxn modelId="{0982B6BD-DD8E-7242-9EE3-F022DF2F90ED}" type="presParOf" srcId="{5682DFBA-F295-FD4D-9066-3D67BCF19B5D}" destId="{25945E4B-A64E-F046-B86F-990F67790E34}" srcOrd="0" destOrd="0" presId="urn:microsoft.com/office/officeart/2008/layout/SquareAccentList"/>
    <dgm:cxn modelId="{6DED37DB-92F5-C248-8A52-9923DA6DBC8B}" type="presParOf" srcId="{25945E4B-A64E-F046-B86F-990F67790E34}" destId="{560EF9BB-1379-1841-B00A-E45263B56371}" srcOrd="0" destOrd="0" presId="urn:microsoft.com/office/officeart/2008/layout/SquareAccentList"/>
    <dgm:cxn modelId="{8095EC02-D680-C34F-A777-1C99A9CC51F8}" type="presParOf" srcId="{25945E4B-A64E-F046-B86F-990F67790E34}" destId="{6A8EDC2D-8A82-0749-A60C-BE0C19DDA2F0}" srcOrd="1" destOrd="0" presId="urn:microsoft.com/office/officeart/2008/layout/SquareAccentList"/>
    <dgm:cxn modelId="{373F007F-B6F0-F64A-8645-E8F97445769B}" type="presParOf" srcId="{5682DFBA-F295-FD4D-9066-3D67BCF19B5D}" destId="{5D2D3F79-3B0D-3145-8F41-880FE41CF7EB}" srcOrd="1" destOrd="0" presId="urn:microsoft.com/office/officeart/2008/layout/SquareAccentList"/>
    <dgm:cxn modelId="{D69639D7-F896-0C48-9FAF-8E0091E6148D}" type="presParOf" srcId="{5D2D3F79-3B0D-3145-8F41-880FE41CF7EB}" destId="{DF7C384D-2E9C-FC40-87FB-92B69176A5E4}" srcOrd="0" destOrd="0" presId="urn:microsoft.com/office/officeart/2008/layout/SquareAccentList"/>
    <dgm:cxn modelId="{28D58135-F7CD-DF4B-8B49-5DBF3D0BB59D}" type="presParOf" srcId="{5D2D3F79-3B0D-3145-8F41-880FE41CF7EB}" destId="{74198650-E800-CB40-A7E7-1951C77BCE61}" srcOrd="1" destOrd="0" presId="urn:microsoft.com/office/officeart/2008/layout/SquareAccentList"/>
    <dgm:cxn modelId="{1F172BDE-01D8-2F49-9EB2-46B8759A7C66}" type="presParOf" srcId="{5682DFBA-F295-FD4D-9066-3D67BCF19B5D}" destId="{961D65DF-7BD0-984C-98AC-CB75D6779675}" srcOrd="2" destOrd="0" presId="urn:microsoft.com/office/officeart/2008/layout/SquareAccentList"/>
    <dgm:cxn modelId="{120A1E3D-2BA7-664D-BC53-ABB08934FE23}" type="presParOf" srcId="{961D65DF-7BD0-984C-98AC-CB75D6779675}" destId="{6FDD3DB2-1522-5A46-89B7-F6AA45AABCCB}" srcOrd="0" destOrd="0" presId="urn:microsoft.com/office/officeart/2008/layout/SquareAccentList"/>
    <dgm:cxn modelId="{CBA3540C-9A75-774F-8210-C9D1C6A1EB68}" type="presParOf" srcId="{961D65DF-7BD0-984C-98AC-CB75D6779675}" destId="{6C1CD6CE-29C8-2544-A38F-624C50C02926}" srcOrd="1" destOrd="0" presId="urn:microsoft.com/office/officeart/2008/layout/SquareAccentList"/>
    <dgm:cxn modelId="{AE79C58E-F81B-3A4D-BBFF-989DFA125FB1}" type="presParOf" srcId="{97D6D110-B0E9-8845-B802-6B023A182EB7}" destId="{E8FB5AA7-9900-224F-ADAC-85B900036503}" srcOrd="1" destOrd="0" presId="urn:microsoft.com/office/officeart/2008/layout/SquareAccentList"/>
    <dgm:cxn modelId="{D81DF863-A901-DA43-8B4C-9E8FD8A8FF34}" type="presParOf" srcId="{E8FB5AA7-9900-224F-ADAC-85B900036503}" destId="{1934D319-F239-D64B-8AB0-EF88F3B3FF90}" srcOrd="0" destOrd="0" presId="urn:microsoft.com/office/officeart/2008/layout/SquareAccentList"/>
    <dgm:cxn modelId="{B1896153-E13B-064D-9964-E7B7F1523DD5}" type="presParOf" srcId="{1934D319-F239-D64B-8AB0-EF88F3B3FF90}" destId="{A8BFAB94-3CB3-2943-8E69-34515A93036C}" srcOrd="0" destOrd="0" presId="urn:microsoft.com/office/officeart/2008/layout/SquareAccentList"/>
    <dgm:cxn modelId="{932C7443-24F7-1548-8C4C-3424CCFDBE92}" type="presParOf" srcId="{1934D319-F239-D64B-8AB0-EF88F3B3FF90}" destId="{B04A602B-E364-8947-B22E-C14A902BBC3D}" srcOrd="1" destOrd="0" presId="urn:microsoft.com/office/officeart/2008/layout/SquareAccentList"/>
    <dgm:cxn modelId="{47B0097B-7EE1-1744-80FD-EB5C02AA3018}" type="presParOf" srcId="{1934D319-F239-D64B-8AB0-EF88F3B3FF90}" destId="{FB12DEA5-87F5-924F-A0EC-0081B9296B3E}" srcOrd="2" destOrd="0" presId="urn:microsoft.com/office/officeart/2008/layout/SquareAccentList"/>
    <dgm:cxn modelId="{80A4CDCE-10F4-F14C-949B-C4F83CF255E7}" type="presParOf" srcId="{E8FB5AA7-9900-224F-ADAC-85B900036503}" destId="{BF118315-38DD-1440-98F4-D5A83B1FC251}" srcOrd="1" destOrd="0" presId="urn:microsoft.com/office/officeart/2008/layout/SquareAccentList"/>
    <dgm:cxn modelId="{EC7C8F0F-B6F4-AA48-AA82-8A71AE8E4D5E}" type="presParOf" srcId="{BF118315-38DD-1440-98F4-D5A83B1FC251}" destId="{2AB23D99-44D0-4B4C-B068-59CBC60406CD}" srcOrd="0" destOrd="0" presId="urn:microsoft.com/office/officeart/2008/layout/SquareAccentList"/>
    <dgm:cxn modelId="{FC7963A1-2E93-464D-B960-8B666922EBB2}" type="presParOf" srcId="{2AB23D99-44D0-4B4C-B068-59CBC60406CD}" destId="{2A365410-E16F-9144-9EB7-505CB6C8EC4B}" srcOrd="0" destOrd="0" presId="urn:microsoft.com/office/officeart/2008/layout/SquareAccentList"/>
    <dgm:cxn modelId="{0F859B38-D6D0-1C46-AD47-58BB904A6603}" type="presParOf" srcId="{2AB23D99-44D0-4B4C-B068-59CBC60406CD}" destId="{F01BAD9D-B26E-8F47-8693-5F6C97387A11}" srcOrd="1" destOrd="0" presId="urn:microsoft.com/office/officeart/2008/layout/SquareAccentList"/>
    <dgm:cxn modelId="{15AA1465-6BEF-834E-A285-2BB696A2362F}" type="presParOf" srcId="{BF118315-38DD-1440-98F4-D5A83B1FC251}" destId="{83641051-6E61-E047-BC51-A872AFC2CCAC}" srcOrd="1" destOrd="0" presId="urn:microsoft.com/office/officeart/2008/layout/SquareAccentList"/>
    <dgm:cxn modelId="{9FD19328-0D4D-BB4A-B6FB-BCB5B1813B37}" type="presParOf" srcId="{83641051-6E61-E047-BC51-A872AFC2CCAC}" destId="{1D83144B-D640-0D4A-906B-8D1BD005E0EC}" srcOrd="0" destOrd="0" presId="urn:microsoft.com/office/officeart/2008/layout/SquareAccentList"/>
    <dgm:cxn modelId="{88B24A27-ACE4-2848-9591-2AEC337F554D}" type="presParOf" srcId="{83641051-6E61-E047-BC51-A872AFC2CCAC}" destId="{798FB8E8-1EFF-DF4D-AF04-9C90149A94DF}" srcOrd="1" destOrd="0" presId="urn:microsoft.com/office/officeart/2008/layout/SquareAccentList"/>
    <dgm:cxn modelId="{9024D385-2AB3-284F-815E-C6C0EFE2B0B3}" type="presParOf" srcId="{BF118315-38DD-1440-98F4-D5A83B1FC251}" destId="{86C4372F-5787-4846-B4D8-2946AF8D90E2}" srcOrd="2" destOrd="0" presId="urn:microsoft.com/office/officeart/2008/layout/SquareAccentList"/>
    <dgm:cxn modelId="{A3B11027-9163-FB4E-996E-2221D7DD6B2F}" type="presParOf" srcId="{86C4372F-5787-4846-B4D8-2946AF8D90E2}" destId="{AE571BFB-B5C0-5140-B902-0BC41CA0AD99}" srcOrd="0" destOrd="0" presId="urn:microsoft.com/office/officeart/2008/layout/SquareAccentList"/>
    <dgm:cxn modelId="{AC92CECC-9E11-3F4C-A111-52FAC96257F6}" type="presParOf" srcId="{86C4372F-5787-4846-B4D8-2946AF8D90E2}" destId="{48AE749E-F895-8B41-8943-168422060A84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3249F6-29DD-2542-93AA-413090D53503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29FFCD-1940-0840-9440-EAF5C5CD1288}">
      <dgm:prSet phldrT="[Text]"/>
      <dgm:spPr/>
      <dgm:t>
        <a:bodyPr/>
        <a:lstStyle/>
        <a:p>
          <a:r>
            <a:rPr lang="en-US" dirty="0" smtClean="0"/>
            <a:t>IV</a:t>
          </a:r>
          <a:endParaRPr lang="en-US" dirty="0"/>
        </a:p>
      </dgm:t>
    </dgm:pt>
    <dgm:pt modelId="{AA241A70-C39F-8144-A838-F41450869378}" type="parTrans" cxnId="{8145E9AB-3483-CA41-A7C5-B4AD459089A6}">
      <dgm:prSet/>
      <dgm:spPr/>
      <dgm:t>
        <a:bodyPr/>
        <a:lstStyle/>
        <a:p>
          <a:endParaRPr lang="en-US"/>
        </a:p>
      </dgm:t>
    </dgm:pt>
    <dgm:pt modelId="{62004668-AD64-0943-A328-642EC53D10AD}" type="sibTrans" cxnId="{8145E9AB-3483-CA41-A7C5-B4AD459089A6}">
      <dgm:prSet/>
      <dgm:spPr/>
      <dgm:t>
        <a:bodyPr/>
        <a:lstStyle/>
        <a:p>
          <a:endParaRPr lang="en-US"/>
        </a:p>
      </dgm:t>
    </dgm:pt>
    <dgm:pt modelId="{CFA32784-1340-C345-AED3-23B8930D18A3}">
      <dgm:prSet phldrT="[Text]"/>
      <dgm:spPr/>
      <dgm:t>
        <a:bodyPr/>
        <a:lstStyle/>
        <a:p>
          <a:r>
            <a:rPr lang="en-US" dirty="0" smtClean="0"/>
            <a:t>Party System</a:t>
          </a:r>
          <a:endParaRPr lang="en-US" dirty="0"/>
        </a:p>
      </dgm:t>
    </dgm:pt>
    <dgm:pt modelId="{94867389-9114-4F40-82A5-F6576EA1EB82}" type="parTrans" cxnId="{E0EFA5E8-4979-E04C-B5CF-FA387DB8BA3B}">
      <dgm:prSet/>
      <dgm:spPr/>
      <dgm:t>
        <a:bodyPr/>
        <a:lstStyle/>
        <a:p>
          <a:endParaRPr lang="en-US"/>
        </a:p>
      </dgm:t>
    </dgm:pt>
    <dgm:pt modelId="{BC878362-282B-8344-BA42-494873AA0366}" type="sibTrans" cxnId="{E0EFA5E8-4979-E04C-B5CF-FA387DB8BA3B}">
      <dgm:prSet/>
      <dgm:spPr/>
      <dgm:t>
        <a:bodyPr/>
        <a:lstStyle/>
        <a:p>
          <a:endParaRPr lang="en-US"/>
        </a:p>
      </dgm:t>
    </dgm:pt>
    <dgm:pt modelId="{3A145ADC-5FAA-A145-899C-2FE4E0B21ED9}">
      <dgm:prSet phldrT="[Text]"/>
      <dgm:spPr/>
      <dgm:t>
        <a:bodyPr/>
        <a:lstStyle/>
        <a:p>
          <a:r>
            <a:rPr lang="en-US" dirty="0" smtClean="0"/>
            <a:t>1= Two-Party 2=Multi-Party</a:t>
          </a:r>
          <a:endParaRPr lang="en-US" dirty="0"/>
        </a:p>
      </dgm:t>
    </dgm:pt>
    <dgm:pt modelId="{AE079CEE-5EC6-B949-8210-4849C9D2AEBE}" type="parTrans" cxnId="{81D0927A-2A66-C14F-B3C9-F946F503A444}">
      <dgm:prSet/>
      <dgm:spPr/>
      <dgm:t>
        <a:bodyPr/>
        <a:lstStyle/>
        <a:p>
          <a:endParaRPr lang="en-US"/>
        </a:p>
      </dgm:t>
    </dgm:pt>
    <dgm:pt modelId="{6F40F75C-90B9-7048-A49A-33BA08F9C944}" type="sibTrans" cxnId="{81D0927A-2A66-C14F-B3C9-F946F503A444}">
      <dgm:prSet/>
      <dgm:spPr/>
      <dgm:t>
        <a:bodyPr/>
        <a:lstStyle/>
        <a:p>
          <a:endParaRPr lang="en-US"/>
        </a:p>
      </dgm:t>
    </dgm:pt>
    <dgm:pt modelId="{2854AF52-1525-914A-BDA1-C420B38364E5}">
      <dgm:prSet phldrT="[Text]"/>
      <dgm:spPr/>
      <dgm:t>
        <a:bodyPr/>
        <a:lstStyle/>
        <a:p>
          <a:r>
            <a:rPr lang="en-US" dirty="0" smtClean="0"/>
            <a:t>DV1</a:t>
          </a:r>
          <a:endParaRPr lang="en-US" dirty="0"/>
        </a:p>
      </dgm:t>
    </dgm:pt>
    <dgm:pt modelId="{485D7D07-B13D-5340-8EF3-5CF7E6A401C5}" type="parTrans" cxnId="{FA498A41-AE6D-3C4C-8324-F63028D82D73}">
      <dgm:prSet/>
      <dgm:spPr/>
      <dgm:t>
        <a:bodyPr/>
        <a:lstStyle/>
        <a:p>
          <a:endParaRPr lang="en-US"/>
        </a:p>
      </dgm:t>
    </dgm:pt>
    <dgm:pt modelId="{44EC1F69-D568-FD4B-A5FA-C29B9DE2DBD1}" type="sibTrans" cxnId="{FA498A41-AE6D-3C4C-8324-F63028D82D73}">
      <dgm:prSet/>
      <dgm:spPr/>
      <dgm:t>
        <a:bodyPr/>
        <a:lstStyle/>
        <a:p>
          <a:endParaRPr lang="en-US"/>
        </a:p>
      </dgm:t>
    </dgm:pt>
    <dgm:pt modelId="{DE5BC39B-CD37-A248-8F15-0660749BC8F0}">
      <dgm:prSet phldrT="[Text]"/>
      <dgm:spPr/>
      <dgm:t>
        <a:bodyPr/>
        <a:lstStyle/>
        <a:p>
          <a:r>
            <a:rPr lang="en-US" dirty="0" smtClean="0"/>
            <a:t>Political Participation Scale (from 0-10)</a:t>
          </a:r>
          <a:endParaRPr lang="en-US" dirty="0"/>
        </a:p>
      </dgm:t>
    </dgm:pt>
    <dgm:pt modelId="{EDEFEA62-AA1A-E841-87CF-F1EDAC297D32}" type="parTrans" cxnId="{744360EC-7363-B84C-8157-39D4524933FD}">
      <dgm:prSet/>
      <dgm:spPr/>
      <dgm:t>
        <a:bodyPr/>
        <a:lstStyle/>
        <a:p>
          <a:endParaRPr lang="en-US"/>
        </a:p>
      </dgm:t>
    </dgm:pt>
    <dgm:pt modelId="{DF0B26FD-7711-844F-8B49-83B61B2ECC13}" type="sibTrans" cxnId="{744360EC-7363-B84C-8157-39D4524933FD}">
      <dgm:prSet/>
      <dgm:spPr/>
      <dgm:t>
        <a:bodyPr/>
        <a:lstStyle/>
        <a:p>
          <a:endParaRPr lang="en-US"/>
        </a:p>
      </dgm:t>
    </dgm:pt>
    <dgm:pt modelId="{C667B683-DE3B-5C45-B26F-01AC9514E774}">
      <dgm:prSet phldrT="[Text]"/>
      <dgm:spPr/>
      <dgm:t>
        <a:bodyPr/>
        <a:lstStyle/>
        <a:p>
          <a:r>
            <a:rPr lang="en-US" dirty="0" smtClean="0"/>
            <a:t>DV2</a:t>
          </a:r>
          <a:endParaRPr lang="en-US" dirty="0"/>
        </a:p>
      </dgm:t>
    </dgm:pt>
    <dgm:pt modelId="{A6F6D3EC-ED29-1942-9C1E-2BF44FC3BF0D}" type="parTrans" cxnId="{BB3187ED-1909-2047-B0BE-E460446E8E9C}">
      <dgm:prSet/>
      <dgm:spPr/>
      <dgm:t>
        <a:bodyPr/>
        <a:lstStyle/>
        <a:p>
          <a:endParaRPr lang="en-US"/>
        </a:p>
      </dgm:t>
    </dgm:pt>
    <dgm:pt modelId="{2F5D9C6E-7367-FF4A-9622-4F46F48420F0}" type="sibTrans" cxnId="{BB3187ED-1909-2047-B0BE-E460446E8E9C}">
      <dgm:prSet/>
      <dgm:spPr/>
      <dgm:t>
        <a:bodyPr/>
        <a:lstStyle/>
        <a:p>
          <a:endParaRPr lang="en-US"/>
        </a:p>
      </dgm:t>
    </dgm:pt>
    <dgm:pt modelId="{9A9E9023-F1B8-1148-B18C-7923AD97503F}">
      <dgm:prSet phldrT="[Text]"/>
      <dgm:spPr/>
      <dgm:t>
        <a:bodyPr/>
        <a:lstStyle/>
        <a:p>
          <a:r>
            <a:rPr lang="en-US" dirty="0" smtClean="0"/>
            <a:t>Confidence Scale (from 0-12)</a:t>
          </a:r>
          <a:endParaRPr lang="en-US" dirty="0"/>
        </a:p>
      </dgm:t>
    </dgm:pt>
    <dgm:pt modelId="{AB8E8E08-5585-A94E-B3F6-98F5DE7930AA}" type="parTrans" cxnId="{1E10CFC0-ADCD-1B43-91E5-741C54457789}">
      <dgm:prSet/>
      <dgm:spPr/>
      <dgm:t>
        <a:bodyPr/>
        <a:lstStyle/>
        <a:p>
          <a:endParaRPr lang="en-US"/>
        </a:p>
      </dgm:t>
    </dgm:pt>
    <dgm:pt modelId="{B7766A36-769F-C144-9C4E-9717C167D4CF}" type="sibTrans" cxnId="{1E10CFC0-ADCD-1B43-91E5-741C54457789}">
      <dgm:prSet/>
      <dgm:spPr/>
      <dgm:t>
        <a:bodyPr/>
        <a:lstStyle/>
        <a:p>
          <a:endParaRPr lang="en-US"/>
        </a:p>
      </dgm:t>
    </dgm:pt>
    <dgm:pt modelId="{6F70028D-ECDC-164F-98A0-585AC52FDC10}">
      <dgm:prSet phldrT="[Text]"/>
      <dgm:spPr/>
      <dgm:t>
        <a:bodyPr/>
        <a:lstStyle/>
        <a:p>
          <a:r>
            <a:rPr lang="en-US" dirty="0" smtClean="0"/>
            <a:t>CV1</a:t>
          </a:r>
          <a:endParaRPr lang="en-US" dirty="0"/>
        </a:p>
      </dgm:t>
    </dgm:pt>
    <dgm:pt modelId="{BF54BD39-AAD7-0243-93DC-6EC0B4424F6F}" type="parTrans" cxnId="{CD2B1D53-87E5-844D-A791-31401E4A6752}">
      <dgm:prSet/>
      <dgm:spPr/>
      <dgm:t>
        <a:bodyPr/>
        <a:lstStyle/>
        <a:p>
          <a:endParaRPr lang="en-US"/>
        </a:p>
      </dgm:t>
    </dgm:pt>
    <dgm:pt modelId="{C2A841A0-B481-B04F-A826-DE8F69E5C138}" type="sibTrans" cxnId="{CD2B1D53-87E5-844D-A791-31401E4A6752}">
      <dgm:prSet/>
      <dgm:spPr/>
      <dgm:t>
        <a:bodyPr/>
        <a:lstStyle/>
        <a:p>
          <a:endParaRPr lang="en-US"/>
        </a:p>
      </dgm:t>
    </dgm:pt>
    <dgm:pt modelId="{7DDC768E-AB8C-F342-9096-BE16B0899869}">
      <dgm:prSet phldrT="[Text]"/>
      <dgm:spPr/>
      <dgm:t>
        <a:bodyPr/>
        <a:lstStyle/>
        <a:p>
          <a:r>
            <a:rPr lang="en-US" dirty="0" smtClean="0"/>
            <a:t>Rating of Political System Scale (from 0-20) </a:t>
          </a:r>
          <a:endParaRPr lang="en-US" dirty="0"/>
        </a:p>
      </dgm:t>
    </dgm:pt>
    <dgm:pt modelId="{C97B0F5A-F22F-364F-9AA9-091C6DAB3889}" type="parTrans" cxnId="{253DB294-0A12-FF42-AFB5-4833B017A6D5}">
      <dgm:prSet/>
      <dgm:spPr/>
      <dgm:t>
        <a:bodyPr/>
        <a:lstStyle/>
        <a:p>
          <a:endParaRPr lang="en-US"/>
        </a:p>
      </dgm:t>
    </dgm:pt>
    <dgm:pt modelId="{88B116DF-803A-A248-94DC-9039770B19CC}" type="sibTrans" cxnId="{253DB294-0A12-FF42-AFB5-4833B017A6D5}">
      <dgm:prSet/>
      <dgm:spPr/>
      <dgm:t>
        <a:bodyPr/>
        <a:lstStyle/>
        <a:p>
          <a:endParaRPr lang="en-US"/>
        </a:p>
      </dgm:t>
    </dgm:pt>
    <dgm:pt modelId="{1351BDF4-A6E6-E948-9FD4-949B2415EBEF}" type="pres">
      <dgm:prSet presAssocID="{1D3249F6-29DD-2542-93AA-413090D5350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4ACB766-F87D-FC47-A89A-0DFFC9EF0585}" type="pres">
      <dgm:prSet presAssocID="{CE29FFCD-1940-0840-9440-EAF5C5CD1288}" presName="composite" presStyleCnt="0"/>
      <dgm:spPr/>
    </dgm:pt>
    <dgm:pt modelId="{4BFED259-3BBA-4648-8DC2-DFF40F6B8866}" type="pres">
      <dgm:prSet presAssocID="{CE29FFCD-1940-0840-9440-EAF5C5CD128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9D980-87BD-B54B-BF34-D03A534315A7}" type="pres">
      <dgm:prSet presAssocID="{CE29FFCD-1940-0840-9440-EAF5C5CD128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D4F3E0-9E59-1F4C-8719-90C9967DDA46}" type="pres">
      <dgm:prSet presAssocID="{62004668-AD64-0943-A328-642EC53D10AD}" presName="sp" presStyleCnt="0"/>
      <dgm:spPr/>
    </dgm:pt>
    <dgm:pt modelId="{10B71A36-E179-9247-A618-4EE9127AF958}" type="pres">
      <dgm:prSet presAssocID="{2854AF52-1525-914A-BDA1-C420B38364E5}" presName="composite" presStyleCnt="0"/>
      <dgm:spPr/>
    </dgm:pt>
    <dgm:pt modelId="{339D2387-4C7E-5D42-98C5-292AFA855967}" type="pres">
      <dgm:prSet presAssocID="{2854AF52-1525-914A-BDA1-C420B38364E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F7C34F-BA25-C04D-98CE-8A88712271ED}" type="pres">
      <dgm:prSet presAssocID="{2854AF52-1525-914A-BDA1-C420B38364E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4ABE9-4C4A-A947-855A-4F3BA2222C85}" type="pres">
      <dgm:prSet presAssocID="{44EC1F69-D568-FD4B-A5FA-C29B9DE2DBD1}" presName="sp" presStyleCnt="0"/>
      <dgm:spPr/>
    </dgm:pt>
    <dgm:pt modelId="{128FCF0C-2A9E-6842-ACF4-E120FB071858}" type="pres">
      <dgm:prSet presAssocID="{C667B683-DE3B-5C45-B26F-01AC9514E774}" presName="composite" presStyleCnt="0"/>
      <dgm:spPr/>
    </dgm:pt>
    <dgm:pt modelId="{FEFFFBD4-5E1F-8F40-9E52-7EFCFC708152}" type="pres">
      <dgm:prSet presAssocID="{C667B683-DE3B-5C45-B26F-01AC9514E77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96021F-8711-254A-B0FF-3CCB3E83187C}" type="pres">
      <dgm:prSet presAssocID="{C667B683-DE3B-5C45-B26F-01AC9514E77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C2DA71-C259-CB44-B0A4-7867BDC96963}" type="pres">
      <dgm:prSet presAssocID="{2F5D9C6E-7367-FF4A-9622-4F46F48420F0}" presName="sp" presStyleCnt="0"/>
      <dgm:spPr/>
    </dgm:pt>
    <dgm:pt modelId="{1D6058E3-1203-704D-9BD3-7518F7C0A39F}" type="pres">
      <dgm:prSet presAssocID="{6F70028D-ECDC-164F-98A0-585AC52FDC10}" presName="composite" presStyleCnt="0"/>
      <dgm:spPr/>
    </dgm:pt>
    <dgm:pt modelId="{8C043C2D-43BA-F740-BC5A-B7F46B9DF110}" type="pres">
      <dgm:prSet presAssocID="{6F70028D-ECDC-164F-98A0-585AC52FDC10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FC4A1F-3189-B048-B667-ECD798FA88D9}" type="pres">
      <dgm:prSet presAssocID="{6F70028D-ECDC-164F-98A0-585AC52FDC10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3187ED-1909-2047-B0BE-E460446E8E9C}" srcId="{1D3249F6-29DD-2542-93AA-413090D53503}" destId="{C667B683-DE3B-5C45-B26F-01AC9514E774}" srcOrd="2" destOrd="0" parTransId="{A6F6D3EC-ED29-1942-9C1E-2BF44FC3BF0D}" sibTransId="{2F5D9C6E-7367-FF4A-9622-4F46F48420F0}"/>
    <dgm:cxn modelId="{51051D5D-CAF6-6443-A32B-E6CEBD274180}" type="presOf" srcId="{C667B683-DE3B-5C45-B26F-01AC9514E774}" destId="{FEFFFBD4-5E1F-8F40-9E52-7EFCFC708152}" srcOrd="0" destOrd="0" presId="urn:microsoft.com/office/officeart/2005/8/layout/chevron2"/>
    <dgm:cxn modelId="{E0EFA5E8-4979-E04C-B5CF-FA387DB8BA3B}" srcId="{CE29FFCD-1940-0840-9440-EAF5C5CD1288}" destId="{CFA32784-1340-C345-AED3-23B8930D18A3}" srcOrd="0" destOrd="0" parTransId="{94867389-9114-4F40-82A5-F6576EA1EB82}" sibTransId="{BC878362-282B-8344-BA42-494873AA0366}"/>
    <dgm:cxn modelId="{FA498A41-AE6D-3C4C-8324-F63028D82D73}" srcId="{1D3249F6-29DD-2542-93AA-413090D53503}" destId="{2854AF52-1525-914A-BDA1-C420B38364E5}" srcOrd="1" destOrd="0" parTransId="{485D7D07-B13D-5340-8EF3-5CF7E6A401C5}" sibTransId="{44EC1F69-D568-FD4B-A5FA-C29B9DE2DBD1}"/>
    <dgm:cxn modelId="{81D0927A-2A66-C14F-B3C9-F946F503A444}" srcId="{CE29FFCD-1940-0840-9440-EAF5C5CD1288}" destId="{3A145ADC-5FAA-A145-899C-2FE4E0B21ED9}" srcOrd="1" destOrd="0" parTransId="{AE079CEE-5EC6-B949-8210-4849C9D2AEBE}" sibTransId="{6F40F75C-90B9-7048-A49A-33BA08F9C944}"/>
    <dgm:cxn modelId="{C38CDBFD-B240-6045-90B0-16288132D20E}" type="presOf" srcId="{CE29FFCD-1940-0840-9440-EAF5C5CD1288}" destId="{4BFED259-3BBA-4648-8DC2-DFF40F6B8866}" srcOrd="0" destOrd="0" presId="urn:microsoft.com/office/officeart/2005/8/layout/chevron2"/>
    <dgm:cxn modelId="{CD2B1D53-87E5-844D-A791-31401E4A6752}" srcId="{1D3249F6-29DD-2542-93AA-413090D53503}" destId="{6F70028D-ECDC-164F-98A0-585AC52FDC10}" srcOrd="3" destOrd="0" parTransId="{BF54BD39-AAD7-0243-93DC-6EC0B4424F6F}" sibTransId="{C2A841A0-B481-B04F-A826-DE8F69E5C138}"/>
    <dgm:cxn modelId="{FF2FFE90-15AF-5F4F-AEDD-F3E5A4ED212E}" type="presOf" srcId="{6F70028D-ECDC-164F-98A0-585AC52FDC10}" destId="{8C043C2D-43BA-F740-BC5A-B7F46B9DF110}" srcOrd="0" destOrd="0" presId="urn:microsoft.com/office/officeart/2005/8/layout/chevron2"/>
    <dgm:cxn modelId="{E7F5D212-30FE-0345-ABA0-157CB3F4E7D0}" type="presOf" srcId="{7DDC768E-AB8C-F342-9096-BE16B0899869}" destId="{5DFC4A1F-3189-B048-B667-ECD798FA88D9}" srcOrd="0" destOrd="0" presId="urn:microsoft.com/office/officeart/2005/8/layout/chevron2"/>
    <dgm:cxn modelId="{FF72B8D4-6AE9-0148-9AF1-7FEA7966D783}" type="presOf" srcId="{2854AF52-1525-914A-BDA1-C420B38364E5}" destId="{339D2387-4C7E-5D42-98C5-292AFA855967}" srcOrd="0" destOrd="0" presId="urn:microsoft.com/office/officeart/2005/8/layout/chevron2"/>
    <dgm:cxn modelId="{8145E9AB-3483-CA41-A7C5-B4AD459089A6}" srcId="{1D3249F6-29DD-2542-93AA-413090D53503}" destId="{CE29FFCD-1940-0840-9440-EAF5C5CD1288}" srcOrd="0" destOrd="0" parTransId="{AA241A70-C39F-8144-A838-F41450869378}" sibTransId="{62004668-AD64-0943-A328-642EC53D10AD}"/>
    <dgm:cxn modelId="{744360EC-7363-B84C-8157-39D4524933FD}" srcId="{2854AF52-1525-914A-BDA1-C420B38364E5}" destId="{DE5BC39B-CD37-A248-8F15-0660749BC8F0}" srcOrd="0" destOrd="0" parTransId="{EDEFEA62-AA1A-E841-87CF-F1EDAC297D32}" sibTransId="{DF0B26FD-7711-844F-8B49-83B61B2ECC13}"/>
    <dgm:cxn modelId="{1E10CFC0-ADCD-1B43-91E5-741C54457789}" srcId="{C667B683-DE3B-5C45-B26F-01AC9514E774}" destId="{9A9E9023-F1B8-1148-B18C-7923AD97503F}" srcOrd="0" destOrd="0" parTransId="{AB8E8E08-5585-A94E-B3F6-98F5DE7930AA}" sibTransId="{B7766A36-769F-C144-9C4E-9717C167D4CF}"/>
    <dgm:cxn modelId="{4DCEB187-633D-0144-B3F5-85E0F8E96C6F}" type="presOf" srcId="{CFA32784-1340-C345-AED3-23B8930D18A3}" destId="{9CE9D980-87BD-B54B-BF34-D03A534315A7}" srcOrd="0" destOrd="0" presId="urn:microsoft.com/office/officeart/2005/8/layout/chevron2"/>
    <dgm:cxn modelId="{69103D72-A2ED-2C4D-A3E0-A2AB5632C6A4}" type="presOf" srcId="{9A9E9023-F1B8-1148-B18C-7923AD97503F}" destId="{4496021F-8711-254A-B0FF-3CCB3E83187C}" srcOrd="0" destOrd="0" presId="urn:microsoft.com/office/officeart/2005/8/layout/chevron2"/>
    <dgm:cxn modelId="{2548B5BD-DDBD-9D4F-A4A1-034C0755BA50}" type="presOf" srcId="{3A145ADC-5FAA-A145-899C-2FE4E0B21ED9}" destId="{9CE9D980-87BD-B54B-BF34-D03A534315A7}" srcOrd="0" destOrd="1" presId="urn:microsoft.com/office/officeart/2005/8/layout/chevron2"/>
    <dgm:cxn modelId="{7B791DD0-3E2C-C644-988A-F114A208E516}" type="presOf" srcId="{DE5BC39B-CD37-A248-8F15-0660749BC8F0}" destId="{DEF7C34F-BA25-C04D-98CE-8A88712271ED}" srcOrd="0" destOrd="0" presId="urn:microsoft.com/office/officeart/2005/8/layout/chevron2"/>
    <dgm:cxn modelId="{A9840286-0E8C-1544-9652-36C400751759}" type="presOf" srcId="{1D3249F6-29DD-2542-93AA-413090D53503}" destId="{1351BDF4-A6E6-E948-9FD4-949B2415EBEF}" srcOrd="0" destOrd="0" presId="urn:microsoft.com/office/officeart/2005/8/layout/chevron2"/>
    <dgm:cxn modelId="{253DB294-0A12-FF42-AFB5-4833B017A6D5}" srcId="{6F70028D-ECDC-164F-98A0-585AC52FDC10}" destId="{7DDC768E-AB8C-F342-9096-BE16B0899869}" srcOrd="0" destOrd="0" parTransId="{C97B0F5A-F22F-364F-9AA9-091C6DAB3889}" sibTransId="{88B116DF-803A-A248-94DC-9039770B19CC}"/>
    <dgm:cxn modelId="{C15566F3-1470-9143-8419-8E049FE7823B}" type="presParOf" srcId="{1351BDF4-A6E6-E948-9FD4-949B2415EBEF}" destId="{94ACB766-F87D-FC47-A89A-0DFFC9EF0585}" srcOrd="0" destOrd="0" presId="urn:microsoft.com/office/officeart/2005/8/layout/chevron2"/>
    <dgm:cxn modelId="{9BCCE964-2937-6246-A33D-BF219E8E0B49}" type="presParOf" srcId="{94ACB766-F87D-FC47-A89A-0DFFC9EF0585}" destId="{4BFED259-3BBA-4648-8DC2-DFF40F6B8866}" srcOrd="0" destOrd="0" presId="urn:microsoft.com/office/officeart/2005/8/layout/chevron2"/>
    <dgm:cxn modelId="{5332C83B-FB36-BC44-AC86-8BA7E8CDE55E}" type="presParOf" srcId="{94ACB766-F87D-FC47-A89A-0DFFC9EF0585}" destId="{9CE9D980-87BD-B54B-BF34-D03A534315A7}" srcOrd="1" destOrd="0" presId="urn:microsoft.com/office/officeart/2005/8/layout/chevron2"/>
    <dgm:cxn modelId="{182BC835-BE10-4047-AE2B-BFEFAD1E71C3}" type="presParOf" srcId="{1351BDF4-A6E6-E948-9FD4-949B2415EBEF}" destId="{45D4F3E0-9E59-1F4C-8719-90C9967DDA46}" srcOrd="1" destOrd="0" presId="urn:microsoft.com/office/officeart/2005/8/layout/chevron2"/>
    <dgm:cxn modelId="{DD87E493-2CF1-634D-AECE-3F3000CDE604}" type="presParOf" srcId="{1351BDF4-A6E6-E948-9FD4-949B2415EBEF}" destId="{10B71A36-E179-9247-A618-4EE9127AF958}" srcOrd="2" destOrd="0" presId="urn:microsoft.com/office/officeart/2005/8/layout/chevron2"/>
    <dgm:cxn modelId="{0BB84F58-4BDE-554E-B59E-E88CBA3C4931}" type="presParOf" srcId="{10B71A36-E179-9247-A618-4EE9127AF958}" destId="{339D2387-4C7E-5D42-98C5-292AFA855967}" srcOrd="0" destOrd="0" presId="urn:microsoft.com/office/officeart/2005/8/layout/chevron2"/>
    <dgm:cxn modelId="{22A1C6BB-9025-2642-902D-4EB081A3D0C1}" type="presParOf" srcId="{10B71A36-E179-9247-A618-4EE9127AF958}" destId="{DEF7C34F-BA25-C04D-98CE-8A88712271ED}" srcOrd="1" destOrd="0" presId="urn:microsoft.com/office/officeart/2005/8/layout/chevron2"/>
    <dgm:cxn modelId="{BBFA25A8-ED8C-CE41-B271-27FC1F3239CA}" type="presParOf" srcId="{1351BDF4-A6E6-E948-9FD4-949B2415EBEF}" destId="{DA64ABE9-4C4A-A947-855A-4F3BA2222C85}" srcOrd="3" destOrd="0" presId="urn:microsoft.com/office/officeart/2005/8/layout/chevron2"/>
    <dgm:cxn modelId="{6FE5A068-F8A3-8840-8417-18B28E77046A}" type="presParOf" srcId="{1351BDF4-A6E6-E948-9FD4-949B2415EBEF}" destId="{128FCF0C-2A9E-6842-ACF4-E120FB071858}" srcOrd="4" destOrd="0" presId="urn:microsoft.com/office/officeart/2005/8/layout/chevron2"/>
    <dgm:cxn modelId="{00B3838E-E3E6-A24F-97CA-A36E225485D6}" type="presParOf" srcId="{128FCF0C-2A9E-6842-ACF4-E120FB071858}" destId="{FEFFFBD4-5E1F-8F40-9E52-7EFCFC708152}" srcOrd="0" destOrd="0" presId="urn:microsoft.com/office/officeart/2005/8/layout/chevron2"/>
    <dgm:cxn modelId="{EEB4B82D-1397-4247-8EFA-AA6EE2DDE480}" type="presParOf" srcId="{128FCF0C-2A9E-6842-ACF4-E120FB071858}" destId="{4496021F-8711-254A-B0FF-3CCB3E83187C}" srcOrd="1" destOrd="0" presId="urn:microsoft.com/office/officeart/2005/8/layout/chevron2"/>
    <dgm:cxn modelId="{08BB4B96-19BE-F545-8026-6F97A4C2B5BC}" type="presParOf" srcId="{1351BDF4-A6E6-E948-9FD4-949B2415EBEF}" destId="{AEC2DA71-C259-CB44-B0A4-7867BDC96963}" srcOrd="5" destOrd="0" presId="urn:microsoft.com/office/officeart/2005/8/layout/chevron2"/>
    <dgm:cxn modelId="{78097788-C967-3446-92AF-FF5819B8361E}" type="presParOf" srcId="{1351BDF4-A6E6-E948-9FD4-949B2415EBEF}" destId="{1D6058E3-1203-704D-9BD3-7518F7C0A39F}" srcOrd="6" destOrd="0" presId="urn:microsoft.com/office/officeart/2005/8/layout/chevron2"/>
    <dgm:cxn modelId="{3D462DF2-3728-7D44-AA15-0F51CAF82168}" type="presParOf" srcId="{1D6058E3-1203-704D-9BD3-7518F7C0A39F}" destId="{8C043C2D-43BA-F740-BC5A-B7F46B9DF110}" srcOrd="0" destOrd="0" presId="urn:microsoft.com/office/officeart/2005/8/layout/chevron2"/>
    <dgm:cxn modelId="{B1529F44-D1CC-FA43-8693-96564AF98A35}" type="presParOf" srcId="{1D6058E3-1203-704D-9BD3-7518F7C0A39F}" destId="{5DFC4A1F-3189-B048-B667-ECD798FA88D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54951-CD6D-F247-977C-52B9B051CC53}">
      <dsp:nvSpPr>
        <dsp:cNvPr id="0" name=""/>
        <dsp:cNvSpPr/>
      </dsp:nvSpPr>
      <dsp:spPr>
        <a:xfrm>
          <a:off x="0" y="625237"/>
          <a:ext cx="7772400" cy="140692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500" kern="1200" dirty="0" smtClean="0"/>
            <a:t>Does type of party system affect voter attitudes and behavior?</a:t>
          </a:r>
          <a:endParaRPr lang="en-US" sz="3500" kern="1200" dirty="0"/>
        </a:p>
      </dsp:txBody>
      <dsp:txXfrm>
        <a:off x="68680" y="693917"/>
        <a:ext cx="7635040" cy="1269564"/>
      </dsp:txXfrm>
    </dsp:sp>
    <dsp:sp modelId="{5CAA6D0F-A5D4-894A-9742-1CA0ED444403}">
      <dsp:nvSpPr>
        <dsp:cNvPr id="0" name=""/>
        <dsp:cNvSpPr/>
      </dsp:nvSpPr>
      <dsp:spPr>
        <a:xfrm>
          <a:off x="0" y="2032162"/>
          <a:ext cx="77724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6774" tIns="31750" rIns="177800" bIns="3175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smtClean="0"/>
            <a:t>Specifically, confidence in government, leaders, the democratic process, voter participation, etc.</a:t>
          </a:r>
          <a:endParaRPr lang="en-US" sz="2500" kern="1200" dirty="0"/>
        </a:p>
      </dsp:txBody>
      <dsp:txXfrm>
        <a:off x="0" y="2032162"/>
        <a:ext cx="7772400" cy="1076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0E669B-D194-6A45-A0D4-59363D96DC0B}">
      <dsp:nvSpPr>
        <dsp:cNvPr id="0" name=""/>
        <dsp:cNvSpPr/>
      </dsp:nvSpPr>
      <dsp:spPr>
        <a:xfrm rot="5400000">
          <a:off x="4803921" y="-1883707"/>
          <a:ext cx="962620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Looked at how structural contexts affect voter behavior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Looked specifically at associational membership</a:t>
          </a:r>
          <a:endParaRPr lang="en-US" sz="1700" kern="1200" dirty="0"/>
        </a:p>
      </dsp:txBody>
      <dsp:txXfrm rot="-5400000">
        <a:off x="2798064" y="169141"/>
        <a:ext cx="4927345" cy="868638"/>
      </dsp:txXfrm>
    </dsp:sp>
    <dsp:sp modelId="{2CC2DD31-29CA-9E4D-AA8F-7FE4ECC680A9}">
      <dsp:nvSpPr>
        <dsp:cNvPr id="0" name=""/>
        <dsp:cNvSpPr/>
      </dsp:nvSpPr>
      <dsp:spPr>
        <a:xfrm>
          <a:off x="0" y="1823"/>
          <a:ext cx="2798064" cy="12032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Schofer and Fourcade-Gourinchas (2001) </a:t>
          </a:r>
          <a:endParaRPr lang="en-US" sz="2400" kern="1200" dirty="0"/>
        </a:p>
      </dsp:txBody>
      <dsp:txXfrm>
        <a:off x="58739" y="60562"/>
        <a:ext cx="2680586" cy="1085797"/>
      </dsp:txXfrm>
    </dsp:sp>
    <dsp:sp modelId="{D8D9D666-C7B8-9A44-B88F-B8DB648FC1E8}">
      <dsp:nvSpPr>
        <dsp:cNvPr id="0" name=""/>
        <dsp:cNvSpPr/>
      </dsp:nvSpPr>
      <dsp:spPr>
        <a:xfrm rot="5400000">
          <a:off x="4803921" y="-620268"/>
          <a:ext cx="962620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Voter decline in Britain compared to other countries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smtClean="0"/>
            <a:t>Where voter identification is high, voter turnout will be high, where low, turnout will be low</a:t>
          </a:r>
          <a:endParaRPr lang="en-US" sz="1700" kern="1200" dirty="0"/>
        </a:p>
      </dsp:txBody>
      <dsp:txXfrm rot="-5400000">
        <a:off x="2798064" y="1432580"/>
        <a:ext cx="4927345" cy="868638"/>
      </dsp:txXfrm>
    </dsp:sp>
    <dsp:sp modelId="{F824893B-3CB0-614E-BB6B-3BCEADF8193F}">
      <dsp:nvSpPr>
        <dsp:cNvPr id="0" name=""/>
        <dsp:cNvSpPr/>
      </dsp:nvSpPr>
      <dsp:spPr>
        <a:xfrm>
          <a:off x="0" y="1265262"/>
          <a:ext cx="2798064" cy="12032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Heath (2007)</a:t>
          </a:r>
          <a:endParaRPr lang="en-US" sz="2400" kern="1200" dirty="0"/>
        </a:p>
      </dsp:txBody>
      <dsp:txXfrm>
        <a:off x="58739" y="1324001"/>
        <a:ext cx="2680586" cy="1085797"/>
      </dsp:txXfrm>
    </dsp:sp>
    <dsp:sp modelId="{7A835AE6-61DE-5548-98A4-979EE60D3C21}">
      <dsp:nvSpPr>
        <dsp:cNvPr id="0" name=""/>
        <dsp:cNvSpPr/>
      </dsp:nvSpPr>
      <dsp:spPr>
        <a:xfrm rot="5400000">
          <a:off x="4803921" y="643171"/>
          <a:ext cx="962620" cy="497433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Political Parties and Confidence in Government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Discontent in Two-party systems was much more likely to turn into cynicism and distrust</a:t>
          </a:r>
          <a:endParaRPr lang="en-US" sz="1700" kern="1200" dirty="0"/>
        </a:p>
      </dsp:txBody>
      <dsp:txXfrm rot="-5400000">
        <a:off x="2798064" y="2696020"/>
        <a:ext cx="4927345" cy="868638"/>
      </dsp:txXfrm>
    </dsp:sp>
    <dsp:sp modelId="{02D5ADC3-013A-584B-88F8-F52FC6510B85}">
      <dsp:nvSpPr>
        <dsp:cNvPr id="0" name=""/>
        <dsp:cNvSpPr/>
      </dsp:nvSpPr>
      <dsp:spPr>
        <a:xfrm>
          <a:off x="0" y="2528701"/>
          <a:ext cx="2798064" cy="12032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Miller and </a:t>
          </a:r>
          <a:r>
            <a:rPr lang="en-US" sz="2400" kern="1200" dirty="0" err="1" smtClean="0"/>
            <a:t>Listhaug</a:t>
          </a:r>
          <a:r>
            <a:rPr lang="en-US" sz="2400" kern="1200" dirty="0" smtClean="0"/>
            <a:t> (1990)</a:t>
          </a:r>
          <a:endParaRPr lang="en-US" sz="2400" kern="1200" dirty="0"/>
        </a:p>
      </dsp:txBody>
      <dsp:txXfrm>
        <a:off x="58739" y="2587440"/>
        <a:ext cx="2680586" cy="10857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01F0D6-CDB1-774D-85D7-03EBF5D0399F}">
      <dsp:nvSpPr>
        <dsp:cNvPr id="0" name=""/>
        <dsp:cNvSpPr/>
      </dsp:nvSpPr>
      <dsp:spPr>
        <a:xfrm>
          <a:off x="582929" y="0"/>
          <a:ext cx="6606540" cy="3733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E29A763-7D02-0E4A-B4C4-13D820DBF495}">
      <dsp:nvSpPr>
        <dsp:cNvPr id="0" name=""/>
        <dsp:cNvSpPr/>
      </dsp:nvSpPr>
      <dsp:spPr>
        <a:xfrm>
          <a:off x="0" y="1120140"/>
          <a:ext cx="2331720" cy="1493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Coordinated by the World Values Survey Association, located in Stockholm </a:t>
          </a:r>
          <a:endParaRPr lang="en-US" sz="1800" kern="1200" dirty="0"/>
        </a:p>
      </dsp:txBody>
      <dsp:txXfrm>
        <a:off x="72908" y="1193048"/>
        <a:ext cx="2185904" cy="1347704"/>
      </dsp:txXfrm>
    </dsp:sp>
    <dsp:sp modelId="{75A0BF25-5848-AE41-9ABB-D1E17BCE8AE2}">
      <dsp:nvSpPr>
        <dsp:cNvPr id="0" name=""/>
        <dsp:cNvSpPr/>
      </dsp:nvSpPr>
      <dsp:spPr>
        <a:xfrm>
          <a:off x="2720339" y="1120140"/>
          <a:ext cx="2331720" cy="1493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Conducted by social scientists at universities in over 100 countries</a:t>
          </a:r>
          <a:endParaRPr lang="en-US" sz="1800" kern="1200" dirty="0"/>
        </a:p>
      </dsp:txBody>
      <dsp:txXfrm>
        <a:off x="2793247" y="1193048"/>
        <a:ext cx="2185904" cy="1347704"/>
      </dsp:txXfrm>
    </dsp:sp>
    <dsp:sp modelId="{10F4BAAE-1D26-EC4C-96CA-E8592CC08F5E}">
      <dsp:nvSpPr>
        <dsp:cNvPr id="0" name=""/>
        <dsp:cNvSpPr/>
      </dsp:nvSpPr>
      <dsp:spPr>
        <a:xfrm>
          <a:off x="5440680" y="1120140"/>
          <a:ext cx="2331720" cy="14935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>
          <a:noFill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 worldwide investigation of sociocultural and political change</a:t>
          </a:r>
          <a:endParaRPr lang="en-US" sz="1800" kern="1200" dirty="0"/>
        </a:p>
      </dsp:txBody>
      <dsp:txXfrm>
        <a:off x="5513588" y="1193048"/>
        <a:ext cx="2185904" cy="13477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74B00-4C9F-7F44-B132-008D971537FC}">
      <dsp:nvSpPr>
        <dsp:cNvPr id="0" name=""/>
        <dsp:cNvSpPr/>
      </dsp:nvSpPr>
      <dsp:spPr>
        <a:xfrm>
          <a:off x="538" y="801180"/>
          <a:ext cx="3790888" cy="4459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C88DC7-3F01-2345-B841-01335D586C34}">
      <dsp:nvSpPr>
        <dsp:cNvPr id="0" name=""/>
        <dsp:cNvSpPr/>
      </dsp:nvSpPr>
      <dsp:spPr>
        <a:xfrm>
          <a:off x="538" y="968674"/>
          <a:ext cx="278492" cy="2784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0A0CA-1DD7-BA4F-A081-82671B2FCB5B}">
      <dsp:nvSpPr>
        <dsp:cNvPr id="0" name=""/>
        <dsp:cNvSpPr/>
      </dsp:nvSpPr>
      <dsp:spPr>
        <a:xfrm>
          <a:off x="538" y="0"/>
          <a:ext cx="3790888" cy="80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Two-Party System</a:t>
          </a:r>
          <a:endParaRPr lang="en-US" sz="3000" kern="1200" dirty="0"/>
        </a:p>
      </dsp:txBody>
      <dsp:txXfrm>
        <a:off x="538" y="0"/>
        <a:ext cx="3790888" cy="801180"/>
      </dsp:txXfrm>
    </dsp:sp>
    <dsp:sp modelId="{560EF9BB-1379-1841-B00A-E45263B56371}">
      <dsp:nvSpPr>
        <dsp:cNvPr id="0" name=""/>
        <dsp:cNvSpPr/>
      </dsp:nvSpPr>
      <dsp:spPr>
        <a:xfrm>
          <a:off x="538" y="1617831"/>
          <a:ext cx="278485" cy="2784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A8EDC2D-8A82-0749-A60C-BE0C19DDA2F0}">
      <dsp:nvSpPr>
        <dsp:cNvPr id="0" name=""/>
        <dsp:cNvSpPr/>
      </dsp:nvSpPr>
      <dsp:spPr>
        <a:xfrm>
          <a:off x="265901" y="1432499"/>
          <a:ext cx="3525526" cy="64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Two main parties</a:t>
          </a:r>
          <a:endParaRPr lang="en-US" sz="1600" kern="1200" dirty="0"/>
        </a:p>
      </dsp:txBody>
      <dsp:txXfrm>
        <a:off x="265901" y="1432499"/>
        <a:ext cx="3525526" cy="649150"/>
      </dsp:txXfrm>
    </dsp:sp>
    <dsp:sp modelId="{DF7C384D-2E9C-FC40-87FB-92B69176A5E4}">
      <dsp:nvSpPr>
        <dsp:cNvPr id="0" name=""/>
        <dsp:cNvSpPr/>
      </dsp:nvSpPr>
      <dsp:spPr>
        <a:xfrm>
          <a:off x="1" y="2574029"/>
          <a:ext cx="278485" cy="2784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198650-E800-CB40-A7E7-1951C77BCE61}">
      <dsp:nvSpPr>
        <dsp:cNvPr id="0" name=""/>
        <dsp:cNvSpPr/>
      </dsp:nvSpPr>
      <dsp:spPr>
        <a:xfrm>
          <a:off x="265901" y="2388698"/>
          <a:ext cx="3525526" cy="64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One wins the majority of votes</a:t>
          </a:r>
          <a:endParaRPr lang="en-US" sz="1600" kern="1200" dirty="0"/>
        </a:p>
      </dsp:txBody>
      <dsp:txXfrm>
        <a:off x="265901" y="2388698"/>
        <a:ext cx="3525526" cy="649150"/>
      </dsp:txXfrm>
    </dsp:sp>
    <dsp:sp modelId="{6FDD3DB2-1522-5A46-89B7-F6AA45AABCCB}">
      <dsp:nvSpPr>
        <dsp:cNvPr id="0" name=""/>
        <dsp:cNvSpPr/>
      </dsp:nvSpPr>
      <dsp:spPr>
        <a:xfrm>
          <a:off x="1" y="3488359"/>
          <a:ext cx="278485" cy="2784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1CD6CE-29C8-2544-A38F-624C50C02926}">
      <dsp:nvSpPr>
        <dsp:cNvPr id="0" name=""/>
        <dsp:cNvSpPr/>
      </dsp:nvSpPr>
      <dsp:spPr>
        <a:xfrm>
          <a:off x="265901" y="3289069"/>
          <a:ext cx="3525526" cy="64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Ex: U.S. Republicans and Democrats- alternate  </a:t>
          </a:r>
          <a:endParaRPr lang="en-US" sz="1600" kern="1200" dirty="0"/>
        </a:p>
      </dsp:txBody>
      <dsp:txXfrm>
        <a:off x="265901" y="3289069"/>
        <a:ext cx="3525526" cy="649150"/>
      </dsp:txXfrm>
    </dsp:sp>
    <dsp:sp modelId="{A8BFAB94-3CB3-2943-8E69-34515A93036C}">
      <dsp:nvSpPr>
        <dsp:cNvPr id="0" name=""/>
        <dsp:cNvSpPr/>
      </dsp:nvSpPr>
      <dsp:spPr>
        <a:xfrm>
          <a:off x="3980972" y="801180"/>
          <a:ext cx="3790888" cy="44598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4A602B-E364-8947-B22E-C14A902BBC3D}">
      <dsp:nvSpPr>
        <dsp:cNvPr id="0" name=""/>
        <dsp:cNvSpPr/>
      </dsp:nvSpPr>
      <dsp:spPr>
        <a:xfrm>
          <a:off x="3980972" y="968674"/>
          <a:ext cx="278492" cy="2784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12DEA5-87F5-924F-A0EC-0081B9296B3E}">
      <dsp:nvSpPr>
        <dsp:cNvPr id="0" name=""/>
        <dsp:cNvSpPr/>
      </dsp:nvSpPr>
      <dsp:spPr>
        <a:xfrm>
          <a:off x="3980972" y="0"/>
          <a:ext cx="3790888" cy="8011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Multi-Party System</a:t>
          </a:r>
          <a:endParaRPr lang="en-US" sz="3000" kern="1200" dirty="0"/>
        </a:p>
      </dsp:txBody>
      <dsp:txXfrm>
        <a:off x="3980972" y="0"/>
        <a:ext cx="3790888" cy="801180"/>
      </dsp:txXfrm>
    </dsp:sp>
    <dsp:sp modelId="{2A365410-E16F-9144-9EB7-505CB6C8EC4B}">
      <dsp:nvSpPr>
        <dsp:cNvPr id="0" name=""/>
        <dsp:cNvSpPr/>
      </dsp:nvSpPr>
      <dsp:spPr>
        <a:xfrm>
          <a:off x="3980972" y="1617831"/>
          <a:ext cx="278485" cy="2784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BAD9D-B26E-8F47-8693-5F6C97387A11}">
      <dsp:nvSpPr>
        <dsp:cNvPr id="0" name=""/>
        <dsp:cNvSpPr/>
      </dsp:nvSpPr>
      <dsp:spPr>
        <a:xfrm>
          <a:off x="4246334" y="1432499"/>
          <a:ext cx="3525526" cy="64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Three or more main parties (often with supporting parties</a:t>
          </a:r>
          <a:endParaRPr lang="en-US" sz="1600" kern="1200" dirty="0"/>
        </a:p>
      </dsp:txBody>
      <dsp:txXfrm>
        <a:off x="4246334" y="1432499"/>
        <a:ext cx="3525526" cy="649150"/>
      </dsp:txXfrm>
    </dsp:sp>
    <dsp:sp modelId="{1D83144B-D640-0D4A-906B-8D1BD005E0EC}">
      <dsp:nvSpPr>
        <dsp:cNvPr id="0" name=""/>
        <dsp:cNvSpPr/>
      </dsp:nvSpPr>
      <dsp:spPr>
        <a:xfrm>
          <a:off x="3980972" y="2617994"/>
          <a:ext cx="278485" cy="2784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8FB8E8-1EFF-DF4D-AF04-9C90149A94DF}">
      <dsp:nvSpPr>
        <dsp:cNvPr id="0" name=""/>
        <dsp:cNvSpPr/>
      </dsp:nvSpPr>
      <dsp:spPr>
        <a:xfrm>
          <a:off x="4246863" y="2388698"/>
          <a:ext cx="3525526" cy="764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 party has a chance of winning majority of votes, thus must form coalitions to put over 50% threshold</a:t>
          </a:r>
          <a:endParaRPr lang="en-US" sz="1600" kern="1200" dirty="0"/>
        </a:p>
      </dsp:txBody>
      <dsp:txXfrm>
        <a:off x="4246863" y="2388698"/>
        <a:ext cx="3525526" cy="764991"/>
      </dsp:txXfrm>
    </dsp:sp>
    <dsp:sp modelId="{AE571BFB-B5C0-5140-B902-0BC41CA0AD99}">
      <dsp:nvSpPr>
        <dsp:cNvPr id="0" name=""/>
        <dsp:cNvSpPr/>
      </dsp:nvSpPr>
      <dsp:spPr>
        <a:xfrm>
          <a:off x="4008882" y="3464634"/>
          <a:ext cx="278485" cy="2784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AE749E-F895-8B41-8943-168422060A84}">
      <dsp:nvSpPr>
        <dsp:cNvPr id="0" name=""/>
        <dsp:cNvSpPr/>
      </dsp:nvSpPr>
      <dsp:spPr>
        <a:xfrm>
          <a:off x="4246863" y="3265343"/>
          <a:ext cx="3525526" cy="6491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Ex: Sweden 9 parties represented in parliament </a:t>
          </a:r>
          <a:endParaRPr lang="en-US" sz="1600" kern="1200" dirty="0"/>
        </a:p>
      </dsp:txBody>
      <dsp:txXfrm>
        <a:off x="4246863" y="3265343"/>
        <a:ext cx="3525526" cy="6491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FED259-3BBA-4648-8DC2-DFF40F6B8866}">
      <dsp:nvSpPr>
        <dsp:cNvPr id="0" name=""/>
        <dsp:cNvSpPr/>
      </dsp:nvSpPr>
      <dsp:spPr>
        <a:xfrm rot="5400000">
          <a:off x="-156699" y="159088"/>
          <a:ext cx="1044661" cy="7312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IV</a:t>
          </a:r>
          <a:endParaRPr lang="en-US" sz="2000" kern="1200" dirty="0"/>
        </a:p>
      </dsp:txBody>
      <dsp:txXfrm rot="-5400000">
        <a:off x="1" y="368021"/>
        <a:ext cx="731263" cy="313398"/>
      </dsp:txXfrm>
    </dsp:sp>
    <dsp:sp modelId="{9CE9D980-87BD-B54B-BF34-D03A534315A7}">
      <dsp:nvSpPr>
        <dsp:cNvPr id="0" name=""/>
        <dsp:cNvSpPr/>
      </dsp:nvSpPr>
      <dsp:spPr>
        <a:xfrm rot="5400000">
          <a:off x="3912316" y="-3178663"/>
          <a:ext cx="679030" cy="70411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Party System</a:t>
          </a:r>
          <a:endParaRPr lang="en-US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1= Two-Party 2=Multi-Party</a:t>
          </a:r>
          <a:endParaRPr lang="en-US" sz="1900" kern="1200" dirty="0"/>
        </a:p>
      </dsp:txBody>
      <dsp:txXfrm rot="-5400000">
        <a:off x="731263" y="35538"/>
        <a:ext cx="7007988" cy="612734"/>
      </dsp:txXfrm>
    </dsp:sp>
    <dsp:sp modelId="{339D2387-4C7E-5D42-98C5-292AFA855967}">
      <dsp:nvSpPr>
        <dsp:cNvPr id="0" name=""/>
        <dsp:cNvSpPr/>
      </dsp:nvSpPr>
      <dsp:spPr>
        <a:xfrm rot="5400000">
          <a:off x="-156699" y="1053875"/>
          <a:ext cx="1044661" cy="7312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DV1</a:t>
          </a:r>
          <a:endParaRPr lang="en-US" sz="2000" kern="1200" dirty="0"/>
        </a:p>
      </dsp:txBody>
      <dsp:txXfrm rot="-5400000">
        <a:off x="1" y="1262808"/>
        <a:ext cx="731263" cy="313398"/>
      </dsp:txXfrm>
    </dsp:sp>
    <dsp:sp modelId="{DEF7C34F-BA25-C04D-98CE-8A88712271ED}">
      <dsp:nvSpPr>
        <dsp:cNvPr id="0" name=""/>
        <dsp:cNvSpPr/>
      </dsp:nvSpPr>
      <dsp:spPr>
        <a:xfrm rot="5400000">
          <a:off x="3912316" y="-2283877"/>
          <a:ext cx="679030" cy="70411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Political Participation Scale (from 0-10)</a:t>
          </a:r>
          <a:endParaRPr lang="en-US" sz="1900" kern="1200" dirty="0"/>
        </a:p>
      </dsp:txBody>
      <dsp:txXfrm rot="-5400000">
        <a:off x="731263" y="930324"/>
        <a:ext cx="7007988" cy="612734"/>
      </dsp:txXfrm>
    </dsp:sp>
    <dsp:sp modelId="{FEFFFBD4-5E1F-8F40-9E52-7EFCFC708152}">
      <dsp:nvSpPr>
        <dsp:cNvPr id="0" name=""/>
        <dsp:cNvSpPr/>
      </dsp:nvSpPr>
      <dsp:spPr>
        <a:xfrm rot="5400000">
          <a:off x="-156699" y="1948661"/>
          <a:ext cx="1044661" cy="7312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DV2</a:t>
          </a:r>
          <a:endParaRPr lang="en-US" sz="2000" kern="1200" dirty="0"/>
        </a:p>
      </dsp:txBody>
      <dsp:txXfrm rot="-5400000">
        <a:off x="1" y="2157594"/>
        <a:ext cx="731263" cy="313398"/>
      </dsp:txXfrm>
    </dsp:sp>
    <dsp:sp modelId="{4496021F-8711-254A-B0FF-3CCB3E83187C}">
      <dsp:nvSpPr>
        <dsp:cNvPr id="0" name=""/>
        <dsp:cNvSpPr/>
      </dsp:nvSpPr>
      <dsp:spPr>
        <a:xfrm rot="5400000">
          <a:off x="3912316" y="-1389090"/>
          <a:ext cx="679030" cy="70411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Confidence Scale (from 0-12)</a:t>
          </a:r>
          <a:endParaRPr lang="en-US" sz="1900" kern="1200" dirty="0"/>
        </a:p>
      </dsp:txBody>
      <dsp:txXfrm rot="-5400000">
        <a:off x="731263" y="1825111"/>
        <a:ext cx="7007988" cy="612734"/>
      </dsp:txXfrm>
    </dsp:sp>
    <dsp:sp modelId="{8C043C2D-43BA-F740-BC5A-B7F46B9DF110}">
      <dsp:nvSpPr>
        <dsp:cNvPr id="0" name=""/>
        <dsp:cNvSpPr/>
      </dsp:nvSpPr>
      <dsp:spPr>
        <a:xfrm rot="5400000">
          <a:off x="-156699" y="2843448"/>
          <a:ext cx="1044661" cy="73126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4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shade val="100000"/>
                <a:satMod val="118000"/>
              </a:schemeClr>
            </a:gs>
            <a:gs pos="73000">
              <a:schemeClr val="accent1">
                <a:hueOff val="0"/>
                <a:satOff val="0"/>
                <a:lumOff val="0"/>
                <a:alphaOff val="0"/>
                <a:shade val="90000"/>
                <a:sat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3000"/>
              </a:schemeClr>
            </a:gs>
          </a:gsLst>
          <a:lin ang="950000" scaled="1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41909" dir="5400000" rotWithShape="0">
            <a:srgbClr val="000000">
              <a:alpha val="40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CV1</a:t>
          </a:r>
          <a:endParaRPr lang="en-US" sz="2000" kern="1200" dirty="0"/>
        </a:p>
      </dsp:txBody>
      <dsp:txXfrm rot="-5400000">
        <a:off x="1" y="3052381"/>
        <a:ext cx="731263" cy="313398"/>
      </dsp:txXfrm>
    </dsp:sp>
    <dsp:sp modelId="{5DFC4A1F-3189-B048-B667-ECD798FA88D9}">
      <dsp:nvSpPr>
        <dsp:cNvPr id="0" name=""/>
        <dsp:cNvSpPr/>
      </dsp:nvSpPr>
      <dsp:spPr>
        <a:xfrm rot="5400000">
          <a:off x="3912316" y="-494304"/>
          <a:ext cx="679030" cy="704113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kern="1200" dirty="0" smtClean="0"/>
            <a:t>Rating of Political System Scale (from 0-20) </a:t>
          </a:r>
          <a:endParaRPr lang="en-US" sz="1900" kern="1200" dirty="0"/>
        </a:p>
      </dsp:txBody>
      <dsp:txXfrm rot="-5400000">
        <a:off x="731263" y="2719897"/>
        <a:ext cx="7007988" cy="6127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19807-B9FD-AB43-B376-4923A8CFAE1A}" type="datetimeFigureOut">
              <a:rPr lang="en-US" smtClean="0"/>
              <a:t>11/27/12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8A94F7-3A38-FB4C-8888-AC30FF592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65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7814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561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953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122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89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38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558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4394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439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8A94F7-3A38-FB4C-8888-AC30FF59265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487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5ECD5-515E-4817-8A06-1D2ED2C83850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B59F4-DDCB-41FF-83F5-A48440F36FA7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56348-D703-428C-A1C4-7D6796EF5F41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D1919-1B5F-4141-B613-3E5C6008A186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22427-B1DD-49E6-9F05-DE0F1467D7DC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CA7B5-8BC9-491C-A887-7C3E7ED947D8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18ED0-40F2-434C-A848-B92581875164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5437F-F4F9-44A9-B4D3-9191CA04E889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24E59-01D0-4537-B876-7E5EC75B028D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2E49-18A1-40BC-BA5D-5A2EC8FDDF15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83DA4-3B24-449B-95CA-514EB7E30A99}" type="datetime4">
              <a:rPr lang="en-US" smtClean="0"/>
              <a:pPr/>
              <a:t>November 27,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November 27, 2012</a:t>
            </a:fld>
            <a:endParaRPr lang="en-US" dirty="0" err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4" Type="http://schemas.openxmlformats.org/officeDocument/2006/relationships/diagramLayout" Target="../diagrams/layout5.xml"/><Relationship Id="rId5" Type="http://schemas.openxmlformats.org/officeDocument/2006/relationships/diagramQuickStyle" Target="../diagrams/quickStyle5.xml"/><Relationship Id="rId6" Type="http://schemas.openxmlformats.org/officeDocument/2006/relationships/diagramColors" Target="../diagrams/colors5.xml"/><Relationship Id="rId7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487061"/>
            <a:ext cx="3886200" cy="248720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The Effects of </a:t>
            </a:r>
            <a:r>
              <a:rPr lang="en-US" sz="3200" i="1" dirty="0" smtClean="0"/>
              <a:t>Party System </a:t>
            </a:r>
            <a:r>
              <a:rPr lang="en-US" sz="3200" dirty="0" smtClean="0"/>
              <a:t>on voter attitudes and behavior </a:t>
            </a:r>
            <a:endParaRPr lang="en-US" sz="3200" dirty="0"/>
          </a:p>
        </p:txBody>
      </p:sp>
      <p:pic>
        <p:nvPicPr>
          <p:cNvPr id="5" name="Picture 4" descr="Two-Party-Intelligence-Squared-Debate-63386325744_xlarge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99" b="11509"/>
          <a:stretch/>
        </p:blipFill>
        <p:spPr>
          <a:xfrm>
            <a:off x="4850355" y="3096029"/>
            <a:ext cx="3301066" cy="1756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584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2-11-25 at 6.53.22 P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95" y="475860"/>
            <a:ext cx="7245347" cy="4953452"/>
          </a:xfrm>
          <a:prstGeom prst="rect">
            <a:avLst/>
          </a:prstGeom>
        </p:spPr>
      </p:pic>
      <p:sp>
        <p:nvSpPr>
          <p:cNvPr id="5" name="Frame 4"/>
          <p:cNvSpPr/>
          <p:nvPr/>
        </p:nvSpPr>
        <p:spPr>
          <a:xfrm>
            <a:off x="2620974" y="2853743"/>
            <a:ext cx="5562768" cy="313700"/>
          </a:xfrm>
          <a:prstGeom prst="frame">
            <a:avLst/>
          </a:prstGeom>
          <a:ln w="6350" cmpd="sng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Right Bracket 8"/>
          <p:cNvSpPr/>
          <p:nvPr/>
        </p:nvSpPr>
        <p:spPr>
          <a:xfrm>
            <a:off x="5276190" y="4766692"/>
            <a:ext cx="296563" cy="407678"/>
          </a:xfrm>
          <a:prstGeom prst="rightBracket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ket 10"/>
          <p:cNvSpPr/>
          <p:nvPr/>
        </p:nvSpPr>
        <p:spPr>
          <a:xfrm>
            <a:off x="5056702" y="4766692"/>
            <a:ext cx="219488" cy="407678"/>
          </a:xfrm>
          <a:prstGeom prst="leftBracket">
            <a:avLst/>
          </a:prstGeom>
          <a:ln w="38100" cmpd="sng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77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2-11-25 at 6.53.29 PM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817" y="422907"/>
            <a:ext cx="7803380" cy="4814182"/>
          </a:xfrm>
          <a:prstGeom prst="rect">
            <a:avLst/>
          </a:prstGeom>
        </p:spPr>
      </p:pic>
      <p:sp>
        <p:nvSpPr>
          <p:cNvPr id="5" name="Right Brace 4"/>
          <p:cNvSpPr/>
          <p:nvPr/>
        </p:nvSpPr>
        <p:spPr>
          <a:xfrm rot="10800000">
            <a:off x="7530876" y="2716406"/>
            <a:ext cx="514475" cy="780519"/>
          </a:xfrm>
          <a:prstGeom prst="rightBrac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8045351" y="2716406"/>
            <a:ext cx="514475" cy="780519"/>
          </a:xfrm>
          <a:prstGeom prst="rightBrac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53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Post- Analysis</a:t>
            </a:r>
            <a:endParaRPr lang="en-US" dirty="0"/>
          </a:p>
        </p:txBody>
      </p:sp>
      <p:pic>
        <p:nvPicPr>
          <p:cNvPr id="7" name="Picture 6" descr="Screen shot 2012-11-25 at 6.53.10 PM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85" r="3798" b="34609"/>
          <a:stretch/>
        </p:blipFill>
        <p:spPr>
          <a:xfrm>
            <a:off x="594430" y="1621477"/>
            <a:ext cx="7863770" cy="3004096"/>
          </a:xfrm>
          <a:prstGeom prst="rect">
            <a:avLst/>
          </a:prstGeom>
        </p:spPr>
      </p:pic>
      <p:sp>
        <p:nvSpPr>
          <p:cNvPr id="5" name="Right Brace 4"/>
          <p:cNvSpPr/>
          <p:nvPr/>
        </p:nvSpPr>
        <p:spPr>
          <a:xfrm>
            <a:off x="5517103" y="2547357"/>
            <a:ext cx="514475" cy="933583"/>
          </a:xfrm>
          <a:prstGeom prst="rightBrac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 rot="10800000">
            <a:off x="4528804" y="2550117"/>
            <a:ext cx="514475" cy="930823"/>
          </a:xfrm>
          <a:prstGeom prst="rightBrace">
            <a:avLst/>
          </a:prstGeom>
          <a:ln w="571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7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Question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5300721"/>
              </p:ext>
            </p:extLst>
          </p:nvPr>
        </p:nvGraphicFramePr>
        <p:xfrm>
          <a:off x="685800" y="1600201"/>
          <a:ext cx="7772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428329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Previous Research/theory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006095"/>
              </p:ext>
            </p:extLst>
          </p:nvPr>
        </p:nvGraphicFramePr>
        <p:xfrm>
          <a:off x="685800" y="1600201"/>
          <a:ext cx="7772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01887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set- </a:t>
            </a:r>
            <a:r>
              <a:rPr lang="en-US" sz="3000" dirty="0" smtClean="0"/>
              <a:t>World Values Survey 1995</a:t>
            </a:r>
            <a:endParaRPr lang="en-US" sz="3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9407216"/>
              </p:ext>
            </p:extLst>
          </p:nvPr>
        </p:nvGraphicFramePr>
        <p:xfrm>
          <a:off x="685800" y="1600201"/>
          <a:ext cx="7772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4922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Party Systems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0302522"/>
              </p:ext>
            </p:extLst>
          </p:nvPr>
        </p:nvGraphicFramePr>
        <p:xfrm>
          <a:off x="685800" y="1284021"/>
          <a:ext cx="7772400" cy="42428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63413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926518"/>
              </p:ext>
            </p:extLst>
          </p:nvPr>
        </p:nvGraphicFramePr>
        <p:xfrm>
          <a:off x="685800" y="1600201"/>
          <a:ext cx="77724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164060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Tests of Univariate Normality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193663"/>
              </p:ext>
            </p:extLst>
          </p:nvPr>
        </p:nvGraphicFramePr>
        <p:xfrm>
          <a:off x="685800" y="1338367"/>
          <a:ext cx="7772400" cy="366166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05095"/>
                <a:gridCol w="1356476"/>
                <a:gridCol w="1633308"/>
                <a:gridCol w="1633307"/>
                <a:gridCol w="1744214"/>
              </a:tblGrid>
              <a:tr h="63365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Rating</a:t>
                      </a:r>
                      <a:r>
                        <a:rPr lang="en-US" sz="1600" baseline="0" dirty="0" smtClean="0"/>
                        <a:t> of Politic. System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Confidence Scale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Political Participation</a:t>
                      </a:r>
                      <a:endParaRPr lang="en-US" sz="1600" dirty="0"/>
                    </a:p>
                  </a:txBody>
                  <a:tcPr/>
                </a:tc>
              </a:tr>
              <a:tr h="444504">
                <a:tc>
                  <a:txBody>
                    <a:bodyPr/>
                    <a:lstStyle/>
                    <a:p>
                      <a:r>
                        <a:rPr lang="en-US" dirty="0" smtClean="0"/>
                        <a:t>Two-Party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9632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Skewness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-0.046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0.214</a:t>
                      </a:r>
                      <a:endParaRPr lang="en-US" dirty="0"/>
                    </a:p>
                  </a:txBody>
                  <a:tcPr/>
                </a:tc>
              </a:tr>
              <a:tr h="45766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Kurtosis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-0.507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-0.045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-0.516</a:t>
                      </a:r>
                      <a:endParaRPr lang="en-US" dirty="0"/>
                    </a:p>
                  </a:txBody>
                  <a:tcPr/>
                </a:tc>
              </a:tr>
              <a:tr h="700350">
                <a:tc>
                  <a:txBody>
                    <a:bodyPr/>
                    <a:lstStyle/>
                    <a:p>
                      <a:r>
                        <a:rPr lang="en-US" dirty="0" smtClean="0"/>
                        <a:t>Multi-Party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150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Skewness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-0.242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-0.224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-0.013</a:t>
                      </a:r>
                      <a:endParaRPr lang="en-US" dirty="0"/>
                    </a:p>
                  </a:txBody>
                  <a:tcPr/>
                </a:tc>
              </a:tr>
              <a:tr h="45766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Kurtosis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-.405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-0.219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-0.543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356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 Component Analysis</a:t>
            </a:r>
            <a:endParaRPr lang="en-US" sz="2400" dirty="0"/>
          </a:p>
        </p:txBody>
      </p:sp>
      <p:pic>
        <p:nvPicPr>
          <p:cNvPr id="3" name="Picture 2" descr="Screen shot 2012-11-25 at 9.24.16 P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7" t="44324" r="56622" b="35373"/>
          <a:stretch/>
        </p:blipFill>
        <p:spPr>
          <a:xfrm>
            <a:off x="972014" y="1740470"/>
            <a:ext cx="6569369" cy="3198701"/>
          </a:xfrm>
          <a:prstGeom prst="rect">
            <a:avLst/>
          </a:prstGeom>
        </p:spPr>
      </p:pic>
      <p:sp>
        <p:nvSpPr>
          <p:cNvPr id="10" name="Frame 9"/>
          <p:cNvSpPr/>
          <p:nvPr/>
        </p:nvSpPr>
        <p:spPr>
          <a:xfrm rot="5400000">
            <a:off x="4789450" y="3927887"/>
            <a:ext cx="1081913" cy="940659"/>
          </a:xfrm>
          <a:prstGeom prst="frame">
            <a:avLst/>
          </a:prstGeom>
          <a:ln w="6350" cmpd="sng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ame 10"/>
          <p:cNvSpPr/>
          <p:nvPr/>
        </p:nvSpPr>
        <p:spPr>
          <a:xfrm>
            <a:off x="6285171" y="3304064"/>
            <a:ext cx="660035" cy="553196"/>
          </a:xfrm>
          <a:prstGeom prst="frame">
            <a:avLst/>
          </a:prstGeom>
          <a:ln w="6350" cmpd="sng"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715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</p:spPr>
        <p:txBody>
          <a:bodyPr/>
          <a:lstStyle/>
          <a:p>
            <a:r>
              <a:rPr lang="en-US" sz="3200" dirty="0"/>
              <a:t>Results</a:t>
            </a:r>
            <a:endParaRPr lang="en-US" sz="2000" dirty="0"/>
          </a:p>
        </p:txBody>
      </p:sp>
      <p:pic>
        <p:nvPicPr>
          <p:cNvPr id="2" name="Picture 1" descr="Screen shot 2012-11-25 at 6.53.10 PM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64" r="65041"/>
          <a:stretch/>
        </p:blipFill>
        <p:spPr>
          <a:xfrm>
            <a:off x="2421214" y="1543078"/>
            <a:ext cx="4374684" cy="378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802282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611</TotalTime>
  <Words>337</Words>
  <Application>Microsoft Macintosh PowerPoint</Application>
  <PresentationFormat>On-screen Show (4:3)</PresentationFormat>
  <Paragraphs>74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 Pop</vt:lpstr>
      <vt:lpstr>The Effects of Party System on voter attitudes and behavior </vt:lpstr>
      <vt:lpstr>Research Question</vt:lpstr>
      <vt:lpstr>Previous Research/theory</vt:lpstr>
      <vt:lpstr>Data set- World Values Survey 1995</vt:lpstr>
      <vt:lpstr>Party Systems</vt:lpstr>
      <vt:lpstr>Variables</vt:lpstr>
      <vt:lpstr>Tests of Univariate Normality</vt:lpstr>
      <vt:lpstr>Principle Component Analysis</vt:lpstr>
      <vt:lpstr>Results</vt:lpstr>
      <vt:lpstr>PowerPoint Presentation</vt:lpstr>
      <vt:lpstr>PowerPoint Presentation</vt:lpstr>
      <vt:lpstr>Post- Analysis</vt:lpstr>
    </vt:vector>
  </TitlesOfParts>
  <Company>University of California Santa Barbara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effects of Party System on voter attitudes </dc:title>
  <dc:creator>Heather Harper</dc:creator>
  <cp:lastModifiedBy>Heather Harper</cp:lastModifiedBy>
  <cp:revision>66</cp:revision>
  <dcterms:created xsi:type="dcterms:W3CDTF">2012-11-24T07:42:53Z</dcterms:created>
  <dcterms:modified xsi:type="dcterms:W3CDTF">2012-11-27T08:12:59Z</dcterms:modified>
</cp:coreProperties>
</file>