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080F031-7E7C-48D7-BFEB-1B4C787EB626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D754431-62AB-4BC4-9FD4-D982C22EEC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rbes.com/sites/johngaudiosi/2011/07/28/expert-calls-" TargetMode="External"/><Relationship Id="rId2" Type="http://schemas.openxmlformats.org/officeDocument/2006/relationships/hyperlink" Target="http://www.cmch.tv/research/fullRecord.asp?id=254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katekidsonline.com/parents_teachers/Video_games_in_edu" TargetMode="External"/><Relationship Id="rId4" Type="http://schemas.openxmlformats.org/officeDocument/2006/relationships/hyperlink" Target="http://search.proquest.com.libproxy.csun.edu/socabs/docview/81197148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838200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The effects of gender and online forums on time spent playing video games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5257800"/>
            <a:ext cx="6172200" cy="1371600"/>
          </a:xfrm>
        </p:spPr>
        <p:txBody>
          <a:bodyPr/>
          <a:lstStyle/>
          <a:p>
            <a:pPr algn="r"/>
            <a:r>
              <a:rPr lang="en-US" dirty="0" smtClean="0"/>
              <a:t>By Danny </a:t>
            </a:r>
            <a:r>
              <a:rPr lang="en-US" dirty="0" err="1" smtClean="0"/>
              <a:t>Shnorhokian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59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Independent variables</a:t>
            </a:r>
          </a:p>
          <a:p>
            <a:pPr lvl="1"/>
            <a:r>
              <a:rPr lang="en-US" dirty="0" smtClean="0"/>
              <a:t>Gender</a:t>
            </a:r>
          </a:p>
          <a:p>
            <a:pPr lvl="1"/>
            <a:r>
              <a:rPr lang="en-US" dirty="0" smtClean="0"/>
              <a:t>Whether or not they browsed online forums on the internet</a:t>
            </a:r>
          </a:p>
          <a:p>
            <a:pPr lvl="1"/>
            <a:endParaRPr lang="en-US" dirty="0"/>
          </a:p>
          <a:p>
            <a:r>
              <a:rPr lang="en-US" dirty="0" smtClean="0"/>
              <a:t>Dependent variable</a:t>
            </a:r>
          </a:p>
          <a:p>
            <a:pPr lvl="1"/>
            <a:r>
              <a:rPr lang="en-US" dirty="0" smtClean="0"/>
              <a:t>Number of days spent playing video games a week</a:t>
            </a:r>
          </a:p>
          <a:p>
            <a:pPr lvl="1"/>
            <a:endParaRPr lang="en-US" dirty="0"/>
          </a:p>
          <a:p>
            <a:r>
              <a:rPr lang="en-US" dirty="0" smtClean="0"/>
              <a:t>Controls</a:t>
            </a:r>
          </a:p>
          <a:p>
            <a:pPr lvl="1"/>
            <a:r>
              <a:rPr lang="en-US" dirty="0" smtClean="0"/>
              <a:t>All children in analysis did play video games</a:t>
            </a:r>
          </a:p>
          <a:p>
            <a:pPr lvl="1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u="sng" dirty="0" smtClean="0"/>
              <a:t>Method: Factorial ANOVA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312729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Findings</a:t>
            </a:r>
            <a:endParaRPr lang="en-US" b="1" u="sng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714" y="1371599"/>
            <a:ext cx="6667086" cy="49939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858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results show that both my independent variables gender and whether or not the respondent visits online forums INDIVIDUALLY have a direct effect on the number of times per week they play video </a:t>
            </a:r>
            <a:r>
              <a:rPr lang="en-US" dirty="0" smtClean="0"/>
              <a:t>games</a:t>
            </a:r>
          </a:p>
          <a:p>
            <a:endParaRPr lang="en-US" dirty="0"/>
          </a:p>
          <a:p>
            <a:r>
              <a:rPr lang="en-US" dirty="0"/>
              <a:t>However, the interaction between the two independent variables had a significant value of 0.738 which means that 73.8%, this would have happened by </a:t>
            </a:r>
            <a:r>
              <a:rPr lang="en-US" dirty="0" smtClean="0"/>
              <a:t>random, therefore having no direct effect on the dependent variable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Findings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600901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 accept </a:t>
            </a:r>
            <a:r>
              <a:rPr lang="en-US" dirty="0"/>
              <a:t>my H</a:t>
            </a:r>
            <a:r>
              <a:rPr lang="en-US" baseline="-25000" dirty="0"/>
              <a:t>1 </a:t>
            </a:r>
            <a:r>
              <a:rPr lang="en-US" dirty="0"/>
              <a:t>and H</a:t>
            </a:r>
            <a:r>
              <a:rPr lang="en-US" baseline="-25000" dirty="0"/>
              <a:t>2 </a:t>
            </a:r>
            <a:r>
              <a:rPr lang="en-US" dirty="0"/>
              <a:t>that gender and whether the teenagers visit online forums do have a direct effect on how many times a week they play video </a:t>
            </a:r>
            <a:r>
              <a:rPr lang="en-US" dirty="0" smtClean="0"/>
              <a:t>games</a:t>
            </a:r>
          </a:p>
          <a:p>
            <a:pPr marL="0" indent="0" algn="ctr">
              <a:buNone/>
            </a:pPr>
            <a:r>
              <a:rPr lang="en-US" dirty="0" smtClean="0"/>
              <a:t>BUT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/>
              <a:t>I cannot accept my H</a:t>
            </a:r>
            <a:r>
              <a:rPr lang="en-US" baseline="-25000" dirty="0"/>
              <a:t>3</a:t>
            </a:r>
            <a:r>
              <a:rPr lang="en-US" dirty="0"/>
              <a:t> that the interaction of these two independent variables </a:t>
            </a:r>
            <a:r>
              <a:rPr lang="en-US" dirty="0" smtClean="0"/>
              <a:t>have </a:t>
            </a:r>
            <a:r>
              <a:rPr lang="en-US" dirty="0"/>
              <a:t>a direct effect the number of times they play video games per week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Findings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552844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Final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</a:p>
          <a:p>
            <a:pPr lvl="1"/>
            <a:r>
              <a:rPr lang="en-US" dirty="0" smtClean="0"/>
              <a:t>The teenagers conducted the interview over the phone after the researcher spoke to the parents </a:t>
            </a:r>
          </a:p>
          <a:p>
            <a:pPr lvl="2"/>
            <a:r>
              <a:rPr lang="en-US" dirty="0" smtClean="0"/>
              <a:t>Kids may lie if they feel nervous or uncomfortable in front of parents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No face-to-face interviews were done which might have resulted in more truthful answers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154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US" dirty="0"/>
              <a:t>More questions regarding other aspects of gaming could be asked for the further studying of video games and how they affect adolescence</a:t>
            </a:r>
          </a:p>
          <a:p>
            <a:pPr lvl="1"/>
            <a:r>
              <a:rPr lang="en-US" dirty="0" smtClean="0"/>
              <a:t>Do not ask if household has internet</a:t>
            </a:r>
          </a:p>
          <a:p>
            <a:pPr lvl="1"/>
            <a:r>
              <a:rPr lang="en-US" dirty="0" smtClean="0"/>
              <a:t>For modern day video games, internet is required to play online which might increase the amount of time kids play video games</a:t>
            </a:r>
          </a:p>
          <a:p>
            <a:r>
              <a:rPr lang="en-US" dirty="0" smtClean="0"/>
              <a:t>They do not specify what is considered a “video game”</a:t>
            </a:r>
          </a:p>
          <a:p>
            <a:pPr lvl="1"/>
            <a:r>
              <a:rPr lang="en-US" dirty="0" smtClean="0"/>
              <a:t>Video games range from solitaire or games on the cell phone to arcades and current generation consoles (Xbox &amp; </a:t>
            </a:r>
            <a:r>
              <a:rPr lang="en-US" dirty="0" err="1" smtClean="0"/>
              <a:t>Playstation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Final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92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future research</a:t>
            </a:r>
          </a:p>
          <a:p>
            <a:pPr lvl="1"/>
            <a:r>
              <a:rPr lang="en-US" dirty="0" smtClean="0"/>
              <a:t>Do the study with a broader age range</a:t>
            </a:r>
          </a:p>
          <a:p>
            <a:pPr lvl="2"/>
            <a:r>
              <a:rPr lang="en-US" dirty="0" smtClean="0"/>
              <a:t>Do not start at 12 and do not cap it at 17</a:t>
            </a:r>
          </a:p>
          <a:p>
            <a:pPr lvl="3"/>
            <a:r>
              <a:rPr lang="en-US" dirty="0" smtClean="0"/>
              <a:t>Both younger and older people play video games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Specify what is considered a video game and branch the research in different categories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Conduct face-to-face interviews and online surveys to get a bigger sample size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Final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044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Funk, Jeanne. 1993. “Reevaluating the Impact of Video Games” </a:t>
            </a:r>
            <a:r>
              <a:rPr lang="en-US" i="1" dirty="0"/>
              <a:t>Electronic </a:t>
            </a:r>
            <a:r>
              <a:rPr lang="en-US" i="1" dirty="0" smtClean="0"/>
              <a:t>	Journal </a:t>
            </a:r>
            <a:r>
              <a:rPr lang="en-US" i="1" dirty="0"/>
              <a:t>of Clinical 	Pediatrics</a:t>
            </a:r>
            <a:r>
              <a:rPr lang="en-US" dirty="0"/>
              <a:t> 32:2, 86-90. Retrieved on November 29, </a:t>
            </a:r>
            <a:r>
              <a:rPr lang="en-US" dirty="0" smtClean="0"/>
              <a:t>	2012 (</a:t>
            </a:r>
            <a:r>
              <a:rPr lang="en-US" u="sng" dirty="0">
                <a:hlinkClick r:id="rId2"/>
              </a:rPr>
              <a:t>http://www.cmch.tv/research/fullRecord.asp?id=2545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/>
              <a:t>Gaudiosi</a:t>
            </a:r>
            <a:r>
              <a:rPr lang="en-US" dirty="0"/>
              <a:t>, John. 2011. “Expert Calls Blaming Video Games On Tragic </a:t>
            </a:r>
            <a:r>
              <a:rPr lang="en-US" dirty="0" smtClean="0"/>
              <a:t>	Massacres </a:t>
            </a:r>
            <a:r>
              <a:rPr lang="en-US" dirty="0"/>
              <a:t>Like Oslo </a:t>
            </a:r>
            <a:r>
              <a:rPr lang="en-US" dirty="0" smtClean="0"/>
              <a:t>And </a:t>
            </a:r>
            <a:r>
              <a:rPr lang="en-US" dirty="0"/>
              <a:t>Columbine Racist” Retrieved </a:t>
            </a:r>
            <a:r>
              <a:rPr lang="en-US" dirty="0" smtClean="0"/>
              <a:t>November </a:t>
            </a:r>
            <a:r>
              <a:rPr lang="en-US" dirty="0"/>
              <a:t>30, </a:t>
            </a:r>
            <a:r>
              <a:rPr lang="en-US" dirty="0" smtClean="0"/>
              <a:t>	2012 (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www.forbes.com/sites/johngaudiosi/2011/07/28/expert-calls-</a:t>
            </a:r>
            <a:r>
              <a:rPr lang="en-US" dirty="0" smtClean="0"/>
              <a:t>	blaming-video-games-on-tragic-massacres-like-oslo-and-columbine-	racist</a:t>
            </a:r>
            <a:r>
              <a:rPr lang="en-US" dirty="0"/>
              <a:t>/)</a:t>
            </a:r>
            <a:endParaRPr lang="en-US" b="1" dirty="0"/>
          </a:p>
          <a:p>
            <a:r>
              <a:rPr lang="en-US" dirty="0"/>
              <a:t>Lucas, Kristen and Sherry, J. L. 2004. “Sex differences in video game play:. A </a:t>
            </a:r>
            <a:r>
              <a:rPr lang="en-US" dirty="0" smtClean="0"/>
              <a:t>	communication-based </a:t>
            </a:r>
            <a:r>
              <a:rPr lang="en-US" dirty="0"/>
              <a:t>explanation”</a:t>
            </a:r>
            <a:r>
              <a:rPr lang="en-US" i="1" dirty="0"/>
              <a:t> Communication Research, </a:t>
            </a:r>
            <a:r>
              <a:rPr lang="en-US" i="1" dirty="0" smtClean="0"/>
              <a:t>	31</a:t>
            </a:r>
            <a:r>
              <a:rPr lang="en-US" dirty="0" smtClean="0"/>
              <a:t>(5</a:t>
            </a:r>
            <a:r>
              <a:rPr lang="en-US" dirty="0"/>
              <a:t>), 499-523. </a:t>
            </a:r>
            <a:r>
              <a:rPr lang="en-US" dirty="0" smtClean="0"/>
              <a:t>	</a:t>
            </a:r>
            <a:r>
              <a:rPr lang="en-US" dirty="0"/>
              <a:t>	(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search.proquest.com.libproxy.csun.edu/socabs/docview/81197148</a:t>
            </a:r>
            <a:r>
              <a:rPr lang="en-US" dirty="0" smtClean="0"/>
              <a:t>	4/13ABAE8683A54F013C9/1?accountid=7285</a:t>
            </a:r>
            <a:r>
              <a:rPr lang="en-US" dirty="0"/>
              <a:t>)</a:t>
            </a:r>
            <a:endParaRPr lang="en-US" b="1" dirty="0"/>
          </a:p>
          <a:p>
            <a:r>
              <a:rPr lang="en-US" dirty="0"/>
              <a:t>Squire, Kurt. 2003. “Video Games in Education” </a:t>
            </a:r>
            <a:r>
              <a:rPr lang="en-US" i="1" dirty="0"/>
              <a:t>Electronic Journal of Int. J. </a:t>
            </a:r>
            <a:r>
              <a:rPr lang="en-US" i="1" dirty="0" smtClean="0"/>
              <a:t>	</a:t>
            </a:r>
            <a:r>
              <a:rPr lang="en-US" i="1" dirty="0" err="1" smtClean="0"/>
              <a:t>Intell</a:t>
            </a:r>
            <a:r>
              <a:rPr lang="en-US" i="1" dirty="0"/>
              <a:t>. Games &amp; </a:t>
            </a:r>
            <a:r>
              <a:rPr lang="en-US" i="1" dirty="0" smtClean="0"/>
              <a:t>Simulation</a:t>
            </a:r>
            <a:r>
              <a:rPr lang="en-US" dirty="0"/>
              <a:t>, 2:1, 49-62. Retrieved November 29</a:t>
            </a:r>
            <a:r>
              <a:rPr lang="en-US" dirty="0" smtClean="0"/>
              <a:t>,	2012 </a:t>
            </a:r>
            <a:r>
              <a:rPr lang="en-US" dirty="0"/>
              <a:t>	(</a:t>
            </a:r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www.skatekidsonline.com/parents_teachers/Video_games_in_edu</a:t>
            </a:r>
            <a:r>
              <a:rPr lang="en-US" dirty="0" smtClean="0"/>
              <a:t>	cation_Updated.pdf</a:t>
            </a:r>
            <a:r>
              <a:rPr lang="en-US" dirty="0"/>
              <a:t>)</a:t>
            </a:r>
          </a:p>
          <a:p>
            <a:r>
              <a:rPr lang="en-US" dirty="0"/>
              <a:t>Steinkuehler, Constance and Dmitri Williams. 2006. “Where Everybody Knows </a:t>
            </a:r>
            <a:r>
              <a:rPr lang="en-US" dirty="0" smtClean="0"/>
              <a:t>	Your </a:t>
            </a:r>
            <a:r>
              <a:rPr lang="en-US" dirty="0"/>
              <a:t>(Screen</a:t>
            </a:r>
            <a:r>
              <a:rPr lang="en-US"/>
              <a:t>) </a:t>
            </a:r>
            <a:r>
              <a:rPr lang="en-US" smtClean="0"/>
              <a:t>Name</a:t>
            </a:r>
            <a:r>
              <a:rPr lang="en-US" dirty="0"/>
              <a:t>: Online games as "Third Places.”" </a:t>
            </a:r>
            <a:r>
              <a:rPr lang="en-US" i="1" dirty="0"/>
              <a:t>Journal of </a:t>
            </a:r>
            <a:r>
              <a:rPr lang="en-US" i="1" dirty="0" smtClean="0"/>
              <a:t>	</a:t>
            </a:r>
            <a:r>
              <a:rPr lang="en-US" i="1" smtClean="0"/>
              <a:t>Computer-Mediated Communication,</a:t>
            </a:r>
            <a:r>
              <a:rPr lang="en-US" smtClean="0"/>
              <a:t>11:4 </a:t>
            </a:r>
            <a:r>
              <a:rPr lang="en-US" dirty="0"/>
              <a:t>Retrieved on December 1, </a:t>
            </a:r>
            <a:r>
              <a:rPr lang="en-US" dirty="0" smtClean="0"/>
              <a:t>	</a:t>
            </a:r>
            <a:r>
              <a:rPr lang="en-US" smtClean="0"/>
              <a:t>2012 (</a:t>
            </a:r>
            <a:r>
              <a:rPr lang="en-US" dirty="0"/>
              <a:t>http://jcmc.indiana.edu/vol11/issue4/steinkuehler.html)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397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304800"/>
            <a:ext cx="7467600" cy="1143000"/>
          </a:xfrm>
        </p:spPr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Introduction </a:t>
            </a:r>
          </a:p>
          <a:p>
            <a:pPr lvl="1"/>
            <a:r>
              <a:rPr lang="en-US" sz="2800" dirty="0" smtClean="0"/>
              <a:t>Previous research</a:t>
            </a:r>
          </a:p>
          <a:p>
            <a:pPr lvl="1"/>
            <a:endParaRPr lang="en-US" sz="2800" dirty="0" smtClean="0"/>
          </a:p>
          <a:p>
            <a:r>
              <a:rPr lang="en-US" sz="2800" dirty="0" smtClean="0"/>
              <a:t>Hypotheses </a:t>
            </a:r>
          </a:p>
          <a:p>
            <a:endParaRPr lang="en-US" sz="2800" dirty="0" smtClean="0"/>
          </a:p>
          <a:p>
            <a:r>
              <a:rPr lang="en-US" sz="2800" dirty="0" smtClean="0"/>
              <a:t>Method</a:t>
            </a:r>
          </a:p>
          <a:p>
            <a:pPr lvl="1"/>
            <a:r>
              <a:rPr lang="en-US" sz="2800" dirty="0" smtClean="0"/>
              <a:t>Factorial ANOVA</a:t>
            </a:r>
          </a:p>
          <a:p>
            <a:pPr lvl="1"/>
            <a:endParaRPr lang="en-US" sz="2800" dirty="0" smtClean="0"/>
          </a:p>
          <a:p>
            <a:r>
              <a:rPr lang="en-US" sz="2800" dirty="0" smtClean="0"/>
              <a:t>Findings</a:t>
            </a:r>
          </a:p>
          <a:p>
            <a:endParaRPr lang="en-US" sz="2800" dirty="0" smtClean="0"/>
          </a:p>
          <a:p>
            <a:r>
              <a:rPr lang="en-US" sz="2800" dirty="0" smtClean="0"/>
              <a:t>Final Discussion</a:t>
            </a:r>
          </a:p>
        </p:txBody>
      </p:sp>
    </p:spTree>
    <p:extLst>
      <p:ext uri="{BB962C8B-B14F-4D97-AF65-F5344CB8AC3E}">
        <p14:creationId xmlns:p14="http://schemas.microsoft.com/office/powerpoint/2010/main" val="721402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Introduction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Take a look to see if gender and time spent surfing online forums have a direct effect on how much time adolescents play video games</a:t>
            </a:r>
          </a:p>
          <a:p>
            <a:endParaRPr lang="en-US" dirty="0"/>
          </a:p>
          <a:p>
            <a:r>
              <a:rPr lang="en-US" dirty="0" smtClean="0"/>
              <a:t>I used a factorial ANAOVA </a:t>
            </a:r>
          </a:p>
          <a:p>
            <a:pPr lvl="1"/>
            <a:r>
              <a:rPr lang="en-US" dirty="0" smtClean="0"/>
              <a:t>Independent variables = non-quantitative </a:t>
            </a:r>
          </a:p>
          <a:p>
            <a:pPr lvl="1"/>
            <a:r>
              <a:rPr lang="en-US" dirty="0" smtClean="0"/>
              <a:t>Dependent variable = quantitative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23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Previous</a:t>
            </a:r>
            <a:r>
              <a:rPr lang="en-US" u="sng" dirty="0" smtClean="0"/>
              <a:t> </a:t>
            </a:r>
            <a:r>
              <a:rPr lang="en-US" b="1" u="sng" dirty="0" smtClean="0"/>
              <a:t>research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Video games have been center of controversy </a:t>
            </a:r>
          </a:p>
          <a:p>
            <a:pPr lvl="1"/>
            <a:r>
              <a:rPr lang="en-US" sz="2400" dirty="0"/>
              <a:t>Many recent crimes such as the Columbine shooting were blamed on violent video games (</a:t>
            </a:r>
            <a:r>
              <a:rPr lang="en-US" sz="2400" dirty="0" err="1"/>
              <a:t>Gaudiosi</a:t>
            </a:r>
            <a:r>
              <a:rPr lang="en-US" sz="2400" dirty="0"/>
              <a:t>, 2011). </a:t>
            </a:r>
            <a:endParaRPr lang="en-US" sz="2400" dirty="0" smtClean="0"/>
          </a:p>
          <a:p>
            <a:endParaRPr lang="en-US" dirty="0"/>
          </a:p>
          <a:p>
            <a:r>
              <a:rPr lang="en-US" dirty="0"/>
              <a:t>Christopher Ferguson, a clinical psychologist who is a leading expert on video game violence and mass </a:t>
            </a:r>
            <a:r>
              <a:rPr lang="en-US" dirty="0" smtClean="0"/>
              <a:t>killings, </a:t>
            </a:r>
            <a:r>
              <a:rPr lang="en-US" dirty="0"/>
              <a:t>states that video games aren’t to blame for these </a:t>
            </a:r>
            <a:r>
              <a:rPr lang="en-US" dirty="0" smtClean="0"/>
              <a:t>tragedies</a:t>
            </a:r>
          </a:p>
          <a:p>
            <a:pPr lvl="1"/>
            <a:r>
              <a:rPr lang="en-US" sz="2400" dirty="0" smtClean="0"/>
              <a:t>Believes that the shootings would have happened regardless of them playing video games and that other factors are to blame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34037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Some researchers believe that video games can be used in a positive light such as education</a:t>
            </a:r>
          </a:p>
          <a:p>
            <a:pPr lvl="1"/>
            <a:r>
              <a:rPr lang="en-US" dirty="0" smtClean="0"/>
              <a:t>“Edutainment” – using video games in classrooms to help students learn (Squire, 2003)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u="sng" smtClean="0"/>
              <a:t>Previous</a:t>
            </a:r>
            <a:r>
              <a:rPr lang="en-US" u="sng" smtClean="0"/>
              <a:t> </a:t>
            </a:r>
            <a:r>
              <a:rPr lang="en-US" b="1" u="sng" smtClean="0"/>
              <a:t>research</a:t>
            </a:r>
            <a:endParaRPr lang="en-US" b="1" u="sn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575" y="3352800"/>
            <a:ext cx="451485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409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Jeanne Funk (1993) found that</a:t>
            </a:r>
          </a:p>
          <a:p>
            <a:pPr lvl="1"/>
            <a:r>
              <a:rPr lang="en-US" dirty="0" smtClean="0"/>
              <a:t>66</a:t>
            </a:r>
            <a:r>
              <a:rPr lang="en-US" dirty="0"/>
              <a:t>% of girls and 90% boys spent time each week playing videogames at home. Estimated average time played per week - 2 hours for girls, 4.2 hours for boys. 20% girls and 50% boys played in arcades during the week. Approximately 50% of favorite games were either fantasy or human violence games, 2% were educational.	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u="sng" smtClean="0"/>
              <a:t>Previous</a:t>
            </a:r>
            <a:r>
              <a:rPr lang="en-US" u="sng" smtClean="0"/>
              <a:t> </a:t>
            </a:r>
            <a:r>
              <a:rPr lang="en-US" b="1" u="sng" smtClean="0"/>
              <a:t>research</a:t>
            </a:r>
            <a:endParaRPr lang="en-US" b="1" u="sn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082143"/>
            <a:ext cx="3860800" cy="257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112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Hypotheses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baseline="-25000" dirty="0"/>
              <a:t>1 </a:t>
            </a:r>
            <a:r>
              <a:rPr lang="en-US" dirty="0"/>
              <a:t>– Gender does have a direct effect on the amount of times per week video games are played</a:t>
            </a:r>
          </a:p>
          <a:p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 – Visiting online forums have a direct effect on the amount of times per week video games are played</a:t>
            </a:r>
          </a:p>
          <a:p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 – The interaction of both gender and visiting online forums have a direct effect on the amount of times per week video games are played</a:t>
            </a:r>
          </a:p>
          <a:p>
            <a:r>
              <a:rPr lang="en-US" dirty="0"/>
              <a:t>H</a:t>
            </a:r>
            <a:r>
              <a:rPr lang="en-US" baseline="-25000" dirty="0"/>
              <a:t>0</a:t>
            </a:r>
            <a:r>
              <a:rPr lang="en-US" dirty="0"/>
              <a:t> – Gender and visiting online forums do not have a direct effect on the amount of times per week video games are played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832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Method: Factorial ANOVA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Overview of study</a:t>
            </a:r>
          </a:p>
          <a:p>
            <a:pPr lvl="1"/>
            <a:r>
              <a:rPr lang="en-US" dirty="0" smtClean="0"/>
              <a:t>Conducted </a:t>
            </a:r>
            <a:r>
              <a:rPr lang="en-US" dirty="0"/>
              <a:t>by The Parent and Teen Survey on Gaming and Civic Engagement which was sponsored by Pew Internet and American Life </a:t>
            </a:r>
            <a:r>
              <a:rPr lang="en-US" dirty="0" smtClean="0"/>
              <a:t>Project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Study was done</a:t>
            </a:r>
          </a:p>
          <a:p>
            <a:pPr lvl="1"/>
            <a:r>
              <a:rPr lang="en-US" dirty="0" smtClean="0"/>
              <a:t>Phone interviews with 1,102 teenagers between the ages of 12-17</a:t>
            </a:r>
          </a:p>
          <a:p>
            <a:pPr lvl="1"/>
            <a:r>
              <a:rPr lang="en-US" dirty="0" smtClean="0"/>
              <a:t>Had consent of parents</a:t>
            </a:r>
          </a:p>
          <a:p>
            <a:pPr lvl="1"/>
            <a:r>
              <a:rPr lang="en-US" dirty="0" smtClean="0"/>
              <a:t>4 month span from Nov. 2007 to Feb. 2008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042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 phone calls were dialed at random</a:t>
            </a:r>
          </a:p>
          <a:p>
            <a:endParaRPr lang="en-US" dirty="0" smtClean="0"/>
          </a:p>
          <a:p>
            <a:r>
              <a:rPr lang="en-US" dirty="0" smtClean="0"/>
              <a:t>All participants were located in the continental US</a:t>
            </a:r>
          </a:p>
          <a:p>
            <a:endParaRPr lang="en-US" dirty="0" smtClean="0"/>
          </a:p>
          <a:p>
            <a:r>
              <a:rPr lang="en-US" dirty="0" smtClean="0"/>
              <a:t>All teenagers interviewed in the study played video games </a:t>
            </a:r>
          </a:p>
          <a:p>
            <a:endParaRPr lang="en-US" dirty="0"/>
          </a:p>
          <a:p>
            <a:r>
              <a:rPr lang="en-US" dirty="0" smtClean="0"/>
              <a:t>All data was weighted using sample balancing (done by researchers)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u="sng" dirty="0" smtClean="0"/>
              <a:t>Method: Factorial ANOVA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41116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</TotalTime>
  <Words>817</Words>
  <Application>Microsoft Office PowerPoint</Application>
  <PresentationFormat>On-screen Show 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The effects of gender and online forums on time spent playing video games</vt:lpstr>
      <vt:lpstr>Overview</vt:lpstr>
      <vt:lpstr>Introduction</vt:lpstr>
      <vt:lpstr>Previous research</vt:lpstr>
      <vt:lpstr>PowerPoint Presentation</vt:lpstr>
      <vt:lpstr>PowerPoint Presentation</vt:lpstr>
      <vt:lpstr>Hypotheses</vt:lpstr>
      <vt:lpstr>Method: Factorial ANOVA</vt:lpstr>
      <vt:lpstr>PowerPoint Presentation</vt:lpstr>
      <vt:lpstr>PowerPoint Presentation</vt:lpstr>
      <vt:lpstr>Findings</vt:lpstr>
      <vt:lpstr>Findings</vt:lpstr>
      <vt:lpstr>Findings</vt:lpstr>
      <vt:lpstr>Final Discussion</vt:lpstr>
      <vt:lpstr>Final Discussion</vt:lpstr>
      <vt:lpstr>Final Discussion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effects of gender and online forums on time spent playing video games</dc:title>
  <dc:creator>test</dc:creator>
  <cp:lastModifiedBy>test</cp:lastModifiedBy>
  <cp:revision>6</cp:revision>
  <dcterms:created xsi:type="dcterms:W3CDTF">2012-12-04T18:57:59Z</dcterms:created>
  <dcterms:modified xsi:type="dcterms:W3CDTF">2012-12-04T19:53:09Z</dcterms:modified>
</cp:coreProperties>
</file>