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75090-92FC-4B6C-8527-E6B641C80084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AE04B-9095-4796-8202-3C43844F40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9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AE04B-9095-4796-8202-3C43844F40C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AE04B-9095-4796-8202-3C43844F40C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AE04B-9095-4796-8202-3C43844F40C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AE04B-9095-4796-8202-3C43844F40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7D6983-7C1F-4164-8317-07F159BCCEEE}" type="datetimeFigureOut">
              <a:rPr lang="en-US" smtClean="0"/>
              <a:pPr/>
              <a:t>9/15/2011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A553F5-AC94-4821-9D70-A9B8DBF7B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1829761"/>
          </a:xfrm>
        </p:spPr>
        <p:txBody>
          <a:bodyPr/>
          <a:lstStyle/>
          <a:p>
            <a:r>
              <a:rPr lang="en-US" dirty="0" smtClean="0"/>
              <a:t>Multivariate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7772400" cy="1199704"/>
          </a:xfrm>
        </p:spPr>
        <p:txBody>
          <a:bodyPr/>
          <a:lstStyle/>
          <a:p>
            <a:r>
              <a:rPr lang="en-US" dirty="0" smtClean="0"/>
              <a:t>A Flight Plan for Studying Statistics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162800" cy="4005072"/>
          </a:xfrm>
        </p:spPr>
        <p:txBody>
          <a:bodyPr/>
          <a:lstStyle/>
          <a:p>
            <a:r>
              <a:rPr lang="en-US" dirty="0" smtClean="0"/>
              <a:t>Nominal</a:t>
            </a:r>
          </a:p>
          <a:p>
            <a:endParaRPr lang="en-US" dirty="0" smtClean="0"/>
          </a:p>
          <a:p>
            <a:r>
              <a:rPr lang="en-US" dirty="0" smtClean="0"/>
              <a:t>Ordinal</a:t>
            </a:r>
          </a:p>
          <a:p>
            <a:endParaRPr lang="en-US" dirty="0" smtClean="0"/>
          </a:p>
          <a:p>
            <a:r>
              <a:rPr lang="en-US" dirty="0" smtClean="0"/>
              <a:t>Interval</a:t>
            </a:r>
          </a:p>
          <a:p>
            <a:endParaRPr lang="en-US" dirty="0" smtClean="0"/>
          </a:p>
          <a:p>
            <a:r>
              <a:rPr lang="en-US" dirty="0" smtClean="0"/>
              <a:t>Ratio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Measurement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84639" y="1447800"/>
            <a:ext cx="1725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=, ~=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42852" y="2438400"/>
            <a:ext cx="252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=, ~=, &gt; &lt;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42852" y="3352800"/>
            <a:ext cx="2453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=, ~=, &gt; &lt;, + -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72349" y="4267200"/>
            <a:ext cx="2804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=,  ~=, &gt; &lt;,+ -, x /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Descriptive or Inferential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level of measurement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many variables or groups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0500" y="1679991"/>
            <a:ext cx="87249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Descriptive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Inferential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Decision Tree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sz="2400" u="sng" dirty="0" smtClean="0"/>
              <a:t>Purpose                       Level                     # Variables</a:t>
            </a:r>
            <a:endParaRPr lang="en-US" u="sng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743200" y="22860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27432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05200" y="1981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Non-Quantitative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2895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Quantitative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429000" y="4419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Non-Quantitative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05200" y="5410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Quantitative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524500" y="56007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524500" y="44577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867400" y="5638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67400" y="5257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867400" y="5943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867400" y="4800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67400" y="4495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67400" y="4114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5524500" y="20955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867400" y="24384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867400" y="2133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867400" y="1752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5524500" y="33147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867400" y="3657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867400" y="3276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867400" y="2971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553200" y="5142011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= Z-test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6553200" y="54864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Two = t-test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6297561" y="5779532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</a:t>
            </a:r>
            <a:r>
              <a:rPr lang="en-US" sz="1400" dirty="0" smtClean="0"/>
              <a:t>&gt;Two = ANOVA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6531077" y="1610551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= %/Ratio/Rate 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6535994" y="1941611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Two = Crosstabs, P.R.E.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6516329" y="2829751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= Mean / SD</a:t>
            </a:r>
            <a:endParaRPr lang="en-US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6516329" y="31473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Two = Correlation</a:t>
            </a:r>
            <a:endParaRPr lang="en-US" sz="2000" dirty="0"/>
          </a:p>
        </p:txBody>
      </p:sp>
      <p:sp>
        <p:nvSpPr>
          <p:cNvPr id="55" name="TextBox 54"/>
          <p:cNvSpPr txBox="1"/>
          <p:nvPr/>
        </p:nvSpPr>
        <p:spPr>
          <a:xfrm>
            <a:off x="6324600" y="35052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&gt; Two = SEM</a:t>
            </a:r>
            <a:endParaRPr lang="en-US" sz="2000" dirty="0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2667000" y="46482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667000" y="51054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324600" y="22860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&gt; Two = Log Linear</a:t>
            </a:r>
            <a:endParaRPr 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6324600" y="45720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&gt; Two = Logistic Regression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6324600" y="4265711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smtClean="0"/>
              <a:t> </a:t>
            </a:r>
            <a:r>
              <a:rPr lang="en-US" sz="1400" dirty="0" smtClean="0"/>
              <a:t>Two = Wilcoxon, </a:t>
            </a:r>
            <a:r>
              <a:rPr lang="en-US" sz="1400" dirty="0" smtClean="0"/>
              <a:t>M-W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6324600" y="3960911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One = Chi Square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985693"/>
              </p:ext>
            </p:extLst>
          </p:nvPr>
        </p:nvGraphicFramePr>
        <p:xfrm>
          <a:off x="2819400" y="1397000"/>
          <a:ext cx="5105400" cy="35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1778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Log Linear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ANOVA </a:t>
                      </a:r>
                      <a:endParaRPr lang="en-US" dirty="0"/>
                    </a:p>
                  </a:txBody>
                  <a:tcPr/>
                </a:tc>
              </a:tr>
              <a:tr h="1778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Logistic Regression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SEM Models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4600" y="419396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 V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995998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Non-Quantitative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791200" y="995998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Quantitative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902110" y="2133600"/>
            <a:ext cx="1917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Non-Quantitative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4004846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Quantitative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539977" y="995998"/>
            <a:ext cx="64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V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1860755" y="533400"/>
            <a:ext cx="958645" cy="801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811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4267</TotalTime>
  <Words>135</Words>
  <Application>Microsoft Office PowerPoint</Application>
  <PresentationFormat>On-screen Show (4:3)</PresentationFormat>
  <Paragraphs>73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Multivariate Analysis</vt:lpstr>
      <vt:lpstr>Levels of Measurement</vt:lpstr>
      <vt:lpstr>Questions to Ask</vt:lpstr>
      <vt:lpstr>                 Decision Tree    Purpose                       Level                     # Variables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Multivariate Analysis</dc:title>
  <dc:creator>jerald</dc:creator>
  <cp:lastModifiedBy>Schutte, Jerald G</cp:lastModifiedBy>
  <cp:revision>9</cp:revision>
  <cp:lastPrinted>2011-09-09T00:33:09Z</cp:lastPrinted>
  <dcterms:created xsi:type="dcterms:W3CDTF">2011-09-02T18:10:23Z</dcterms:created>
  <dcterms:modified xsi:type="dcterms:W3CDTF">2011-09-16T00:29:06Z</dcterms:modified>
</cp:coreProperties>
</file>