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B6F66-E3C4-48C0-BAEE-95E5FDA8E55F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44F6F-309B-420B-9CB4-94C9CBE6C0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44F6F-309B-420B-9CB4-94C9CBE6C0E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44F6F-309B-420B-9CB4-94C9CBE6C0E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3915A-B9CA-47C1-BBFA-78853284BA08}" type="datetimeFigureOut">
              <a:rPr lang="en-US" smtClean="0"/>
              <a:pPr/>
              <a:t>8/22/2020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C3E67-5B67-4306-9EE5-CFC1B7E02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TELLING YOUR TEACHER STORY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 </a:t>
            </a:r>
            <a:r>
              <a:rPr lang="en-US" smtClean="0"/>
              <a:t>YOUR PARTNERS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did you know you wanted to be a teacher?</a:t>
            </a:r>
          </a:p>
          <a:p>
            <a:r>
              <a:rPr lang="en-US" dirty="0" smtClean="0"/>
              <a:t>What was your vision?</a:t>
            </a:r>
          </a:p>
          <a:p>
            <a:r>
              <a:rPr lang="en-US" dirty="0" smtClean="0"/>
              <a:t>What were the supports and constraints you experienced in getting here?</a:t>
            </a:r>
          </a:p>
          <a:p>
            <a:r>
              <a:rPr lang="en-US" dirty="0" smtClean="0"/>
              <a:t>Which of the 4cs could be a part of your vision for the teacher you wish to be?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56</Words>
  <Application>Microsoft Office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TELLING YOUR TEACHER STORY</vt:lpstr>
      <vt:lpstr>ASK YOUR PARTNERS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TELLING YOUR TEACHER STORY</dc:title>
  <dc:creator>Susan Belgrad</dc:creator>
  <cp:lastModifiedBy>Susan Belgrad</cp:lastModifiedBy>
  <cp:revision>1</cp:revision>
  <dcterms:created xsi:type="dcterms:W3CDTF">2012-09-10T23:38:09Z</dcterms:created>
  <dcterms:modified xsi:type="dcterms:W3CDTF">2020-08-22T19:06:36Z</dcterms:modified>
</cp:coreProperties>
</file>