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AC9EBC1-E82A-4E07-AC45-CCE6E1E26AC0}" type="datetimeFigureOut">
              <a:rPr lang="en-US"/>
              <a:pPr/>
              <a:t>5/15/2011</a:t>
            </a:fld>
            <a:endParaRPr lang="en-US"/>
          </a:p>
        </p:txBody>
      </p:sp>
      <p:sp>
        <p:nvSpPr>
          <p:cNvPr id="235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8B6931A-B922-43A2-B827-25D9EFA39A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3D226-1F05-4AB6-9F9E-C45DC72402FB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56C0D-E37B-40FA-8D53-DB188A3FC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6E45-8DFB-4730-8C5B-578B8853FA9E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E2844-24F7-4212-9788-1F202C3E9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7DBE-1FF3-4AD6-AC83-EDA0BC43D42E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B759-F100-4EE2-8CEC-F7FFD1DB2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B066-B2B1-4906-94CC-F8FB0B0C84F6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A44C4-8D05-46F6-BC0C-273D841D2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F6882-0378-4446-931D-87C2A360DB45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CFA3-F947-4474-8A59-94F277DD1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871C8-54AF-40D4-9803-3BE3365E3F6E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8654-A44A-4FD6-A986-32524D570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38336-4D1B-4961-B845-A2B337E5E797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28A13-CFD7-4759-BE09-2F1C2DE76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3A204-C748-4960-AF69-063FE1B66CE1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55C5-4EDC-48B0-946A-9FD889F4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88325-445C-48C8-864B-A713C82D17EF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C8B3A-874F-4808-8675-EE69B4558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95B60-F546-4524-9C92-AF293FB705E9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81349-BA8B-4E5B-BFAD-49CEE873C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22D7-0419-4395-BD93-091083F62F80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F3097-F578-4460-B361-441F41206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0499D7-0381-4346-8EE6-AF8D97814818}" type="datetimeFigureOut">
              <a:rPr lang="en-US"/>
              <a:pPr>
                <a:defRPr/>
              </a:pPr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AD96CF-F269-434D-B132-710B7F6CD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Rome’s Technology Achievements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By Luis Rodriguez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4/10/11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Hist 110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Roman Aqueduct</a:t>
            </a:r>
          </a:p>
        </p:txBody>
      </p:sp>
      <p:pic>
        <p:nvPicPr>
          <p:cNvPr id="22530" name="Picture 2" descr="acq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828800"/>
            <a:ext cx="5097463" cy="380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Roman Empire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One of the most advanced empire in Technology</a:t>
            </a:r>
          </a:p>
          <a:p>
            <a:r>
              <a:rPr lang="en-US" smtClean="0"/>
              <a:t>Others did not match their technology therefore were not a big threat to them.</a:t>
            </a:r>
          </a:p>
          <a:p>
            <a:r>
              <a:rPr lang="en-US" smtClean="0"/>
              <a:t>One exception “the Parthian Kingdom”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Rome Empire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Best engineers were in the army</a:t>
            </a:r>
          </a:p>
          <a:p>
            <a:r>
              <a:rPr lang="en-US" smtClean="0"/>
              <a:t>As a result, it was the army that did most of the construction when they were in time of peace.</a:t>
            </a:r>
          </a:p>
          <a:p>
            <a:r>
              <a:rPr lang="en-US" smtClean="0"/>
              <a:t>Kept warriors busy.</a:t>
            </a:r>
          </a:p>
        </p:txBody>
      </p:sp>
      <p:pic>
        <p:nvPicPr>
          <p:cNvPr id="15363" name="Picture 2" descr="http://www.vroma.org/images/mcmanus_images/soldiersw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786188"/>
            <a:ext cx="48006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Miles and miles of stone roads throughout the empire.</a:t>
            </a:r>
          </a:p>
          <a:p>
            <a:r>
              <a:rPr lang="en-US" smtClean="0"/>
              <a:t>Made easy travel</a:t>
            </a:r>
          </a:p>
          <a:p>
            <a:r>
              <a:rPr lang="en-US" smtClean="0"/>
              <a:t>Used my merchants when trading</a:t>
            </a:r>
          </a:p>
          <a:p>
            <a:r>
              <a:rPr lang="en-US" smtClean="0"/>
              <a:t>Used by Christians to spread their faith.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Famous Saying “All roads lead to Rome”</a:t>
            </a:r>
            <a:endParaRPr lang="en-US" dirty="0"/>
          </a:p>
        </p:txBody>
      </p:sp>
      <p:pic>
        <p:nvPicPr>
          <p:cNvPr id="17410" name="Picture 2" descr="Roman Road M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0400"/>
            <a:ext cx="5172075" cy="36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 descr="http://www.cornerstone4christ.org/clientimages/47869/romanroad/roman_road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200400"/>
            <a:ext cx="3789363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Hadrian’sWall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Protecting the borders became expensive.</a:t>
            </a:r>
          </a:p>
          <a:p>
            <a:r>
              <a:rPr lang="en-US" smtClean="0"/>
              <a:t>Most of the empire was protected by mountains, deserts and sea.</a:t>
            </a:r>
          </a:p>
          <a:p>
            <a:r>
              <a:rPr lang="en-US" smtClean="0"/>
              <a:t>On weak areas, 15 ft walls were build for protection.</a:t>
            </a:r>
          </a:p>
          <a:p>
            <a:r>
              <a:rPr lang="en-US" smtClean="0"/>
              <a:t>Built to protect from intruders.</a:t>
            </a:r>
          </a:p>
          <a:p>
            <a:r>
              <a:rPr lang="en-US" smtClean="0"/>
              <a:t>Mainly the Picts from Scotland.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Handria’s Wall (122C.E)</a:t>
            </a:r>
          </a:p>
        </p:txBody>
      </p:sp>
      <p:pic>
        <p:nvPicPr>
          <p:cNvPr id="19458" name="Picture 2" descr="hadrians wall Scotland England bord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513" y="2514600"/>
            <a:ext cx="3417887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4" descr="http://www.scotland-calling.com/hadrian/hadrian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2514600"/>
            <a:ext cx="31242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Aqueducts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More people meant more water needed in the cities.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Aqueducts were Built during Emperor Trajan rule.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Aqueducts=Stone channels that brought water from lakes and streams into the cities.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Gravity was the only force that was used to carry water through the aqueducts.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Arches designed on the aqueducts allowed an even distribution of weight and a steady downward flow of the water.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Modern vs Roman Aqueduct</a:t>
            </a:r>
          </a:p>
        </p:txBody>
      </p:sp>
      <p:pic>
        <p:nvPicPr>
          <p:cNvPr id="21506" name="Picture 2" descr="imag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28800"/>
            <a:ext cx="7464425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209</Words>
  <Application>Microsoft Office PowerPoint</Application>
  <PresentationFormat>On-screen Show (4:3)</PresentationFormat>
  <Paragraphs>33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Office Theme</vt:lpstr>
      <vt:lpstr>Rome’s Technology Achievements</vt:lpstr>
      <vt:lpstr>Roman Empire</vt:lpstr>
      <vt:lpstr>Rome Empire</vt:lpstr>
      <vt:lpstr>Roads</vt:lpstr>
      <vt:lpstr> Famous Saying “All roads lead to Rome”</vt:lpstr>
      <vt:lpstr>Hadrian’sWall</vt:lpstr>
      <vt:lpstr>Handria’s Wall (122C.E)</vt:lpstr>
      <vt:lpstr>Aqueducts</vt:lpstr>
      <vt:lpstr>Modern vs Roman Aqueduct</vt:lpstr>
      <vt:lpstr>Roman Aqueduct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 Engineering</dc:title>
  <dc:creator>luis</dc:creator>
  <cp:lastModifiedBy>Kathleen Addison</cp:lastModifiedBy>
  <cp:revision>22</cp:revision>
  <dcterms:created xsi:type="dcterms:W3CDTF">2011-04-08T05:34:28Z</dcterms:created>
  <dcterms:modified xsi:type="dcterms:W3CDTF">2011-05-16T02:36:40Z</dcterms:modified>
</cp:coreProperties>
</file>