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294CB-168F-3946-855F-1973159E373B}" type="datetimeFigureOut">
              <a:rPr lang="en-US" smtClean="0"/>
              <a:pPr/>
              <a:t>6/13/12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2D19A-8D15-564B-AEEA-C6DB46B40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1) heritability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is the proportion of genetic variation that is due to phenotypic variation</a:t>
            </a:r>
          </a:p>
          <a:p>
            <a:r>
              <a:rPr lang="en-US" dirty="0" smtClean="0"/>
              <a:t>B) is a property of an individual, not a population</a:t>
            </a:r>
          </a:p>
          <a:p>
            <a:r>
              <a:rPr lang="en-US" dirty="0" smtClean="0"/>
              <a:t>C) means that the trait is genetically based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can be measured from the resemblance among relatives</a:t>
            </a:r>
          </a:p>
          <a:p>
            <a:r>
              <a:rPr lang="en-US" dirty="0" smtClean="0"/>
              <a:t>E) all of the above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4190"/>
            <a:ext cx="8229600" cy="193428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2) If R = h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S, and you measure selection on nose hair length to be S = -0.2 mm, and the heritability of nose hair length is known to be 0.5, then in one generation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6975"/>
            <a:ext cx="8229600" cy="377918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A) nose hair length is predicted to increase by 0.1 mm</a:t>
            </a:r>
          </a:p>
          <a:p>
            <a:r>
              <a:rPr lang="en-US" dirty="0" smtClean="0"/>
              <a:t>B) nose hair length is predicted to increase by 0.2 mm</a:t>
            </a:r>
          </a:p>
          <a:p>
            <a:r>
              <a:rPr lang="en-US" dirty="0" smtClean="0"/>
              <a:t>C) nose hair length is predicted to decrease by 0.5 mm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nose hair length is predicted to decrease by 0.1 mm</a:t>
            </a:r>
          </a:p>
          <a:p>
            <a:r>
              <a:rPr lang="en-US" dirty="0" smtClean="0"/>
              <a:t>E nose hair length is predicted to stay the same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063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3) If the slope of kids’ nose hair length on their parent’s average nose hair length is 0.8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7504"/>
            <a:ext cx="8229600" cy="415194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A) then the trait is inherited but is not heritable</a:t>
            </a:r>
          </a:p>
          <a:p>
            <a:r>
              <a:rPr lang="en-US" dirty="0" smtClean="0"/>
              <a:t>B ) then the trait has a heritability of 0.2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C) then the trait might show a response to selection</a:t>
            </a:r>
          </a:p>
          <a:p>
            <a:r>
              <a:rPr lang="en-US" dirty="0" smtClean="0"/>
              <a:t>D) then most of the variation in nose hair length is due to the environment</a:t>
            </a:r>
          </a:p>
          <a:p>
            <a:r>
              <a:rPr lang="en-US" dirty="0" smtClean="0"/>
              <a:t>E) then longer nose hair is favored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4) Most traits most of the time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evolving rapidly</a:t>
            </a:r>
          </a:p>
          <a:p>
            <a:r>
              <a:rPr lang="en-US" dirty="0" smtClean="0"/>
              <a:t>B) under disruptive selection</a:t>
            </a:r>
          </a:p>
          <a:p>
            <a:r>
              <a:rPr lang="en-US" dirty="0" smtClean="0"/>
              <a:t>C) staying about the same</a:t>
            </a:r>
          </a:p>
          <a:p>
            <a:r>
              <a:rPr lang="en-US" dirty="0" smtClean="0"/>
              <a:t>D) under net stabilizing selection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E) answers C and D above are both correct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1798"/>
            <a:ext cx="9144000" cy="2969710"/>
          </a:xfrm>
        </p:spPr>
        <p:txBody>
          <a:bodyPr>
            <a:noAutofit/>
          </a:bodyPr>
          <a:lstStyle/>
          <a:p>
            <a:r>
              <a:rPr lang="en-US" sz="3200" dirty="0" smtClean="0"/>
              <a:t>5) Suppose you impose artificial selection on  bunch of dumb cows to try to increase their milk production.  You impose a selection differential of 8 quarts of milk per day, and the dumb cows in the next generation produce on average 4 quarts of milk per day more than the average cow in their parental population did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88917"/>
            <a:ext cx="8229600" cy="3106680"/>
          </a:xfrm>
        </p:spPr>
        <p:txBody>
          <a:bodyPr/>
          <a:lstStyle/>
          <a:p>
            <a:r>
              <a:rPr lang="en-US" dirty="0" smtClean="0"/>
              <a:t>A) milk production was not heritable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B) heritability of milk production was 0.5</a:t>
            </a:r>
          </a:p>
          <a:p>
            <a:r>
              <a:rPr lang="en-US" dirty="0" smtClean="0"/>
              <a:t>C) heritability of milk production was 1.0</a:t>
            </a:r>
          </a:p>
          <a:p>
            <a:r>
              <a:rPr lang="en-US" dirty="0" smtClean="0"/>
              <a:t>D) the offspring generation was not genetically different from the parental population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364</Words>
  <Application>Microsoft Macintosh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1) heritability</vt:lpstr>
      <vt:lpstr>2) If R = h2S, and you measure selection on nose hair length to be S = -0.2 mm, and the heritability of nose hair length is known to be 0.5, then in one generation</vt:lpstr>
      <vt:lpstr>3) If the slope of kids’ nose hair length on their parent’s average nose hair length is 0.8</vt:lpstr>
      <vt:lpstr>4) Most traits most of the time are</vt:lpstr>
      <vt:lpstr>5) Suppose you impose artificial selection on  bunch of dumb cows to try to increase their milk production.  You impose a selection differential of 8 quarts of milk per day, and the dumb cows in the next generation produce on average 4 quarts of milk per day more than the average cow in their parental population did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heritability</dc:title>
  <dc:creator>David A. Gray</dc:creator>
  <cp:lastModifiedBy>David A. Gray</cp:lastModifiedBy>
  <cp:revision>6</cp:revision>
  <dcterms:created xsi:type="dcterms:W3CDTF">2012-06-13T21:19:18Z</dcterms:created>
  <dcterms:modified xsi:type="dcterms:W3CDTF">2012-06-13T21:21:16Z</dcterms:modified>
</cp:coreProperties>
</file>