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EEAE9-12E9-F14B-94E6-7C1C29DE6F3F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FBCA8-EFF0-EF46-9EA6-4F724084D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1) The model of life originating on earth is called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447350"/>
            <a:ext cx="8229600" cy="3678813"/>
          </a:xfrm>
        </p:spPr>
        <p:txBody>
          <a:bodyPr/>
          <a:lstStyle/>
          <a:p>
            <a:r>
              <a:rPr lang="en-US" dirty="0" smtClean="0"/>
              <a:t>A) Miller-Urey</a:t>
            </a:r>
          </a:p>
          <a:p>
            <a:r>
              <a:rPr lang="en-US" dirty="0" smtClean="0"/>
              <a:t>B) </a:t>
            </a:r>
            <a:r>
              <a:rPr lang="en-US" dirty="0" err="1" smtClean="0"/>
              <a:t>rna</a:t>
            </a:r>
            <a:r>
              <a:rPr lang="en-US" dirty="0" smtClean="0"/>
              <a:t> world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</a:t>
            </a:r>
            <a:r>
              <a:rPr lang="en-US" dirty="0" err="1" smtClean="0">
                <a:solidFill>
                  <a:srgbClr val="008000"/>
                </a:solidFill>
              </a:rPr>
              <a:t>Oparin</a:t>
            </a:r>
            <a:r>
              <a:rPr lang="en-US" dirty="0" smtClean="0">
                <a:solidFill>
                  <a:srgbClr val="008000"/>
                </a:solidFill>
              </a:rPr>
              <a:t>-Haldane</a:t>
            </a:r>
          </a:p>
          <a:p>
            <a:r>
              <a:rPr lang="en-US" dirty="0" smtClean="0"/>
              <a:t>D) extra-terrestrial</a:t>
            </a:r>
          </a:p>
          <a:p>
            <a:r>
              <a:rPr lang="en-US" dirty="0" smtClean="0"/>
              <a:t>E) lateral gene transfer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</a:t>
            </a:r>
            <a:r>
              <a:rPr lang="en-US" dirty="0" err="1" smtClean="0"/>
              <a:t>ribozymes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have genotypes</a:t>
            </a:r>
          </a:p>
          <a:p>
            <a:r>
              <a:rPr lang="en-US" dirty="0" smtClean="0"/>
              <a:t>B) have phenotypes</a:t>
            </a:r>
          </a:p>
          <a:p>
            <a:r>
              <a:rPr lang="en-US" dirty="0" smtClean="0"/>
              <a:t>C) have both phenotypes and genotypes</a:t>
            </a:r>
          </a:p>
          <a:p>
            <a:r>
              <a:rPr lang="en-US" dirty="0" smtClean="0"/>
              <a:t>D) can evolve via natural selection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65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3-5) A) = 12 billion years; B) = 16 billion years; C) = 4.5 billion years; D) = 3.465 billion years; E) = 3.85 billion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35953"/>
            <a:ext cx="8229600" cy="312889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3) age of the universe = </a:t>
            </a:r>
            <a:r>
              <a:rPr lang="en-US" sz="4000" dirty="0" smtClean="0"/>
              <a:t>16b</a:t>
            </a:r>
            <a:endParaRPr lang="en-US" sz="4000" dirty="0" smtClean="0"/>
          </a:p>
          <a:p>
            <a:r>
              <a:rPr lang="en-US" sz="4000" dirty="0" smtClean="0"/>
              <a:t>4) oldest known cells = 3.465b</a:t>
            </a:r>
          </a:p>
          <a:p>
            <a:r>
              <a:rPr lang="en-US" sz="4000" dirty="0" smtClean="0"/>
              <a:t>5) age of the earth = 4.5b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127</Words>
  <Application>Microsoft Macintosh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1) The model of life originating on earth is called</vt:lpstr>
      <vt:lpstr>2) ribozymes</vt:lpstr>
      <vt:lpstr>3-5) A) = 12 billion years; B) = 16 billion years; C) = 4.5 billion years; D) = 3.465 billion years; E) = 3.85 billion years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The model of life originating on earth is called</dc:title>
  <dc:creator>David A. Gray</dc:creator>
  <cp:lastModifiedBy>David A. Gray</cp:lastModifiedBy>
  <cp:revision>4</cp:revision>
  <dcterms:created xsi:type="dcterms:W3CDTF">2012-06-29T20:02:13Z</dcterms:created>
  <dcterms:modified xsi:type="dcterms:W3CDTF">2012-06-29T20:03:21Z</dcterms:modified>
</cp:coreProperties>
</file>