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E2B8E-C3C8-4D41-8033-55450936BB5B}" type="datetimeFigureOut">
              <a:rPr lang="en-US" smtClean="0"/>
              <a:pPr/>
              <a:t>6/26/12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4E955-EC2F-914A-BB05-1D20E5C33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90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1) All species concepts, at least in animals and plants, to some degree rely upon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447350"/>
            <a:ext cx="8229600" cy="3678813"/>
          </a:xfrm>
        </p:spPr>
        <p:txBody>
          <a:bodyPr/>
          <a:lstStyle/>
          <a:p>
            <a:r>
              <a:rPr lang="en-US" dirty="0" smtClean="0"/>
              <a:t>A) genetic barriers such as polyploidy</a:t>
            </a:r>
          </a:p>
          <a:p>
            <a:r>
              <a:rPr lang="en-US" dirty="0" smtClean="0"/>
              <a:t>B) morphologically distinguishable </a:t>
            </a:r>
            <a:r>
              <a:rPr lang="en-US" dirty="0" err="1" smtClean="0"/>
              <a:t>taxa</a:t>
            </a: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C) minimal gene flow across </a:t>
            </a:r>
            <a:r>
              <a:rPr lang="en-US" dirty="0" err="1" smtClean="0">
                <a:solidFill>
                  <a:srgbClr val="008000"/>
                </a:solidFill>
              </a:rPr>
              <a:t>taxa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D) ecological differentiation</a:t>
            </a:r>
          </a:p>
          <a:p>
            <a:r>
              <a:rPr lang="en-US" dirty="0" smtClean="0"/>
              <a:t>E) cryptic species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Speciation requires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A) divergence</a:t>
            </a:r>
          </a:p>
          <a:p>
            <a:r>
              <a:rPr lang="en-US" dirty="0" smtClean="0"/>
              <a:t>B) </a:t>
            </a:r>
            <a:r>
              <a:rPr lang="en-US" dirty="0" err="1" smtClean="0"/>
              <a:t>allopatry</a:t>
            </a:r>
            <a:endParaRPr lang="en-US" dirty="0" smtClean="0"/>
          </a:p>
          <a:p>
            <a:r>
              <a:rPr lang="en-US" dirty="0" smtClean="0"/>
              <a:t>C) gene flow</a:t>
            </a:r>
          </a:p>
          <a:p>
            <a:r>
              <a:rPr lang="en-US" dirty="0" smtClean="0"/>
              <a:t>D) </a:t>
            </a:r>
            <a:r>
              <a:rPr lang="en-US" dirty="0" err="1" smtClean="0"/>
              <a:t>vicariance</a:t>
            </a:r>
            <a:endParaRPr lang="en-US" dirty="0" smtClean="0"/>
          </a:p>
          <a:p>
            <a:r>
              <a:rPr lang="en-US" dirty="0" smtClean="0"/>
              <a:t>E) hybrid sterility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3) Discrete ecological resources favor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a single generalist species</a:t>
            </a:r>
          </a:p>
          <a:p>
            <a:r>
              <a:rPr lang="en-US" dirty="0" smtClean="0"/>
              <a:t>B) divergent specialist species</a:t>
            </a:r>
          </a:p>
          <a:p>
            <a:r>
              <a:rPr lang="en-US" dirty="0" smtClean="0"/>
              <a:t>C) </a:t>
            </a:r>
            <a:r>
              <a:rPr lang="en-US" dirty="0" err="1" smtClean="0"/>
              <a:t>assortative</a:t>
            </a:r>
            <a:r>
              <a:rPr lang="en-US" dirty="0" smtClean="0"/>
              <a:t> mating by ecological resource type</a:t>
            </a:r>
          </a:p>
          <a:p>
            <a:r>
              <a:rPr lang="en-US" dirty="0" smtClean="0"/>
              <a:t>D) disruptive selection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 except A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4) Haldane’s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A) implies polyploidy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implies an interaction between </a:t>
            </a:r>
            <a:r>
              <a:rPr lang="en-US" dirty="0" err="1" smtClean="0">
                <a:solidFill>
                  <a:srgbClr val="008000"/>
                </a:solidFill>
              </a:rPr>
              <a:t>autosomes</a:t>
            </a:r>
            <a:r>
              <a:rPr lang="en-US" dirty="0" smtClean="0">
                <a:solidFill>
                  <a:srgbClr val="008000"/>
                </a:solidFill>
              </a:rPr>
              <a:t> and sex chromosomes</a:t>
            </a:r>
          </a:p>
          <a:p>
            <a:r>
              <a:rPr lang="en-US" dirty="0" smtClean="0"/>
              <a:t>C) applies 100% of the time in all animal groups</a:t>
            </a:r>
          </a:p>
          <a:p>
            <a:r>
              <a:rPr lang="en-US" dirty="0" smtClean="0"/>
              <a:t>D) is the observation that the heterogametic sex is the one more likely to be fertile in </a:t>
            </a:r>
            <a:r>
              <a:rPr lang="en-US" dirty="0" err="1" smtClean="0"/>
              <a:t>interspecific</a:t>
            </a:r>
            <a:r>
              <a:rPr lang="en-US" dirty="0" smtClean="0"/>
              <a:t> crosses</a:t>
            </a:r>
          </a:p>
          <a:p>
            <a:r>
              <a:rPr lang="en-US" dirty="0" smtClean="0"/>
              <a:t>E) does not apply to birds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5) reinforcement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A) is the idea that selection favors </a:t>
            </a:r>
            <a:r>
              <a:rPr lang="en-US" dirty="0" err="1" smtClean="0">
                <a:solidFill>
                  <a:srgbClr val="008000"/>
                </a:solidFill>
              </a:rPr>
              <a:t>assortative</a:t>
            </a:r>
            <a:r>
              <a:rPr lang="en-US" dirty="0" smtClean="0">
                <a:solidFill>
                  <a:srgbClr val="008000"/>
                </a:solidFill>
              </a:rPr>
              <a:t> mating because of the low fitness of hybrid </a:t>
            </a:r>
            <a:r>
              <a:rPr lang="en-US" dirty="0" err="1" smtClean="0">
                <a:solidFill>
                  <a:srgbClr val="008000"/>
                </a:solidFill>
              </a:rPr>
              <a:t>matings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B) implies that ecological and genetic divergence occurs after divergence in mating displays and behaviors</a:t>
            </a:r>
          </a:p>
          <a:p>
            <a:r>
              <a:rPr lang="en-US" dirty="0" smtClean="0"/>
              <a:t>C) can only take place in </a:t>
            </a:r>
            <a:r>
              <a:rPr lang="en-US" dirty="0" err="1" smtClean="0"/>
              <a:t>allopatric</a:t>
            </a:r>
            <a:r>
              <a:rPr lang="en-US" dirty="0" smtClean="0"/>
              <a:t> species pairs</a:t>
            </a:r>
          </a:p>
          <a:p>
            <a:r>
              <a:rPr lang="en-US" dirty="0" smtClean="0"/>
              <a:t>D) promotes divergence in ecology</a:t>
            </a:r>
          </a:p>
          <a:p>
            <a:r>
              <a:rPr lang="en-US" dirty="0" smtClean="0"/>
              <a:t>E) all of the above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219</Words>
  <Application>Microsoft Macintosh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All species concepts, at least in animals and plants, to some degree rely upon</vt:lpstr>
      <vt:lpstr>2) Speciation requires</vt:lpstr>
      <vt:lpstr>3) Discrete ecological resources favor</vt:lpstr>
      <vt:lpstr>4) Haldane’s rule</vt:lpstr>
      <vt:lpstr>5) reinforcement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All species concepts, at least in animals and plants, to some degree rely upon</dc:title>
  <dc:creator>David A. Gray</dc:creator>
  <cp:lastModifiedBy>David A. Gray</cp:lastModifiedBy>
  <cp:revision>5</cp:revision>
  <dcterms:created xsi:type="dcterms:W3CDTF">2012-06-26T21:29:34Z</dcterms:created>
  <dcterms:modified xsi:type="dcterms:W3CDTF">2012-06-26T21:31:05Z</dcterms:modified>
</cp:coreProperties>
</file>