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2FF2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72" d="100"/>
          <a:sy n="172" d="100"/>
        </p:scale>
        <p:origin x="-3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9C974-B7FA-48F2-AE8A-71CDA7C77863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BB139-3F8A-4356-9122-ADBDB37269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559E6-CDE0-44BE-89CA-57948B161097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313CB-499A-42A0-82EE-4BAEC866A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DC942-D7E3-48E7-9DA2-FF2FA6D47F53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40734-E3F1-444F-9F5F-90833DD59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5AFFA-A7E7-4AEF-BC4E-59C851C7C9F0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88991-234C-4237-9597-9ADC499B1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B06F0-3384-41E9-9DC0-06EE7A20753D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BE546-0C22-4C92-8FE0-C62120117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38B96-6294-4AE5-A26C-1071D98CD0B4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548D6-A44E-405D-99DE-75185597D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FE0B3-F428-4236-82F5-AE6299287B37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2D451-18DC-4D0B-9315-127C00AE9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36473-909B-44E2-BBDC-CA32F8812CF2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F5046-D3B5-4883-9089-31DCD1704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8C8A6-E82F-4C58-982E-44CD0B3F1079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BF553-1F6D-4A87-BCEA-7E5D476D4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2A94E-1072-42FD-B9F1-A9A2DD7716A3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11CFB-8769-4F06-BCF9-1EB259F8D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6232D-3DFB-4F7B-A69D-828CBBAB4530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DFBD2-B5C8-46F2-A8C6-4F9CEC770F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D09642B-F4D9-4EFF-9403-75F5E518F7F6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BE8605D-79AD-4434-A287-6ECB31466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72" charset="-128"/>
          <a:cs typeface="ＭＳ Ｐゴシック" pitchFamily="-72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3200" kern="1200">
          <a:solidFill>
            <a:schemeClr val="tx1"/>
          </a:solidFill>
          <a:latin typeface="+mn-lt"/>
          <a:ea typeface="ＭＳ Ｐゴシック" pitchFamily="-72" charset="-128"/>
          <a:cs typeface="ＭＳ Ｐゴシック" pitchFamily="-72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8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24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»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1) Relatedness “r”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smtClean="0"/>
              <a:t>A) means degree of shared genetic similarity among relatives over-and-above the baseline genetic similarity within a population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B) ranges from 0 to 1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C) reflects the likelihood that two individuals would share supposedly “altruistic” alleles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D) affects the likelihood of the expression of behaviors, such as alarm calling, between individuals</a:t>
            </a:r>
          </a:p>
          <a:p>
            <a:pPr>
              <a:lnSpc>
                <a:spcPct val="80000"/>
              </a:lnSpc>
            </a:pPr>
            <a:r>
              <a:rPr lang="en-US" sz="3000" smtClean="0">
                <a:solidFill>
                  <a:srgbClr val="02FF2A"/>
                </a:solidFill>
              </a:rPr>
              <a:t>E) all of the above</a:t>
            </a:r>
            <a:endParaRPr lang="en-US" sz="3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2) br-c &gt; 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A) is called Fisher’s Fundamental Theorum</a:t>
            </a:r>
          </a:p>
          <a:p>
            <a:pPr>
              <a:lnSpc>
                <a:spcPct val="90000"/>
              </a:lnSpc>
            </a:pPr>
            <a:r>
              <a:rPr lang="en-US" smtClean="0"/>
              <a:t>B) is called Hamilton’s rule</a:t>
            </a:r>
          </a:p>
          <a:p>
            <a:pPr>
              <a:lnSpc>
                <a:spcPct val="90000"/>
              </a:lnSpc>
            </a:pPr>
            <a:r>
              <a:rPr lang="en-US" smtClean="0"/>
              <a:t>C) describes the conditions under which a gene affecting social behavior will experience positive selection</a:t>
            </a:r>
          </a:p>
          <a:p>
            <a:pPr>
              <a:lnSpc>
                <a:spcPct val="90000"/>
              </a:lnSpc>
            </a:pPr>
            <a:r>
              <a:rPr lang="en-US" smtClean="0"/>
              <a:t>D) only applies in animals that live in social groups where each one knows the relatedness to each other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rgbClr val="02FF2A"/>
                </a:solidFill>
              </a:rPr>
              <a:t>E) B and C above, but not A or D</a:t>
            </a: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3) altruism</a:t>
            </a:r>
          </a:p>
        </p:txBody>
      </p:sp>
      <p:sp>
        <p:nvSpPr>
          <p:cNvPr id="15362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A) does not really exist</a:t>
            </a:r>
          </a:p>
          <a:p>
            <a:r>
              <a:rPr lang="en-US" smtClean="0"/>
              <a:t>B) exists only in social species that consist of close genetic kin</a:t>
            </a:r>
          </a:p>
          <a:p>
            <a:r>
              <a:rPr lang="en-US" smtClean="0">
                <a:solidFill>
                  <a:srgbClr val="02FF2A"/>
                </a:solidFill>
              </a:rPr>
              <a:t>C) can be explained by shared genes and/or reciprocal interactions over time</a:t>
            </a:r>
            <a:endParaRPr lang="en-US" smtClean="0"/>
          </a:p>
          <a:p>
            <a:pPr>
              <a:buFont typeface="Arial" pitchFamily="-72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4) haplodiploidy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smtClean="0"/>
              <a:t>A) describes the genetic system in which males develop from unfertilized eggs and are haploid whereas females develop from fertilized eggs and are diploid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B) makes females more closely related to their full sisters than they would be to their own offspring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C) </a:t>
            </a:r>
            <a:r>
              <a:rPr lang="en-US" sz="3000" u="sng" smtClean="0"/>
              <a:t>contributes </a:t>
            </a:r>
            <a:r>
              <a:rPr lang="en-US" sz="3000" smtClean="0"/>
              <a:t>to an understanding of the evolution of eusocial insects in the hymenoptera</a:t>
            </a:r>
          </a:p>
          <a:p>
            <a:pPr>
              <a:lnSpc>
                <a:spcPct val="90000"/>
              </a:lnSpc>
            </a:pPr>
            <a:r>
              <a:rPr lang="en-US" sz="3000" smtClean="0">
                <a:solidFill>
                  <a:srgbClr val="02FF2A"/>
                </a:solidFill>
              </a:rPr>
              <a:t>D) all of the above</a:t>
            </a:r>
            <a:endParaRPr lang="en-US" sz="30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5) eusociality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A) involves the evolution of non-reproductive individuals</a:t>
            </a:r>
          </a:p>
          <a:p>
            <a:r>
              <a:rPr lang="en-US" smtClean="0"/>
              <a:t>B) depends upon costs, benefits, and relatedness of individuals</a:t>
            </a:r>
          </a:p>
          <a:p>
            <a:r>
              <a:rPr lang="en-US" smtClean="0"/>
              <a:t>C) is known in both vertebrates and invertebrates</a:t>
            </a:r>
          </a:p>
          <a:p>
            <a:r>
              <a:rPr lang="en-US" smtClean="0">
                <a:solidFill>
                  <a:srgbClr val="02FF2A"/>
                </a:solidFill>
              </a:rPr>
              <a:t>D) all of the above</a:t>
            </a: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241</Words>
  <Application>Microsoft Macintosh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ＭＳ Ｐゴシック</vt:lpstr>
      <vt:lpstr>Arial</vt:lpstr>
      <vt:lpstr>Office Theme</vt:lpstr>
      <vt:lpstr>1) Relatedness “r”</vt:lpstr>
      <vt:lpstr>2) br-c &gt; 0</vt:lpstr>
      <vt:lpstr>3) altruism</vt:lpstr>
      <vt:lpstr>4) haplodiploidy</vt:lpstr>
      <vt:lpstr>5) eusociality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Relatedness “r”</dc:title>
  <dc:creator>David A. Gray</dc:creator>
  <cp:lastModifiedBy>wkrohmer</cp:lastModifiedBy>
  <cp:revision>5</cp:revision>
  <dcterms:created xsi:type="dcterms:W3CDTF">2012-06-18T22:47:51Z</dcterms:created>
  <dcterms:modified xsi:type="dcterms:W3CDTF">2012-06-20T23:18:19Z</dcterms:modified>
</cp:coreProperties>
</file>