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 id="2147483784" r:id="rId2"/>
    <p:sldMasterId id="2147483764" r:id="rId3"/>
    <p:sldMasterId id="2147483785" r:id="rId4"/>
  </p:sldMasterIdLst>
  <p:notesMasterIdLst>
    <p:notesMasterId r:id="rId38"/>
  </p:notesMasterIdLst>
  <p:handoutMasterIdLst>
    <p:handoutMasterId r:id="rId39"/>
  </p:handoutMasterIdLst>
  <p:sldIdLst>
    <p:sldId id="377" r:id="rId5"/>
    <p:sldId id="412" r:id="rId6"/>
    <p:sldId id="413" r:id="rId7"/>
    <p:sldId id="382" r:id="rId8"/>
    <p:sldId id="383" r:id="rId9"/>
    <p:sldId id="384" r:id="rId10"/>
    <p:sldId id="385" r:id="rId11"/>
    <p:sldId id="386" r:id="rId12"/>
    <p:sldId id="387" r:id="rId13"/>
    <p:sldId id="388" r:id="rId14"/>
    <p:sldId id="389" r:id="rId15"/>
    <p:sldId id="390" r:id="rId16"/>
    <p:sldId id="391" r:id="rId17"/>
    <p:sldId id="392" r:id="rId18"/>
    <p:sldId id="393" r:id="rId19"/>
    <p:sldId id="394" r:id="rId20"/>
    <p:sldId id="395" r:id="rId21"/>
    <p:sldId id="396" r:id="rId22"/>
    <p:sldId id="397" r:id="rId23"/>
    <p:sldId id="398" r:id="rId24"/>
    <p:sldId id="399" r:id="rId25"/>
    <p:sldId id="400" r:id="rId26"/>
    <p:sldId id="401" r:id="rId27"/>
    <p:sldId id="402" r:id="rId28"/>
    <p:sldId id="403" r:id="rId29"/>
    <p:sldId id="404" r:id="rId30"/>
    <p:sldId id="405" r:id="rId31"/>
    <p:sldId id="406" r:id="rId32"/>
    <p:sldId id="407" r:id="rId33"/>
    <p:sldId id="408" r:id="rId34"/>
    <p:sldId id="409" r:id="rId35"/>
    <p:sldId id="410" r:id="rId36"/>
    <p:sldId id="411" r:id="rId3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Verdana" pitchFamily="34" charset="0"/>
        <a:ea typeface="ＭＳ Ｐゴシック" charset="-128"/>
        <a:cs typeface="+mn-cs"/>
      </a:defRPr>
    </a:lvl5pPr>
    <a:lvl6pPr marL="2286000" algn="l" defTabSz="914400" rtl="0" eaLnBrk="1" latinLnBrk="0" hangingPunct="1">
      <a:defRPr kern="1200">
        <a:solidFill>
          <a:schemeClr val="tx1"/>
        </a:solidFill>
        <a:latin typeface="Verdana" pitchFamily="34" charset="0"/>
        <a:ea typeface="ＭＳ Ｐゴシック" charset="-128"/>
        <a:cs typeface="+mn-cs"/>
      </a:defRPr>
    </a:lvl6pPr>
    <a:lvl7pPr marL="2743200" algn="l" defTabSz="914400" rtl="0" eaLnBrk="1" latinLnBrk="0" hangingPunct="1">
      <a:defRPr kern="1200">
        <a:solidFill>
          <a:schemeClr val="tx1"/>
        </a:solidFill>
        <a:latin typeface="Verdana" pitchFamily="34" charset="0"/>
        <a:ea typeface="ＭＳ Ｐゴシック" charset="-128"/>
        <a:cs typeface="+mn-cs"/>
      </a:defRPr>
    </a:lvl7pPr>
    <a:lvl8pPr marL="3200400" algn="l" defTabSz="914400" rtl="0" eaLnBrk="1" latinLnBrk="0" hangingPunct="1">
      <a:defRPr kern="1200">
        <a:solidFill>
          <a:schemeClr val="tx1"/>
        </a:solidFill>
        <a:latin typeface="Verdana" pitchFamily="34" charset="0"/>
        <a:ea typeface="ＭＳ Ｐゴシック" charset="-128"/>
        <a:cs typeface="+mn-cs"/>
      </a:defRPr>
    </a:lvl8pPr>
    <a:lvl9pPr marL="3657600" algn="l" defTabSz="914400" rtl="0" eaLnBrk="1" latinLnBrk="0" hangingPunct="1">
      <a:defRPr kern="1200">
        <a:solidFill>
          <a:schemeClr val="tx1"/>
        </a:solidFill>
        <a:latin typeface="Verdana"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80000"/>
    <a:srgbClr val="000078"/>
    <a:srgbClr val="A50023"/>
    <a:srgbClr val="000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51" autoAdjust="0"/>
    <p:restoredTop sz="94660"/>
  </p:normalViewPr>
  <p:slideViewPr>
    <p:cSldViewPr>
      <p:cViewPr>
        <p:scale>
          <a:sx n="75" d="100"/>
          <a:sy n="75" d="100"/>
        </p:scale>
        <p:origin x="-1260" y="1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490"/>
    </p:cViewPr>
  </p:sorterViewPr>
  <p:notesViewPr>
    <p:cSldViewPr>
      <p:cViewPr varScale="1">
        <p:scale>
          <a:sx n="42" d="100"/>
          <a:sy n="42" d="100"/>
        </p:scale>
        <p:origin x="-1363"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C6186B-400D-4624-82D1-203DE0AF0EEF}" type="datetimeFigureOut">
              <a:rPr lang="en-US" smtClean="0"/>
              <a:pPr/>
              <a:t>3/16/2014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E32CB61-0B8C-464B-856B-111D8B5619C2}" type="slidenum">
              <a:rPr lang="en-US" smtClean="0"/>
              <a:pPr/>
              <a:t>‹#›</a:t>
            </a:fld>
            <a:endParaRPr lang="en-US"/>
          </a:p>
        </p:txBody>
      </p:sp>
    </p:spTree>
    <p:extLst>
      <p:ext uri="{BB962C8B-B14F-4D97-AF65-F5344CB8AC3E}">
        <p14:creationId xmlns:p14="http://schemas.microsoft.com/office/powerpoint/2010/main" val="6955597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D8C8DB6-9E1D-439C-B96B-0657302EFE49}" type="datetime1">
              <a:rPr lang="en-US"/>
              <a:pPr/>
              <a:t>3/16/2014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7C678DA-66FA-46F9-8031-1CB2E52D81FB}" type="slidenum">
              <a:rPr lang="en-US"/>
              <a:pPr/>
              <a:t>‹#›</a:t>
            </a:fld>
            <a:endParaRPr lang="en-US"/>
          </a:p>
        </p:txBody>
      </p:sp>
    </p:spTree>
    <p:extLst>
      <p:ext uri="{BB962C8B-B14F-4D97-AF65-F5344CB8AC3E}">
        <p14:creationId xmlns:p14="http://schemas.microsoft.com/office/powerpoint/2010/main" val="291182593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107"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7C678DA-66FA-46F9-8031-1CB2E52D81FB}"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7C678DA-66FA-46F9-8031-1CB2E52D81FB}"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chemeClr val="accent4">
              <a:lumMod val="65000"/>
              <a:lumOff val="3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112" charset="0"/>
            </a:endParaRPr>
          </a:p>
        </p:txBody>
      </p:sp>
      <p:sp>
        <p:nvSpPr>
          <p:cNvPr id="36866" name="Rectangle 2"/>
          <p:cNvSpPr>
            <a:spLocks noGrp="1" noChangeArrowheads="1"/>
          </p:cNvSpPr>
          <p:nvPr>
            <p:ph type="ctrTitle"/>
          </p:nvPr>
        </p:nvSpPr>
        <p:spPr>
          <a:xfrm>
            <a:off x="0" y="0"/>
            <a:ext cx="9144000" cy="2438400"/>
          </a:xfrm>
          <a:prstGeom prst="rect">
            <a:avLst/>
          </a:prstGeom>
          <a:ln>
            <a:solidFill>
              <a:schemeClr val="accent4">
                <a:lumMod val="65000"/>
                <a:lumOff val="35000"/>
              </a:schemeClr>
            </a:solidFill>
          </a:ln>
        </p:spPr>
        <p:txBody>
          <a:bodyPr/>
          <a:lstStyle>
            <a:lvl1pPr algn="ctr">
              <a:defRPr sz="5400" b="0" baseline="0">
                <a:solidFill>
                  <a:schemeClr val="bg1"/>
                </a:solidFill>
              </a:defRPr>
            </a:lvl1pPr>
          </a:lstStyle>
          <a:p>
            <a:r>
              <a:rPr lang="en-US" dirty="0" smtClean="0"/>
              <a:t>Click to edit Master title style</a:t>
            </a:r>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5486400"/>
          </a:xfrm>
          <a:prstGeom prst="rect">
            <a:avLst/>
          </a:prstGeom>
        </p:spPr>
        <p:txBody>
          <a:bodyPr/>
          <a:lstStyle>
            <a:lvl1pPr>
              <a:defRPr sz="2000">
                <a:latin typeface="Tahoma" pitchFamily="34" charset="0"/>
                <a:cs typeface="Tahoma" pitchFamily="34" charset="0"/>
              </a:defRPr>
            </a:lvl1pPr>
          </a:lstStyle>
          <a:p>
            <a:r>
              <a:rPr lang="en-US" dirty="0" smtClean="0"/>
              <a:t>Click to edit Master title style</a:t>
            </a:r>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3"/>
          <p:cNvSpPr>
            <a:spLocks noGrp="1" noChangeArrowheads="1"/>
          </p:cNvSpPr>
          <p:nvPr>
            <p:ph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buSzPct val="88000"/>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
        <p:nvSpPr>
          <p:cNvPr id="7" name="Rectangle 6"/>
          <p:cNvSpPr/>
          <p:nvPr userDrawn="1"/>
        </p:nvSpPr>
        <p:spPr bwMode="auto">
          <a:xfrm>
            <a:off x="0" y="1219200"/>
            <a:ext cx="9144000" cy="5257800"/>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1" name="Rectangle 10"/>
          <p:cNvSpPr/>
          <p:nvPr userDrawn="1"/>
        </p:nvSpPr>
        <p:spPr bwMode="auto">
          <a:xfrm>
            <a:off x="0" y="0"/>
            <a:ext cx="9144000" cy="6858000"/>
          </a:xfrm>
          <a:prstGeom prst="rect">
            <a:avLst/>
          </a:prstGeom>
          <a:solidFill>
            <a:srgbClr val="A5002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Verdana" pitchFamily="-112" charset="0"/>
            </a:endParaRPr>
          </a:p>
        </p:txBody>
      </p:sp>
      <p:sp>
        <p:nvSpPr>
          <p:cNvPr id="36866" name="Rectangle 2"/>
          <p:cNvSpPr>
            <a:spLocks noGrp="1" noChangeArrowheads="1"/>
          </p:cNvSpPr>
          <p:nvPr>
            <p:ph type="ctrTitle"/>
          </p:nvPr>
        </p:nvSpPr>
        <p:spPr>
          <a:xfrm>
            <a:off x="0" y="0"/>
            <a:ext cx="9144000" cy="2438400"/>
          </a:xfrm>
          <a:prstGeom prst="rect">
            <a:avLst/>
          </a:prstGeom>
        </p:spPr>
        <p:txBody>
          <a:bodyPr/>
          <a:lstStyle>
            <a:lvl1pPr algn="ctr">
              <a:defRPr sz="5400" b="0" baseline="0">
                <a:solidFill>
                  <a:schemeClr val="bg1"/>
                </a:solidFill>
              </a:defRPr>
            </a:lvl1pPr>
          </a:lstStyle>
          <a:p>
            <a:r>
              <a:rPr lang="en-US" dirty="0" smtClean="0"/>
              <a:t>Click to edit Master title style</a:t>
            </a:r>
            <a:endParaRPr lang="en-US" dirty="0"/>
          </a:p>
        </p:txBody>
      </p:sp>
      <p:sp>
        <p:nvSpPr>
          <p:cNvPr id="6" name="Content Placeholder 3"/>
          <p:cNvSpPr>
            <a:spLocks noGrp="1"/>
          </p:cNvSpPr>
          <p:nvPr>
            <p:ph sz="half" idx="2"/>
          </p:nvPr>
        </p:nvSpPr>
        <p:spPr>
          <a:xfrm>
            <a:off x="2438400" y="5562600"/>
            <a:ext cx="6477000" cy="990600"/>
          </a:xfrm>
        </p:spPr>
        <p:txBody>
          <a:bodyPr/>
          <a:lstStyle>
            <a:lvl1pPr algn="r">
              <a:buNone/>
              <a:defRPr>
                <a:solidFill>
                  <a:schemeClr val="bg1"/>
                </a:solidFill>
                <a:latin typeface="Lucida Calligraphy" pitchFamily="66" charset="0"/>
              </a:defRPr>
            </a:lvl1pPr>
          </a:lstStyle>
          <a:p>
            <a:pPr lvl="0"/>
            <a:r>
              <a:rPr lang="en-US" dirty="0" smtClean="0"/>
              <a:t>Click to edit Master text styles</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a:defRPr/>
            </a:lvl1pPr>
          </a:lstStyle>
          <a:p>
            <a:endParaRPr lang="en-US"/>
          </a:p>
        </p:txBody>
      </p:sp>
      <p:sp>
        <p:nvSpPr>
          <p:cNvPr id="4" name="Slide Number Placeholder 3"/>
          <p:cNvSpPr>
            <a:spLocks noGrp="1"/>
          </p:cNvSpPr>
          <p:nvPr>
            <p:ph type="sldNum" sz="quarter" idx="12"/>
          </p:nvPr>
        </p:nvSpPr>
        <p:spPr>
          <a:xfrm>
            <a:off x="6553200" y="6245225"/>
            <a:ext cx="2133600" cy="476250"/>
          </a:xfrm>
          <a:prstGeom prst="rect">
            <a:avLst/>
          </a:prstGeom>
        </p:spPr>
        <p:txBody>
          <a:bodyPr/>
          <a:lstStyle>
            <a:lvl1pPr>
              <a:defRPr/>
            </a:lvl1pPr>
          </a:lstStyle>
          <a:p>
            <a:fld id="{3A295A34-B352-4867-9FDE-359B9EC8D01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title style</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0" y="914400"/>
            <a:ext cx="8915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chemeClr val="tx1"/>
                </a:solidFill>
              </a:rPr>
              <a:pPr algn="r">
                <a:defRPr/>
              </a:pPr>
              <a:t>‹#›</a:t>
            </a:fld>
            <a:endParaRPr lang="en-US" sz="1200" b="1" i="1" dirty="0">
              <a:solidFill>
                <a:schemeClr val="tx1"/>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kern="1200" dirty="0" err="1">
                <a:solidFill>
                  <a:schemeClr val="tx1"/>
                </a:solidFill>
                <a:latin typeface="Verdana" pitchFamily="34" charset="0"/>
                <a:ea typeface="ＭＳ Ｐゴシック" charset="-128"/>
                <a:cs typeface="+mn-cs"/>
              </a:rPr>
              <a:t>Ardavan</a:t>
            </a:r>
            <a:r>
              <a:rPr lang="en-US" sz="1200" b="1" i="1" kern="1200" dirty="0">
                <a:solidFill>
                  <a:schemeClr val="tx1"/>
                </a:solidFill>
                <a:latin typeface="Verdana" pitchFamily="34" charset="0"/>
                <a:ea typeface="ＭＳ Ｐゴシック" charset="-128"/>
                <a:cs typeface="+mn-cs"/>
              </a:rPr>
              <a:t> </a:t>
            </a:r>
            <a:r>
              <a:rPr lang="en-US" sz="1200" b="1" i="1" kern="1200" dirty="0" err="1">
                <a:solidFill>
                  <a:schemeClr val="tx1"/>
                </a:solidFill>
                <a:latin typeface="Verdana" pitchFamily="34" charset="0"/>
                <a:ea typeface="ＭＳ Ｐゴシック" charset="-128"/>
                <a:cs typeface="+mn-cs"/>
              </a:rPr>
              <a:t>Asef-Vaziri</a:t>
            </a:r>
            <a:r>
              <a:rPr lang="en-US" sz="1200" b="1" i="1" kern="1200" dirty="0">
                <a:solidFill>
                  <a:schemeClr val="tx1"/>
                </a:solidFill>
                <a:latin typeface="Verdana" pitchFamily="34" charset="0"/>
                <a:ea typeface="ＭＳ Ｐゴシック" charset="-128"/>
                <a:cs typeface="+mn-cs"/>
              </a:rPr>
              <a:t>    </a:t>
            </a:r>
            <a:r>
              <a:rPr lang="en-US" sz="1200" b="1" i="1" kern="1200" dirty="0" smtClean="0">
                <a:solidFill>
                  <a:schemeClr val="tx1"/>
                </a:solidFill>
                <a:latin typeface="Verdana" pitchFamily="34" charset="0"/>
                <a:ea typeface="ＭＳ Ｐゴシック" charset="-128"/>
                <a:cs typeface="+mn-cs"/>
              </a:rPr>
              <a:t>Nov-2011</a:t>
            </a:r>
            <a:endParaRPr lang="en-US" sz="1200" b="1" i="1" kern="1200" dirty="0">
              <a:solidFill>
                <a:schemeClr val="tx1"/>
              </a:solidFill>
              <a:latin typeface="Verdana" pitchFamily="34" charset="0"/>
              <a:ea typeface="ＭＳ Ｐゴシック" charset="-128"/>
              <a:cs typeface="+mn-cs"/>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chemeClr val="tx1"/>
                </a:solidFill>
              </a:rPr>
              <a:t>Throughput Problems – Set2</a:t>
            </a:r>
            <a:endParaRPr lang="en-US" sz="1200" b="1" i="1" dirty="0">
              <a:solidFill>
                <a:schemeClr val="tx1"/>
              </a:solidFill>
            </a:endParaRPr>
          </a:p>
        </p:txBody>
      </p:sp>
      <p:sp>
        <p:nvSpPr>
          <p:cNvPr id="14" name="Rectangle 50"/>
          <p:cNvSpPr>
            <a:spLocks noGrp="1" noChangeArrowheads="1"/>
          </p:cNvSpPr>
          <p:nvPr>
            <p:ph type="title"/>
          </p:nvPr>
        </p:nvSpPr>
        <p:spPr bwMode="gray">
          <a:xfrm>
            <a:off x="0" y="0"/>
            <a:ext cx="91440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cxnSp>
        <p:nvCxnSpPr>
          <p:cNvPr id="19" name="Straight Connector 18"/>
          <p:cNvCxnSpPr/>
          <p:nvPr userDrawn="1"/>
        </p:nvCxnSpPr>
        <p:spPr bwMode="auto">
          <a:xfrm>
            <a:off x="0" y="838200"/>
            <a:ext cx="9144000" cy="1588"/>
          </a:xfrm>
          <a:prstGeom prst="line">
            <a:avLst/>
          </a:prstGeom>
          <a:solidFill>
            <a:schemeClr val="accent1"/>
          </a:solidFill>
          <a:ln w="76200" cap="flat" cmpd="sng" algn="ctr">
            <a:solidFill>
              <a:schemeClr val="accent4"/>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noFill/>
            <a:prstDash val="solid"/>
            <a:round/>
            <a:headEnd type="none" w="med" len="med"/>
            <a:tailEnd type="none" w="med" len="med"/>
          </a:ln>
          <a:effectLst/>
        </p:spPr>
      </p:cxnSp>
      <p:cxnSp>
        <p:nvCxnSpPr>
          <p:cNvPr id="10" name="Straight Connector 9"/>
          <p:cNvCxnSpPr/>
          <p:nvPr userDrawn="1"/>
        </p:nvCxnSpPr>
        <p:spPr bwMode="auto">
          <a:xfrm>
            <a:off x="0" y="6477000"/>
            <a:ext cx="9144000" cy="15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3" r:id="rId1"/>
    <p:sldLayoutId id="2147483752" r:id="rId2"/>
    <p:sldLayoutId id="2147483756" r:id="rId3"/>
    <p:sldLayoutId id="2147483761" r:id="rId4"/>
    <p:sldLayoutId id="2147483762" r:id="rId5"/>
    <p:sldLayoutId id="2147483789" r:id="rId6"/>
    <p:sldLayoutId id="2147483790" r:id="rId7"/>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chemeClr val="tx1"/>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
          <a:schemeClr val="tx1"/>
        </a:buClr>
        <a:buSzPct val="75000"/>
        <a:buFont typeface="Wingdings" pitchFamily="2" charset="2"/>
        <a:buChar char="p"/>
        <a:defRPr sz="2400">
          <a:solidFill>
            <a:schemeClr val="tx1"/>
          </a:solidFill>
          <a:latin typeface="Book Antiqua" pitchFamily="18" charset="0"/>
          <a:ea typeface="ＭＳ Ｐゴシック" pitchFamily="-65" charset="-128"/>
          <a:cs typeface="Book Antiqua" pitchFamily="18" charset="0"/>
        </a:defRPr>
      </a:lvl1pPr>
      <a:lvl2pPr marL="742950" indent="-285750" algn="l" rtl="0" eaLnBrk="1" fontAlgn="base" hangingPunct="1">
        <a:spcBef>
          <a:spcPct val="20000"/>
        </a:spcBef>
        <a:spcAft>
          <a:spcPct val="0"/>
        </a:spcAft>
        <a:buClr>
          <a:schemeClr val="tx1"/>
        </a:buClr>
        <a:buSzPct val="75000"/>
        <a:buFont typeface="Wingdings" pitchFamily="2" charset="2"/>
        <a:buChar char="n"/>
        <a:defRPr sz="2200">
          <a:solidFill>
            <a:schemeClr val="tx1"/>
          </a:solidFill>
          <a:latin typeface="Book Antiqua" pitchFamily="18"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Book Antiqua" pitchFamily="18" charset="0"/>
          <a:ea typeface="ＭＳ Ｐゴシック" pitchFamily="-112" charset="-128"/>
        </a:defRPr>
      </a:lvl3pPr>
      <a:lvl4pPr marL="1600200" indent="-228600" algn="l" rtl="0" eaLnBrk="1" fontAlgn="base" hangingPunct="1">
        <a:spcBef>
          <a:spcPct val="20000"/>
        </a:spcBef>
        <a:spcAft>
          <a:spcPct val="0"/>
        </a:spcAft>
        <a:buClr>
          <a:schemeClr val="tx1"/>
        </a:buClr>
        <a:buFont typeface="Wingdings" pitchFamily="2" charset="2"/>
        <a:buChar char="§"/>
        <a:defRPr sz="2000">
          <a:solidFill>
            <a:schemeClr val="tx1"/>
          </a:solidFill>
          <a:latin typeface="Book Antiqua" pitchFamily="18"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dirty="0" err="1">
                <a:solidFill>
                  <a:srgbClr val="00B050"/>
                </a:solidFill>
              </a:rPr>
              <a:t>Ardavan</a:t>
            </a:r>
            <a:r>
              <a:rPr lang="en-US" sz="1200" b="1" i="1" dirty="0">
                <a:solidFill>
                  <a:srgbClr val="00B050"/>
                </a:solidFill>
              </a:rPr>
              <a:t> </a:t>
            </a:r>
            <a:r>
              <a:rPr lang="en-US" sz="1200" b="1" i="1" dirty="0" err="1">
                <a:solidFill>
                  <a:srgbClr val="00B050"/>
                </a:solidFill>
              </a:rPr>
              <a:t>Asef-Vaziri</a:t>
            </a:r>
            <a:r>
              <a:rPr lang="en-US" sz="1200" b="1" i="1" dirty="0">
                <a:solidFill>
                  <a:srgbClr val="00B050"/>
                </a:solidFill>
              </a:rPr>
              <a:t>    </a:t>
            </a:r>
            <a:r>
              <a:rPr lang="en-US" sz="1200" b="1" i="1" dirty="0" smtClean="0">
                <a:solidFill>
                  <a:srgbClr val="00B050"/>
                </a:solidFill>
              </a:rPr>
              <a:t>Jul-09</a:t>
            </a:r>
            <a:endParaRPr lang="en-US" sz="1200" b="1" i="1" dirty="0">
              <a:solidFill>
                <a:srgbClr val="00B050"/>
              </a:solidFill>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kern="1200" dirty="0" smtClean="0">
                <a:solidFill>
                  <a:srgbClr val="00B050"/>
                </a:solidFill>
                <a:latin typeface="Verdana" pitchFamily="34" charset="0"/>
                <a:ea typeface="ＭＳ Ｐゴシック" charset="-128"/>
                <a:cs typeface="+mn-cs"/>
              </a:rPr>
              <a:t>Theory of Constraints:  1- Throughput World </a:t>
            </a:r>
            <a:endParaRPr lang="en-US" sz="1200" b="1" i="1" kern="1200" dirty="0">
              <a:solidFill>
                <a:srgbClr val="00B050"/>
              </a:solidFill>
              <a:latin typeface="Verdana" pitchFamily="34" charset="0"/>
              <a:ea typeface="ＭＳ Ｐゴシック" charset="-128"/>
              <a:cs typeface="+mn-cs"/>
            </a:endParaRP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smtClean="0">
                <a:solidFill>
                  <a:srgbClr val="00B050"/>
                </a:solidFill>
                <a:latin typeface="Impact" pitchFamily="34" charset="0"/>
              </a:rPr>
              <a:t>Information</a:t>
            </a:r>
            <a:endParaRPr lang="en-US" sz="2800" b="0" i="0" dirty="0">
              <a:solidFill>
                <a:srgbClr val="00B050"/>
              </a:solidFill>
              <a:latin typeface="Impact" pitchFamily="34"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chemeClr val="tx1"/>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14128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2060"/>
                </a:solidFill>
              </a:rPr>
              <a:pPr algn="r">
                <a:defRPr/>
              </a:pPr>
              <a:t>‹#›</a:t>
            </a:fld>
            <a:endParaRPr lang="en-US" sz="1200" b="1" i="1" dirty="0">
              <a:solidFill>
                <a:srgbClr val="002060"/>
              </a:solidFill>
            </a:endParaRPr>
          </a:p>
        </p:txBody>
      </p:sp>
      <p:sp>
        <p:nvSpPr>
          <p:cNvPr id="12" name="Text Box 57"/>
          <p:cNvSpPr txBox="1">
            <a:spLocks noChangeArrowheads="1"/>
          </p:cNvSpPr>
          <p:nvPr userDrawn="1"/>
        </p:nvSpPr>
        <p:spPr bwMode="auto">
          <a:xfrm>
            <a:off x="4171950" y="6553200"/>
            <a:ext cx="3067050" cy="276999"/>
          </a:xfrm>
          <a:prstGeom prst="rect">
            <a:avLst/>
          </a:prstGeom>
          <a:noFill/>
          <a:ln w="9525">
            <a:noFill/>
            <a:miter lim="800000"/>
            <a:headEnd/>
            <a:tailEnd/>
          </a:ln>
          <a:effectLst/>
        </p:spPr>
        <p:txBody>
          <a:bodyPr>
            <a:spAutoFit/>
          </a:bodyPr>
          <a:lstStyle/>
          <a:p>
            <a:pPr>
              <a:defRPr/>
            </a:pPr>
            <a:r>
              <a:rPr lang="en-US" sz="1200" b="1" i="1" dirty="0" err="1">
                <a:solidFill>
                  <a:srgbClr val="002060"/>
                </a:solidFill>
              </a:rPr>
              <a:t>Ardavan</a:t>
            </a:r>
            <a:r>
              <a:rPr lang="en-US" sz="1200" b="1" i="1" dirty="0">
                <a:solidFill>
                  <a:srgbClr val="002060"/>
                </a:solidFill>
              </a:rPr>
              <a:t> </a:t>
            </a:r>
            <a:r>
              <a:rPr lang="en-US" sz="1200" b="1" i="1" dirty="0" err="1">
                <a:solidFill>
                  <a:srgbClr val="002060"/>
                </a:solidFill>
              </a:rPr>
              <a:t>Asef-Vaziri</a:t>
            </a:r>
            <a:r>
              <a:rPr lang="en-US" sz="1200" b="1" i="1" dirty="0">
                <a:solidFill>
                  <a:srgbClr val="002060"/>
                </a:solidFill>
              </a:rPr>
              <a:t>    </a:t>
            </a:r>
            <a:r>
              <a:rPr lang="en-US" sz="1200" b="1" i="1" dirty="0" smtClean="0">
                <a:solidFill>
                  <a:srgbClr val="002060"/>
                </a:solidFill>
              </a:rPr>
              <a:t>Jul-09</a:t>
            </a:r>
            <a:endParaRPr lang="en-US" sz="1200" b="1" i="1" dirty="0">
              <a:solidFill>
                <a:srgbClr val="002060"/>
              </a:solidFill>
            </a:endParaRP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rtl="0" eaLnBrk="0" fontAlgn="base" hangingPunct="0">
              <a:spcBef>
                <a:spcPct val="0"/>
              </a:spcBef>
              <a:spcAft>
                <a:spcPct val="0"/>
              </a:spcAft>
              <a:defRPr/>
            </a:pPr>
            <a:r>
              <a:rPr lang="en-US" sz="1200" b="1" i="1" kern="1200" dirty="0" smtClean="0">
                <a:solidFill>
                  <a:srgbClr val="002060"/>
                </a:solidFill>
                <a:latin typeface="Verdana" pitchFamily="34" charset="0"/>
                <a:ea typeface="ＭＳ Ｐゴシック" charset="-128"/>
                <a:cs typeface="+mn-cs"/>
              </a:rPr>
              <a:t>Theory of Constraints:  1- Throughput World </a:t>
            </a:r>
            <a:endParaRPr lang="en-US" sz="1200" b="1" i="1" kern="1200" dirty="0">
              <a:solidFill>
                <a:srgbClr val="002060"/>
              </a:solidFill>
              <a:latin typeface="Verdana" pitchFamily="34" charset="0"/>
              <a:ea typeface="ＭＳ Ｐゴシック" charset="-128"/>
              <a:cs typeface="+mn-cs"/>
            </a:endParaRPr>
          </a:p>
        </p:txBody>
      </p:sp>
      <p:sp>
        <p:nvSpPr>
          <p:cNvPr id="14" name="Rectangle 50"/>
          <p:cNvSpPr>
            <a:spLocks noGrp="1" noChangeArrowheads="1"/>
          </p:cNvSpPr>
          <p:nvPr>
            <p:ph type="title"/>
          </p:nvPr>
        </p:nvSpPr>
        <p:spPr bwMode="gray">
          <a:xfrm>
            <a:off x="250825" y="0"/>
            <a:ext cx="86645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Practice: </a:t>
            </a:r>
            <a:br>
              <a:rPr lang="en-US" dirty="0" smtClean="0"/>
            </a:br>
            <a:endParaRPr lang="en-US" dirty="0" smtClean="0"/>
          </a:p>
        </p:txBody>
      </p:sp>
      <p:cxnSp>
        <p:nvCxnSpPr>
          <p:cNvPr id="19" name="Straight Connector 18"/>
          <p:cNvCxnSpPr/>
          <p:nvPr userDrawn="1"/>
        </p:nvCxnSpPr>
        <p:spPr bwMode="auto">
          <a:xfrm>
            <a:off x="0" y="1141412"/>
            <a:ext cx="9144000" cy="1588"/>
          </a:xfrm>
          <a:prstGeom prst="line">
            <a:avLst/>
          </a:prstGeom>
          <a:solidFill>
            <a:schemeClr val="accent1"/>
          </a:solidFill>
          <a:ln w="127000" cap="flat" cmpd="sng" algn="ctr">
            <a:solidFill>
              <a:srgbClr val="00206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2060"/>
            </a:solidFill>
            <a:prstDash val="solid"/>
            <a:round/>
            <a:headEnd type="none" w="med" len="med"/>
            <a:tailEnd type="none" w="med" len="med"/>
          </a:ln>
          <a:effectLst/>
        </p:spPr>
      </p:cxnSp>
    </p:spTree>
  </p:cSld>
  <p:clrMap bg1="lt1" tx1="dk1" bg2="lt2" tx2="dk2" accent1="accent1" accent2="accent2" accent3="accent3" accent4="accent4" accent5="accent5" accent6="accent6" hlink="hlink" folHlink="folHlink"/>
  <p:sldLayoutIdLst>
    <p:sldLayoutId id="2147483766" r:id="rId1"/>
    <p:sldLayoutId id="2147483768" r:id="rId2"/>
    <p:sldLayoutId id="2147483769" r:id="rId3"/>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206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Char char="p"/>
        <a:defRPr sz="28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rgbClr val="002060"/>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rgbClr val="002060"/>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381000" y="685800"/>
            <a:ext cx="8229600" cy="54101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dirty="0" smtClean="0"/>
          </a:p>
        </p:txBody>
      </p:sp>
      <p:sp>
        <p:nvSpPr>
          <p:cNvPr id="11" name="Text Box 57"/>
          <p:cNvSpPr txBox="1">
            <a:spLocks noChangeArrowheads="1"/>
          </p:cNvSpPr>
          <p:nvPr userDrawn="1"/>
        </p:nvSpPr>
        <p:spPr bwMode="auto">
          <a:xfrm>
            <a:off x="8458200" y="6581775"/>
            <a:ext cx="685800" cy="276999"/>
          </a:xfrm>
          <a:prstGeom prst="rect">
            <a:avLst/>
          </a:prstGeom>
          <a:noFill/>
          <a:ln w="9525">
            <a:noFill/>
            <a:miter lim="800000"/>
            <a:headEnd/>
            <a:tailEnd/>
          </a:ln>
          <a:effectLst/>
        </p:spPr>
        <p:txBody>
          <a:bodyPr wrap="square">
            <a:spAutoFit/>
          </a:bodyPr>
          <a:lstStyle/>
          <a:p>
            <a:pPr algn="r">
              <a:defRPr/>
            </a:pPr>
            <a:fld id="{0CC00814-8DFB-4A98-8C67-ED9467B5CADE}" type="slidenum">
              <a:rPr lang="en-US" sz="1200" b="1" i="1" smtClean="0">
                <a:solidFill>
                  <a:srgbClr val="00B050"/>
                </a:solidFill>
              </a:rPr>
              <a:pPr algn="r">
                <a:defRPr/>
              </a:pPr>
              <a:t>‹#›</a:t>
            </a:fld>
            <a:endParaRPr lang="en-US" sz="1200" b="1" i="1" dirty="0">
              <a:solidFill>
                <a:srgbClr val="00B050"/>
              </a:solidFill>
            </a:endParaRPr>
          </a:p>
        </p:txBody>
      </p:sp>
      <p:sp>
        <p:nvSpPr>
          <p:cNvPr id="12" name="Text Box 57"/>
          <p:cNvSpPr txBox="1">
            <a:spLocks noChangeArrowheads="1"/>
          </p:cNvSpPr>
          <p:nvPr userDrawn="1"/>
        </p:nvSpPr>
        <p:spPr bwMode="auto">
          <a:xfrm>
            <a:off x="4171950" y="6553200"/>
            <a:ext cx="3067050" cy="276225"/>
          </a:xfrm>
          <a:prstGeom prst="rect">
            <a:avLst/>
          </a:prstGeom>
          <a:noFill/>
          <a:ln w="9525">
            <a:noFill/>
            <a:miter lim="800000"/>
            <a:headEnd/>
            <a:tailEnd/>
          </a:ln>
          <a:effectLst/>
        </p:spPr>
        <p:txBody>
          <a:bodyPr>
            <a:spAutoFit/>
          </a:bodyPr>
          <a:lstStyle/>
          <a:p>
            <a:pPr>
              <a:defRPr/>
            </a:pPr>
            <a:r>
              <a:rPr lang="en-US" sz="1200" b="1" i="1" dirty="0" err="1">
                <a:solidFill>
                  <a:srgbClr val="00B050"/>
                </a:solidFill>
              </a:rPr>
              <a:t>Ardavan</a:t>
            </a:r>
            <a:r>
              <a:rPr lang="en-US" sz="1200" b="1" i="1" dirty="0">
                <a:solidFill>
                  <a:srgbClr val="00B050"/>
                </a:solidFill>
              </a:rPr>
              <a:t> </a:t>
            </a:r>
            <a:r>
              <a:rPr lang="en-US" sz="1200" b="1" i="1" dirty="0" err="1">
                <a:solidFill>
                  <a:srgbClr val="00B050"/>
                </a:solidFill>
              </a:rPr>
              <a:t>Asef-Vaziri</a:t>
            </a:r>
            <a:r>
              <a:rPr lang="en-US" sz="1200" b="1" i="1" dirty="0">
                <a:solidFill>
                  <a:srgbClr val="00B050"/>
                </a:solidFill>
              </a:rPr>
              <a:t>    6/4/2009</a:t>
            </a:r>
          </a:p>
        </p:txBody>
      </p:sp>
      <p:sp>
        <p:nvSpPr>
          <p:cNvPr id="13" name="Text Box 57"/>
          <p:cNvSpPr txBox="1">
            <a:spLocks noChangeArrowheads="1"/>
          </p:cNvSpPr>
          <p:nvPr userDrawn="1"/>
        </p:nvSpPr>
        <p:spPr bwMode="auto">
          <a:xfrm>
            <a:off x="0" y="6553200"/>
            <a:ext cx="4267200" cy="276999"/>
          </a:xfrm>
          <a:prstGeom prst="rect">
            <a:avLst/>
          </a:prstGeom>
          <a:noFill/>
          <a:ln w="9525">
            <a:noFill/>
            <a:miter lim="800000"/>
            <a:headEnd/>
            <a:tailEnd/>
          </a:ln>
          <a:effectLst/>
        </p:spPr>
        <p:txBody>
          <a:bodyPr wrap="square">
            <a:spAutoFit/>
          </a:bodyPr>
          <a:lstStyle/>
          <a:p>
            <a:pPr algn="l">
              <a:defRPr/>
            </a:pPr>
            <a:r>
              <a:rPr lang="en-US" sz="1200" b="1" i="1" dirty="0" smtClean="0">
                <a:solidFill>
                  <a:srgbClr val="00B050"/>
                </a:solidFill>
              </a:rPr>
              <a:t>Lean Thinking:  1- Introduction </a:t>
            </a:r>
            <a:endParaRPr lang="en-US" sz="1200" b="1" i="1" dirty="0">
              <a:solidFill>
                <a:srgbClr val="00B050"/>
              </a:solidFill>
            </a:endParaRPr>
          </a:p>
        </p:txBody>
      </p:sp>
      <p:cxnSp>
        <p:nvCxnSpPr>
          <p:cNvPr id="19" name="Straight Connector 18"/>
          <p:cNvCxnSpPr/>
          <p:nvPr userDrawn="1"/>
        </p:nvCxnSpPr>
        <p:spPr bwMode="auto">
          <a:xfrm>
            <a:off x="0" y="455612"/>
            <a:ext cx="9144000" cy="1588"/>
          </a:xfrm>
          <a:prstGeom prst="line">
            <a:avLst/>
          </a:prstGeom>
          <a:solidFill>
            <a:schemeClr val="accent1"/>
          </a:solidFill>
          <a:ln w="127000" cap="flat" cmpd="sng" algn="ctr">
            <a:solidFill>
              <a:srgbClr val="00B050"/>
            </a:solidFill>
            <a:prstDash val="solid"/>
            <a:round/>
            <a:headEnd type="none" w="med" len="med"/>
            <a:tailEnd type="none" w="med" len="med"/>
          </a:ln>
          <a:effectLst/>
        </p:spPr>
      </p:cxnSp>
      <p:cxnSp>
        <p:nvCxnSpPr>
          <p:cNvPr id="20" name="Straight Connector 19"/>
          <p:cNvCxnSpPr/>
          <p:nvPr userDrawn="1"/>
        </p:nvCxnSpPr>
        <p:spPr bwMode="auto">
          <a:xfrm>
            <a:off x="0" y="6475412"/>
            <a:ext cx="9144000" cy="1588"/>
          </a:xfrm>
          <a:prstGeom prst="line">
            <a:avLst/>
          </a:prstGeom>
          <a:solidFill>
            <a:schemeClr val="accent1"/>
          </a:solidFill>
          <a:ln w="76200" cap="flat" cmpd="sng" algn="ctr">
            <a:solidFill>
              <a:srgbClr val="00B050"/>
            </a:solidFill>
            <a:prstDash val="solid"/>
            <a:round/>
            <a:headEnd type="none" w="med" len="med"/>
            <a:tailEnd type="none" w="med" len="med"/>
          </a:ln>
          <a:effectLst/>
        </p:spPr>
      </p:cxnSp>
      <p:sp>
        <p:nvSpPr>
          <p:cNvPr id="9" name="Text Box 57"/>
          <p:cNvSpPr txBox="1">
            <a:spLocks noChangeArrowheads="1"/>
          </p:cNvSpPr>
          <p:nvPr userDrawn="1"/>
        </p:nvSpPr>
        <p:spPr bwMode="auto">
          <a:xfrm>
            <a:off x="152400" y="-76200"/>
            <a:ext cx="4267200" cy="523220"/>
          </a:xfrm>
          <a:prstGeom prst="rect">
            <a:avLst/>
          </a:prstGeom>
          <a:noFill/>
          <a:ln w="9525">
            <a:noFill/>
            <a:miter lim="800000"/>
            <a:headEnd/>
            <a:tailEnd/>
          </a:ln>
          <a:effectLst/>
        </p:spPr>
        <p:txBody>
          <a:bodyPr wrap="square">
            <a:spAutoFit/>
          </a:bodyPr>
          <a:lstStyle/>
          <a:p>
            <a:pPr algn="l">
              <a:defRPr/>
            </a:pPr>
            <a:r>
              <a:rPr lang="en-US" sz="2800" b="0" i="0" dirty="0" smtClean="0">
                <a:solidFill>
                  <a:srgbClr val="00B050"/>
                </a:solidFill>
                <a:latin typeface="Impact" pitchFamily="34" charset="0"/>
              </a:rPr>
              <a:t>Information</a:t>
            </a:r>
            <a:endParaRPr lang="en-US" sz="2800" b="0" i="0" dirty="0">
              <a:solidFill>
                <a:srgbClr val="00B050"/>
              </a:solidFill>
              <a:latin typeface="Impact" pitchFamily="34" charset="0"/>
            </a:endParaRPr>
          </a:p>
        </p:txBody>
      </p:sp>
    </p:spTree>
  </p:cSld>
  <p:clrMap bg1="lt1" tx1="dk1" bg2="lt2" tx2="dk2" accent1="accent1" accent2="accent2" accent3="accent3" accent4="accent4" accent5="accent5" accent6="accent6" hlink="hlink" folHlink="folHlink"/>
  <p:sldLayoutIdLst>
    <p:sldLayoutId id="2147483787" r:id="rId1"/>
    <p:sldLayoutId id="2147483786" r:id="rId2"/>
  </p:sldLayoutIdLst>
  <p:transition/>
  <p:timing>
    <p:tnLst>
      <p:par>
        <p:cTn id="1" dur="indefinite" restart="never" nodeType="tmRoot"/>
      </p:par>
    </p:tnLst>
  </p:timing>
  <p:txStyles>
    <p:titleStyle>
      <a:lvl1pPr algn="l" rtl="0" eaLnBrk="1" fontAlgn="base" hangingPunct="1">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2pPr>
      <a:lvl3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3pPr>
      <a:lvl4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4pPr>
      <a:lvl5pPr algn="l" rtl="0" eaLnBrk="1" fontAlgn="base" hangingPunct="1">
        <a:spcBef>
          <a:spcPct val="0"/>
        </a:spcBef>
        <a:spcAft>
          <a:spcPct val="0"/>
        </a:spcAft>
        <a:defRPr sz="4400">
          <a:solidFill>
            <a:schemeClr val="tx2"/>
          </a:solidFill>
          <a:latin typeface="Garamond" pitchFamily="-112"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eaLnBrk="1" fontAlgn="base" hangingPunct="1">
        <a:spcBef>
          <a:spcPct val="20000"/>
        </a:spcBef>
        <a:spcAft>
          <a:spcPct val="0"/>
        </a:spcAft>
        <a:buClrTx/>
        <a:buSzPct val="75000"/>
        <a:buFont typeface="Wingdings" pitchFamily="2" charset="2"/>
        <a:buNone/>
        <a:defRPr sz="2000">
          <a:solidFill>
            <a:srgbClr val="00B050"/>
          </a:solidFill>
          <a:latin typeface="MS Reference Sans Serif" pitchFamily="34" charset="0"/>
          <a:ea typeface="ＭＳ Ｐゴシック" pitchFamily="-65" charset="-128"/>
          <a:cs typeface="MS Reference Sans Serif" pitchFamily="34" charset="0"/>
        </a:defRPr>
      </a:lvl1pPr>
      <a:lvl2pPr marL="742950" indent="-285750" algn="l" rtl="0" eaLnBrk="1" fontAlgn="base" hangingPunct="1">
        <a:spcBef>
          <a:spcPct val="20000"/>
        </a:spcBef>
        <a:spcAft>
          <a:spcPct val="0"/>
        </a:spcAft>
        <a:buClrTx/>
        <a:buSzPct val="75000"/>
        <a:buFont typeface="Wingdings" pitchFamily="2" charset="2"/>
        <a:buChar char="n"/>
        <a:defRPr sz="2400">
          <a:solidFill>
            <a:schemeClr val="tx1"/>
          </a:solidFill>
          <a:latin typeface="MS Reference Sans Serif" pitchFamily="34" charset="0"/>
          <a:ea typeface="ＭＳ Ｐゴシック" pitchFamily="-112" charset="-128"/>
        </a:defRPr>
      </a:lvl2pPr>
      <a:lvl3pPr marL="1143000" indent="-228600" algn="l" rtl="0" eaLnBrk="1" fontAlgn="base" hangingPunct="1">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defRPr>
      </a:lvl3pPr>
      <a:lvl4pPr marL="1600200" indent="-228600" algn="l" rtl="0" eaLnBrk="1" fontAlgn="base" hangingPunct="1">
        <a:spcBef>
          <a:spcPct val="20000"/>
        </a:spcBef>
        <a:spcAft>
          <a:spcPct val="0"/>
        </a:spcAft>
        <a:buClrTx/>
        <a:buFont typeface="Wingdings" pitchFamily="2" charset="2"/>
        <a:buChar char="§"/>
        <a:defRPr sz="2000">
          <a:solidFill>
            <a:schemeClr val="tx1"/>
          </a:solidFill>
          <a:latin typeface="MS Reference Sans Serif" pitchFamily="34" charset="0"/>
          <a:ea typeface="ＭＳ Ｐゴシック" pitchFamily="-112" charset="-128"/>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0" y="914400"/>
            <a:ext cx="9144000" cy="2438400"/>
          </a:xfrm>
        </p:spPr>
        <p:txBody>
          <a:bodyPr/>
          <a:lstStyle/>
          <a:p>
            <a:r>
              <a:rPr lang="en-US" dirty="0" smtClean="0"/>
              <a:t>Flow Time Problems </a:t>
            </a:r>
            <a:br>
              <a:rPr lang="en-US" dirty="0" smtClean="0"/>
            </a:br>
            <a:r>
              <a:rPr lang="en-US" dirty="0" smtClean="0"/>
              <a:t>Set 2</a:t>
            </a:r>
            <a:br>
              <a:rPr lang="en-US" dirty="0" smtClean="0"/>
            </a:br>
            <a:r>
              <a:rPr lang="en-US" sz="2400" dirty="0" smtClean="0"/>
              <a:t>This  is indeed Christine Cookies modified in MBPF 2</a:t>
            </a:r>
            <a:r>
              <a:rPr lang="en-US" sz="2400" baseline="30000" dirty="0" smtClean="0"/>
              <a:t>nd</a:t>
            </a:r>
            <a:r>
              <a:rPr lang="en-US" sz="2400" dirty="0" smtClean="0"/>
              <a:t> Edition </a:t>
            </a:r>
            <a:endParaRPr lang="en-US" sz="2400" dirty="0" smtClean="0">
              <a:ea typeface="ＭＳ Ｐゴシック" charset="-128"/>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7620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5363" name="Text Box 3"/>
          <p:cNvSpPr txBox="1">
            <a:spLocks noChangeArrowheads="1"/>
          </p:cNvSpPr>
          <p:nvPr/>
        </p:nvSpPr>
        <p:spPr bwMode="auto">
          <a:xfrm>
            <a:off x="1600200" y="4191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5364" name="Text Box 4"/>
          <p:cNvSpPr txBox="1">
            <a:spLocks noChangeArrowheads="1"/>
          </p:cNvSpPr>
          <p:nvPr/>
        </p:nvSpPr>
        <p:spPr bwMode="auto">
          <a:xfrm>
            <a:off x="83185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5365" name="Text Box 5"/>
          <p:cNvSpPr txBox="1">
            <a:spLocks noChangeArrowheads="1"/>
          </p:cNvSpPr>
          <p:nvPr/>
        </p:nvSpPr>
        <p:spPr bwMode="auto">
          <a:xfrm>
            <a:off x="17526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5366" name="Text Box 6"/>
          <p:cNvSpPr txBox="1">
            <a:spLocks noChangeArrowheads="1"/>
          </p:cNvSpPr>
          <p:nvPr/>
        </p:nvSpPr>
        <p:spPr bwMode="auto">
          <a:xfrm>
            <a:off x="24384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5367" name="Text Box 7"/>
          <p:cNvSpPr txBox="1">
            <a:spLocks noChangeArrowheads="1"/>
          </p:cNvSpPr>
          <p:nvPr/>
        </p:nvSpPr>
        <p:spPr bwMode="auto">
          <a:xfrm>
            <a:off x="41148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5368" name="Text Box 8"/>
          <p:cNvSpPr txBox="1">
            <a:spLocks noChangeArrowheads="1"/>
          </p:cNvSpPr>
          <p:nvPr/>
        </p:nvSpPr>
        <p:spPr bwMode="auto">
          <a:xfrm>
            <a:off x="42672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5369" name="Line 9"/>
          <p:cNvSpPr>
            <a:spLocks noChangeShapeType="1"/>
          </p:cNvSpPr>
          <p:nvPr/>
        </p:nvSpPr>
        <p:spPr bwMode="auto">
          <a:xfrm flipV="1">
            <a:off x="1295400" y="2895600"/>
            <a:ext cx="2057400" cy="0"/>
          </a:xfrm>
          <a:prstGeom prst="line">
            <a:avLst/>
          </a:prstGeom>
          <a:noFill/>
          <a:ln w="9525">
            <a:solidFill>
              <a:schemeClr val="tx1"/>
            </a:solidFill>
            <a:round/>
            <a:headEnd/>
            <a:tailEnd type="arrow" w="med" len="med"/>
          </a:ln>
          <a:effectLst/>
        </p:spPr>
        <p:txBody>
          <a:bodyPr/>
          <a:lstStyle/>
          <a:p>
            <a:endParaRPr lang="en-US"/>
          </a:p>
        </p:txBody>
      </p:sp>
      <p:sp>
        <p:nvSpPr>
          <p:cNvPr id="15370" name="Line 10"/>
          <p:cNvSpPr>
            <a:spLocks noChangeShapeType="1"/>
          </p:cNvSpPr>
          <p:nvPr/>
        </p:nvSpPr>
        <p:spPr bwMode="auto">
          <a:xfrm>
            <a:off x="609600" y="2895600"/>
            <a:ext cx="152400" cy="0"/>
          </a:xfrm>
          <a:prstGeom prst="line">
            <a:avLst/>
          </a:prstGeom>
          <a:noFill/>
          <a:ln w="9525">
            <a:solidFill>
              <a:schemeClr val="tx1"/>
            </a:solidFill>
            <a:round/>
            <a:headEnd/>
            <a:tailEnd type="arrow" w="med" len="med"/>
          </a:ln>
          <a:effectLst/>
        </p:spPr>
        <p:txBody>
          <a:bodyPr/>
          <a:lstStyle/>
          <a:p>
            <a:endParaRPr lang="en-US"/>
          </a:p>
        </p:txBody>
      </p:sp>
      <p:grpSp>
        <p:nvGrpSpPr>
          <p:cNvPr id="2" name="Group 11"/>
          <p:cNvGrpSpPr>
            <a:grpSpLocks/>
          </p:cNvGrpSpPr>
          <p:nvPr/>
        </p:nvGrpSpPr>
        <p:grpSpPr bwMode="auto">
          <a:xfrm>
            <a:off x="304800" y="1004888"/>
            <a:ext cx="2667000" cy="671512"/>
            <a:chOff x="0" y="2160"/>
            <a:chExt cx="1680" cy="423"/>
          </a:xfrm>
        </p:grpSpPr>
        <p:sp>
          <p:nvSpPr>
            <p:cNvPr id="15372" name="Text Box 12"/>
            <p:cNvSpPr txBox="1">
              <a:spLocks noChangeArrowheads="1"/>
            </p:cNvSpPr>
            <p:nvPr/>
          </p:nvSpPr>
          <p:spPr bwMode="auto">
            <a:xfrm>
              <a:off x="0"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5373" name="AutoShape 13"/>
            <p:cNvSpPr>
              <a:spLocks noChangeArrowheads="1"/>
            </p:cNvSpPr>
            <p:nvPr/>
          </p:nvSpPr>
          <p:spPr bwMode="auto">
            <a:xfrm>
              <a:off x="432" y="2208"/>
              <a:ext cx="144" cy="144"/>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5374" name="Text Box 14"/>
            <p:cNvSpPr txBox="1">
              <a:spLocks noChangeArrowheads="1"/>
            </p:cNvSpPr>
            <p:nvPr/>
          </p:nvSpPr>
          <p:spPr bwMode="auto">
            <a:xfrm>
              <a:off x="672"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5375" name="AutoShape 15"/>
            <p:cNvSpPr>
              <a:spLocks noChangeArrowheads="1"/>
            </p:cNvSpPr>
            <p:nvPr/>
          </p:nvSpPr>
          <p:spPr bwMode="auto">
            <a:xfrm>
              <a:off x="1104" y="2208"/>
              <a:ext cx="144" cy="144"/>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5376" name="Text Box 16"/>
            <p:cNvSpPr txBox="1">
              <a:spLocks noChangeArrowheads="1"/>
            </p:cNvSpPr>
            <p:nvPr/>
          </p:nvSpPr>
          <p:spPr bwMode="auto">
            <a:xfrm>
              <a:off x="1344"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5377" name="Text Box 17"/>
            <p:cNvSpPr txBox="1">
              <a:spLocks noChangeArrowheads="1"/>
            </p:cNvSpPr>
            <p:nvPr/>
          </p:nvSpPr>
          <p:spPr bwMode="auto">
            <a:xfrm>
              <a:off x="672" y="2448"/>
              <a:ext cx="359" cy="135"/>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5378" name="Text Box 18"/>
            <p:cNvSpPr txBox="1">
              <a:spLocks noChangeArrowheads="1"/>
            </p:cNvSpPr>
            <p:nvPr/>
          </p:nvSpPr>
          <p:spPr bwMode="auto">
            <a:xfrm>
              <a:off x="1440" y="2448"/>
              <a:ext cx="148" cy="135"/>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5379" name="Line 19"/>
            <p:cNvSpPr>
              <a:spLocks noChangeShapeType="1"/>
            </p:cNvSpPr>
            <p:nvPr/>
          </p:nvSpPr>
          <p:spPr bwMode="auto">
            <a:xfrm>
              <a:off x="336" y="2304"/>
              <a:ext cx="96" cy="1"/>
            </a:xfrm>
            <a:prstGeom prst="line">
              <a:avLst/>
            </a:prstGeom>
            <a:noFill/>
            <a:ln w="9525">
              <a:solidFill>
                <a:schemeClr val="tx1"/>
              </a:solidFill>
              <a:round/>
              <a:headEnd/>
              <a:tailEnd type="arrow" w="med" len="med"/>
            </a:ln>
            <a:effectLst/>
          </p:spPr>
          <p:txBody>
            <a:bodyPr/>
            <a:lstStyle/>
            <a:p>
              <a:endParaRPr lang="en-US"/>
            </a:p>
          </p:txBody>
        </p:sp>
        <p:sp>
          <p:nvSpPr>
            <p:cNvPr id="15380" name="Line 20"/>
            <p:cNvSpPr>
              <a:spLocks noChangeShapeType="1"/>
            </p:cNvSpPr>
            <p:nvPr/>
          </p:nvSpPr>
          <p:spPr bwMode="auto">
            <a:xfrm>
              <a:off x="1248" y="2304"/>
              <a:ext cx="96" cy="1"/>
            </a:xfrm>
            <a:prstGeom prst="line">
              <a:avLst/>
            </a:prstGeom>
            <a:noFill/>
            <a:ln w="9525">
              <a:solidFill>
                <a:schemeClr val="tx1"/>
              </a:solidFill>
              <a:round/>
              <a:headEnd/>
              <a:tailEnd type="arrow" w="med" len="med"/>
            </a:ln>
            <a:effectLst/>
          </p:spPr>
          <p:txBody>
            <a:bodyPr/>
            <a:lstStyle/>
            <a:p>
              <a:endParaRPr lang="en-US"/>
            </a:p>
          </p:txBody>
        </p:sp>
        <p:sp>
          <p:nvSpPr>
            <p:cNvPr id="15381" name="Line 21"/>
            <p:cNvSpPr>
              <a:spLocks noChangeShapeType="1"/>
            </p:cNvSpPr>
            <p:nvPr/>
          </p:nvSpPr>
          <p:spPr bwMode="auto">
            <a:xfrm>
              <a:off x="1008" y="2304"/>
              <a:ext cx="96" cy="1"/>
            </a:xfrm>
            <a:prstGeom prst="line">
              <a:avLst/>
            </a:prstGeom>
            <a:noFill/>
            <a:ln w="9525">
              <a:solidFill>
                <a:schemeClr val="tx1"/>
              </a:solidFill>
              <a:round/>
              <a:headEnd/>
              <a:tailEnd type="arrow" w="med" len="med"/>
            </a:ln>
            <a:effectLst/>
          </p:spPr>
          <p:txBody>
            <a:bodyPr/>
            <a:lstStyle/>
            <a:p>
              <a:endParaRPr lang="en-US"/>
            </a:p>
          </p:txBody>
        </p:sp>
        <p:sp>
          <p:nvSpPr>
            <p:cNvPr id="15382" name="Line 22"/>
            <p:cNvSpPr>
              <a:spLocks noChangeShapeType="1"/>
            </p:cNvSpPr>
            <p:nvPr/>
          </p:nvSpPr>
          <p:spPr bwMode="auto">
            <a:xfrm>
              <a:off x="576" y="2304"/>
              <a:ext cx="96" cy="1"/>
            </a:xfrm>
            <a:prstGeom prst="line">
              <a:avLst/>
            </a:prstGeom>
            <a:noFill/>
            <a:ln w="9525">
              <a:solidFill>
                <a:schemeClr val="tx1"/>
              </a:solidFill>
              <a:round/>
              <a:headEnd/>
              <a:tailEnd type="arrow" w="med" len="med"/>
            </a:ln>
            <a:effectLst/>
          </p:spPr>
          <p:txBody>
            <a:bodyPr/>
            <a:lstStyle/>
            <a:p>
              <a:endParaRPr lang="en-US"/>
            </a:p>
          </p:txBody>
        </p:sp>
      </p:grpSp>
      <p:sp>
        <p:nvSpPr>
          <p:cNvPr id="15383" name="Line 23"/>
          <p:cNvSpPr>
            <a:spLocks noChangeShapeType="1"/>
          </p:cNvSpPr>
          <p:nvPr/>
        </p:nvSpPr>
        <p:spPr bwMode="auto">
          <a:xfrm>
            <a:off x="381000" y="3581400"/>
            <a:ext cx="228600" cy="0"/>
          </a:xfrm>
          <a:prstGeom prst="line">
            <a:avLst/>
          </a:prstGeom>
          <a:noFill/>
          <a:ln w="9525">
            <a:solidFill>
              <a:schemeClr val="tx1"/>
            </a:solidFill>
            <a:round/>
            <a:headEnd/>
            <a:tailEnd type="arrow" w="med" len="med"/>
          </a:ln>
          <a:effectLst/>
        </p:spPr>
        <p:txBody>
          <a:bodyPr/>
          <a:lstStyle/>
          <a:p>
            <a:endParaRPr lang="en-US"/>
          </a:p>
        </p:txBody>
      </p:sp>
      <p:sp>
        <p:nvSpPr>
          <p:cNvPr id="15384" name="Line 24"/>
          <p:cNvSpPr>
            <a:spLocks noChangeShapeType="1"/>
          </p:cNvSpPr>
          <p:nvPr/>
        </p:nvSpPr>
        <p:spPr bwMode="auto">
          <a:xfrm>
            <a:off x="381000" y="3733800"/>
            <a:ext cx="228600" cy="0"/>
          </a:xfrm>
          <a:prstGeom prst="line">
            <a:avLst/>
          </a:prstGeom>
          <a:noFill/>
          <a:ln w="9525">
            <a:solidFill>
              <a:schemeClr val="tx1"/>
            </a:solidFill>
            <a:round/>
            <a:headEnd/>
            <a:tailEnd type="arrow" w="med" len="med"/>
          </a:ln>
          <a:effectLst/>
        </p:spPr>
        <p:txBody>
          <a:bodyPr/>
          <a:lstStyle/>
          <a:p>
            <a:endParaRPr lang="en-US"/>
          </a:p>
        </p:txBody>
      </p:sp>
      <p:sp>
        <p:nvSpPr>
          <p:cNvPr id="15385" name="Line 25"/>
          <p:cNvSpPr>
            <a:spLocks noChangeShapeType="1"/>
          </p:cNvSpPr>
          <p:nvPr/>
        </p:nvSpPr>
        <p:spPr bwMode="auto">
          <a:xfrm flipV="1">
            <a:off x="609600" y="2895600"/>
            <a:ext cx="0" cy="685800"/>
          </a:xfrm>
          <a:prstGeom prst="line">
            <a:avLst/>
          </a:prstGeom>
          <a:noFill/>
          <a:ln w="9525">
            <a:solidFill>
              <a:schemeClr val="tx1"/>
            </a:solidFill>
            <a:round/>
            <a:headEnd/>
            <a:tailEnd/>
          </a:ln>
          <a:effectLst/>
        </p:spPr>
        <p:txBody>
          <a:bodyPr/>
          <a:lstStyle/>
          <a:p>
            <a:endParaRPr lang="en-US"/>
          </a:p>
        </p:txBody>
      </p:sp>
      <p:sp>
        <p:nvSpPr>
          <p:cNvPr id="15386" name="Line 26"/>
          <p:cNvSpPr>
            <a:spLocks noChangeShapeType="1"/>
          </p:cNvSpPr>
          <p:nvPr/>
        </p:nvSpPr>
        <p:spPr bwMode="auto">
          <a:xfrm flipV="1">
            <a:off x="609600" y="3733800"/>
            <a:ext cx="0" cy="685800"/>
          </a:xfrm>
          <a:prstGeom prst="line">
            <a:avLst/>
          </a:prstGeom>
          <a:noFill/>
          <a:ln w="9525">
            <a:solidFill>
              <a:schemeClr val="tx1"/>
            </a:solidFill>
            <a:round/>
            <a:headEnd/>
            <a:tailEnd/>
          </a:ln>
          <a:effectLst/>
        </p:spPr>
        <p:txBody>
          <a:bodyPr/>
          <a:lstStyle/>
          <a:p>
            <a:endParaRPr lang="en-US"/>
          </a:p>
        </p:txBody>
      </p:sp>
      <p:sp>
        <p:nvSpPr>
          <p:cNvPr id="15387" name="Text Box 27"/>
          <p:cNvSpPr txBox="1">
            <a:spLocks noChangeArrowheads="1"/>
          </p:cNvSpPr>
          <p:nvPr/>
        </p:nvSpPr>
        <p:spPr bwMode="auto">
          <a:xfrm>
            <a:off x="762000" y="2667000"/>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5388" name="Text Box 28"/>
          <p:cNvSpPr txBox="1">
            <a:spLocks noChangeArrowheads="1"/>
          </p:cNvSpPr>
          <p:nvPr/>
        </p:nvSpPr>
        <p:spPr bwMode="auto">
          <a:xfrm>
            <a:off x="914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5389" name="Text Box 29"/>
          <p:cNvSpPr txBox="1">
            <a:spLocks noChangeArrowheads="1"/>
          </p:cNvSpPr>
          <p:nvPr/>
        </p:nvSpPr>
        <p:spPr bwMode="auto">
          <a:xfrm>
            <a:off x="3276600" y="4191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5390" name="Text Box 30"/>
          <p:cNvSpPr txBox="1">
            <a:spLocks noChangeArrowheads="1"/>
          </p:cNvSpPr>
          <p:nvPr/>
        </p:nvSpPr>
        <p:spPr bwMode="auto">
          <a:xfrm>
            <a:off x="34290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5391" name="Text Box 31"/>
          <p:cNvSpPr txBox="1">
            <a:spLocks noChangeArrowheads="1"/>
          </p:cNvSpPr>
          <p:nvPr/>
        </p:nvSpPr>
        <p:spPr bwMode="auto">
          <a:xfrm>
            <a:off x="33528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5392" name="Text Box 32"/>
          <p:cNvSpPr txBox="1">
            <a:spLocks noChangeArrowheads="1"/>
          </p:cNvSpPr>
          <p:nvPr/>
        </p:nvSpPr>
        <p:spPr bwMode="auto">
          <a:xfrm>
            <a:off x="4191000" y="2667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5393" name="Text Box 33"/>
          <p:cNvSpPr txBox="1">
            <a:spLocks noChangeArrowheads="1"/>
          </p:cNvSpPr>
          <p:nvPr/>
        </p:nvSpPr>
        <p:spPr bwMode="auto">
          <a:xfrm>
            <a:off x="342265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5394" name="Text Box 34"/>
          <p:cNvSpPr txBox="1">
            <a:spLocks noChangeArrowheads="1"/>
          </p:cNvSpPr>
          <p:nvPr/>
        </p:nvSpPr>
        <p:spPr bwMode="auto">
          <a:xfrm>
            <a:off x="4343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5395" name="Text Box 35"/>
          <p:cNvSpPr txBox="1">
            <a:spLocks noChangeArrowheads="1"/>
          </p:cNvSpPr>
          <p:nvPr/>
        </p:nvSpPr>
        <p:spPr bwMode="auto">
          <a:xfrm>
            <a:off x="50292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5396" name="Text Box 36"/>
          <p:cNvSpPr txBox="1">
            <a:spLocks noChangeArrowheads="1"/>
          </p:cNvSpPr>
          <p:nvPr/>
        </p:nvSpPr>
        <p:spPr bwMode="auto">
          <a:xfrm>
            <a:off x="67056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5397" name="Text Box 37"/>
          <p:cNvSpPr txBox="1">
            <a:spLocks noChangeArrowheads="1"/>
          </p:cNvSpPr>
          <p:nvPr/>
        </p:nvSpPr>
        <p:spPr bwMode="auto">
          <a:xfrm>
            <a:off x="68580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5398" name="Text Box 38"/>
          <p:cNvSpPr txBox="1">
            <a:spLocks noChangeArrowheads="1"/>
          </p:cNvSpPr>
          <p:nvPr/>
        </p:nvSpPr>
        <p:spPr bwMode="auto">
          <a:xfrm>
            <a:off x="5867400" y="2667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5399" name="Text Box 39"/>
          <p:cNvSpPr txBox="1">
            <a:spLocks noChangeArrowheads="1"/>
          </p:cNvSpPr>
          <p:nvPr/>
        </p:nvSpPr>
        <p:spPr bwMode="auto">
          <a:xfrm>
            <a:off x="60198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5400" name="Line 40"/>
          <p:cNvSpPr>
            <a:spLocks noChangeShapeType="1"/>
          </p:cNvSpPr>
          <p:nvPr/>
        </p:nvSpPr>
        <p:spPr bwMode="auto">
          <a:xfrm>
            <a:off x="609600" y="4419600"/>
            <a:ext cx="152400" cy="0"/>
          </a:xfrm>
          <a:prstGeom prst="line">
            <a:avLst/>
          </a:prstGeom>
          <a:noFill/>
          <a:ln w="9525">
            <a:solidFill>
              <a:schemeClr val="tx1"/>
            </a:solidFill>
            <a:round/>
            <a:headEnd/>
            <a:tailEnd type="arrow" w="med" len="med"/>
          </a:ln>
          <a:effectLst/>
        </p:spPr>
        <p:txBody>
          <a:bodyPr/>
          <a:lstStyle/>
          <a:p>
            <a:endParaRPr lang="en-US"/>
          </a:p>
        </p:txBody>
      </p:sp>
      <p:sp>
        <p:nvSpPr>
          <p:cNvPr id="15401" name="Line 41"/>
          <p:cNvSpPr>
            <a:spLocks noChangeShapeType="1"/>
          </p:cNvSpPr>
          <p:nvPr/>
        </p:nvSpPr>
        <p:spPr bwMode="auto">
          <a:xfrm flipV="1">
            <a:off x="12954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2" name="Line 42"/>
          <p:cNvSpPr>
            <a:spLocks noChangeShapeType="1"/>
          </p:cNvSpPr>
          <p:nvPr/>
        </p:nvSpPr>
        <p:spPr bwMode="auto">
          <a:xfrm flipV="1">
            <a:off x="38862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3" name="Line 43"/>
          <p:cNvSpPr>
            <a:spLocks noChangeShapeType="1"/>
          </p:cNvSpPr>
          <p:nvPr/>
        </p:nvSpPr>
        <p:spPr bwMode="auto">
          <a:xfrm flipV="1">
            <a:off x="2143125" y="4400550"/>
            <a:ext cx="304800" cy="0"/>
          </a:xfrm>
          <a:prstGeom prst="line">
            <a:avLst/>
          </a:prstGeom>
          <a:noFill/>
          <a:ln w="9525">
            <a:solidFill>
              <a:schemeClr val="tx1"/>
            </a:solidFill>
            <a:round/>
            <a:headEnd/>
            <a:tailEnd type="arrow" w="med" len="med"/>
          </a:ln>
          <a:effectLst/>
        </p:spPr>
        <p:txBody>
          <a:bodyPr/>
          <a:lstStyle/>
          <a:p>
            <a:endParaRPr lang="en-US"/>
          </a:p>
        </p:txBody>
      </p:sp>
      <p:sp>
        <p:nvSpPr>
          <p:cNvPr id="15404" name="Line 44"/>
          <p:cNvSpPr>
            <a:spLocks noChangeShapeType="1"/>
          </p:cNvSpPr>
          <p:nvPr/>
        </p:nvSpPr>
        <p:spPr bwMode="auto">
          <a:xfrm flipV="1">
            <a:off x="47244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5" name="Line 45"/>
          <p:cNvSpPr>
            <a:spLocks noChangeShapeType="1"/>
          </p:cNvSpPr>
          <p:nvPr/>
        </p:nvSpPr>
        <p:spPr bwMode="auto">
          <a:xfrm flipV="1">
            <a:off x="29718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6" name="Line 46"/>
          <p:cNvSpPr>
            <a:spLocks noChangeShapeType="1"/>
          </p:cNvSpPr>
          <p:nvPr/>
        </p:nvSpPr>
        <p:spPr bwMode="auto">
          <a:xfrm flipV="1">
            <a:off x="55626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7" name="Line 47"/>
          <p:cNvSpPr>
            <a:spLocks noChangeShapeType="1"/>
          </p:cNvSpPr>
          <p:nvPr/>
        </p:nvSpPr>
        <p:spPr bwMode="auto">
          <a:xfrm flipV="1">
            <a:off x="38100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8" name="Line 48"/>
          <p:cNvSpPr>
            <a:spLocks noChangeShapeType="1"/>
          </p:cNvSpPr>
          <p:nvPr/>
        </p:nvSpPr>
        <p:spPr bwMode="auto">
          <a:xfrm flipV="1">
            <a:off x="64008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9" name="Line 49"/>
          <p:cNvSpPr>
            <a:spLocks noChangeShapeType="1"/>
          </p:cNvSpPr>
          <p:nvPr/>
        </p:nvSpPr>
        <p:spPr bwMode="auto">
          <a:xfrm>
            <a:off x="4648200" y="4419600"/>
            <a:ext cx="2819400" cy="0"/>
          </a:xfrm>
          <a:prstGeom prst="line">
            <a:avLst/>
          </a:prstGeom>
          <a:noFill/>
          <a:ln w="9525">
            <a:solidFill>
              <a:schemeClr val="tx1"/>
            </a:solidFill>
            <a:round/>
            <a:headEnd/>
            <a:tailEnd/>
          </a:ln>
          <a:effectLst/>
        </p:spPr>
        <p:txBody>
          <a:bodyPr/>
          <a:lstStyle/>
          <a:p>
            <a:endParaRPr lang="en-US"/>
          </a:p>
        </p:txBody>
      </p:sp>
      <p:sp>
        <p:nvSpPr>
          <p:cNvPr id="15410" name="Line 50"/>
          <p:cNvSpPr>
            <a:spLocks noChangeShapeType="1"/>
          </p:cNvSpPr>
          <p:nvPr/>
        </p:nvSpPr>
        <p:spPr bwMode="auto">
          <a:xfrm>
            <a:off x="7239000" y="2895600"/>
            <a:ext cx="228600" cy="0"/>
          </a:xfrm>
          <a:prstGeom prst="line">
            <a:avLst/>
          </a:prstGeom>
          <a:noFill/>
          <a:ln w="9525">
            <a:solidFill>
              <a:schemeClr val="tx1"/>
            </a:solidFill>
            <a:round/>
            <a:headEnd/>
            <a:tailEnd/>
          </a:ln>
          <a:effectLst/>
        </p:spPr>
        <p:txBody>
          <a:bodyPr/>
          <a:lstStyle/>
          <a:p>
            <a:endParaRPr lang="en-US"/>
          </a:p>
        </p:txBody>
      </p:sp>
      <p:sp>
        <p:nvSpPr>
          <p:cNvPr id="15411" name="Line 51"/>
          <p:cNvSpPr>
            <a:spLocks noChangeShapeType="1"/>
          </p:cNvSpPr>
          <p:nvPr/>
        </p:nvSpPr>
        <p:spPr bwMode="auto">
          <a:xfrm>
            <a:off x="2971800" y="4267200"/>
            <a:ext cx="152400" cy="0"/>
          </a:xfrm>
          <a:prstGeom prst="line">
            <a:avLst/>
          </a:prstGeom>
          <a:noFill/>
          <a:ln w="9525">
            <a:solidFill>
              <a:schemeClr val="tx1"/>
            </a:solidFill>
            <a:round/>
            <a:headEnd/>
            <a:tailEnd/>
          </a:ln>
          <a:effectLst/>
        </p:spPr>
        <p:txBody>
          <a:bodyPr/>
          <a:lstStyle/>
          <a:p>
            <a:endParaRPr lang="en-US"/>
          </a:p>
        </p:txBody>
      </p:sp>
      <p:sp>
        <p:nvSpPr>
          <p:cNvPr id="15412" name="Line 52"/>
          <p:cNvSpPr>
            <a:spLocks noChangeShapeType="1"/>
          </p:cNvSpPr>
          <p:nvPr/>
        </p:nvSpPr>
        <p:spPr bwMode="auto">
          <a:xfrm flipH="1" flipV="1">
            <a:off x="3124200" y="3048000"/>
            <a:ext cx="0" cy="1219200"/>
          </a:xfrm>
          <a:prstGeom prst="line">
            <a:avLst/>
          </a:prstGeom>
          <a:noFill/>
          <a:ln w="9525">
            <a:solidFill>
              <a:schemeClr val="tx1"/>
            </a:solidFill>
            <a:round/>
            <a:headEnd/>
            <a:tailEnd/>
          </a:ln>
          <a:effectLst/>
        </p:spPr>
        <p:txBody>
          <a:bodyPr/>
          <a:lstStyle/>
          <a:p>
            <a:endParaRPr lang="en-US"/>
          </a:p>
        </p:txBody>
      </p:sp>
      <p:sp>
        <p:nvSpPr>
          <p:cNvPr id="15413" name="Line 53"/>
          <p:cNvSpPr>
            <a:spLocks noChangeShapeType="1"/>
          </p:cNvSpPr>
          <p:nvPr/>
        </p:nvSpPr>
        <p:spPr bwMode="auto">
          <a:xfrm flipV="1">
            <a:off x="3124200" y="3048000"/>
            <a:ext cx="228600" cy="0"/>
          </a:xfrm>
          <a:prstGeom prst="line">
            <a:avLst/>
          </a:prstGeom>
          <a:noFill/>
          <a:ln w="9525">
            <a:solidFill>
              <a:schemeClr val="tx1"/>
            </a:solidFill>
            <a:round/>
            <a:headEnd/>
            <a:tailEnd type="arrow" w="med" len="med"/>
          </a:ln>
          <a:effectLst/>
        </p:spPr>
        <p:txBody>
          <a:bodyPr/>
          <a:lstStyle/>
          <a:p>
            <a:endParaRPr lang="en-US"/>
          </a:p>
        </p:txBody>
      </p:sp>
      <p:sp>
        <p:nvSpPr>
          <p:cNvPr id="15414" name="Line 54"/>
          <p:cNvSpPr>
            <a:spLocks noChangeShapeType="1"/>
          </p:cNvSpPr>
          <p:nvPr/>
        </p:nvSpPr>
        <p:spPr bwMode="auto">
          <a:xfrm>
            <a:off x="2971800" y="1157288"/>
            <a:ext cx="228600" cy="0"/>
          </a:xfrm>
          <a:prstGeom prst="line">
            <a:avLst/>
          </a:prstGeom>
          <a:noFill/>
          <a:ln w="9525">
            <a:solidFill>
              <a:schemeClr val="tx1"/>
            </a:solidFill>
            <a:round/>
            <a:headEnd/>
            <a:tailEnd/>
          </a:ln>
          <a:effectLst/>
        </p:spPr>
        <p:txBody>
          <a:bodyPr/>
          <a:lstStyle/>
          <a:p>
            <a:endParaRPr lang="en-US"/>
          </a:p>
        </p:txBody>
      </p:sp>
      <p:sp>
        <p:nvSpPr>
          <p:cNvPr id="15415" name="Line 55"/>
          <p:cNvSpPr>
            <a:spLocks noChangeShapeType="1"/>
          </p:cNvSpPr>
          <p:nvPr/>
        </p:nvSpPr>
        <p:spPr bwMode="auto">
          <a:xfrm>
            <a:off x="2971800" y="1309688"/>
            <a:ext cx="228600" cy="0"/>
          </a:xfrm>
          <a:prstGeom prst="line">
            <a:avLst/>
          </a:prstGeom>
          <a:noFill/>
          <a:ln w="9525">
            <a:solidFill>
              <a:schemeClr val="tx1"/>
            </a:solidFill>
            <a:round/>
            <a:headEnd/>
            <a:tailEnd/>
          </a:ln>
          <a:effectLst/>
        </p:spPr>
        <p:txBody>
          <a:bodyPr/>
          <a:lstStyle/>
          <a:p>
            <a:endParaRPr lang="en-US"/>
          </a:p>
        </p:txBody>
      </p:sp>
      <p:sp>
        <p:nvSpPr>
          <p:cNvPr id="15416" name="Line 56"/>
          <p:cNvSpPr>
            <a:spLocks noChangeShapeType="1"/>
          </p:cNvSpPr>
          <p:nvPr/>
        </p:nvSpPr>
        <p:spPr bwMode="auto">
          <a:xfrm flipV="1">
            <a:off x="7467600" y="2895600"/>
            <a:ext cx="0" cy="609600"/>
          </a:xfrm>
          <a:prstGeom prst="line">
            <a:avLst/>
          </a:prstGeom>
          <a:noFill/>
          <a:ln w="9525">
            <a:solidFill>
              <a:schemeClr val="tx1"/>
            </a:solidFill>
            <a:round/>
            <a:headEnd/>
            <a:tailEnd/>
          </a:ln>
          <a:effectLst/>
        </p:spPr>
        <p:txBody>
          <a:bodyPr/>
          <a:lstStyle/>
          <a:p>
            <a:endParaRPr lang="en-US"/>
          </a:p>
        </p:txBody>
      </p:sp>
      <p:sp>
        <p:nvSpPr>
          <p:cNvPr id="15417" name="Line 57"/>
          <p:cNvSpPr>
            <a:spLocks noChangeShapeType="1"/>
          </p:cNvSpPr>
          <p:nvPr/>
        </p:nvSpPr>
        <p:spPr bwMode="auto">
          <a:xfrm flipH="1" flipV="1">
            <a:off x="7467600" y="3657600"/>
            <a:ext cx="0" cy="762000"/>
          </a:xfrm>
          <a:prstGeom prst="line">
            <a:avLst/>
          </a:prstGeom>
          <a:noFill/>
          <a:ln w="9525">
            <a:solidFill>
              <a:schemeClr val="tx1"/>
            </a:solidFill>
            <a:round/>
            <a:headEnd/>
            <a:tailEnd/>
          </a:ln>
          <a:effectLst/>
        </p:spPr>
        <p:txBody>
          <a:bodyPr/>
          <a:lstStyle/>
          <a:p>
            <a:endParaRPr lang="en-US"/>
          </a:p>
        </p:txBody>
      </p:sp>
      <p:sp>
        <p:nvSpPr>
          <p:cNvPr id="15418" name="Line 58"/>
          <p:cNvSpPr>
            <a:spLocks noChangeShapeType="1"/>
          </p:cNvSpPr>
          <p:nvPr/>
        </p:nvSpPr>
        <p:spPr bwMode="auto">
          <a:xfrm>
            <a:off x="7467600" y="3505200"/>
            <a:ext cx="228600" cy="0"/>
          </a:xfrm>
          <a:prstGeom prst="line">
            <a:avLst/>
          </a:prstGeom>
          <a:noFill/>
          <a:ln w="9525">
            <a:solidFill>
              <a:schemeClr val="tx1"/>
            </a:solidFill>
            <a:round/>
            <a:headEnd/>
            <a:tailEnd type="arrow" w="med" len="med"/>
          </a:ln>
          <a:effectLst/>
        </p:spPr>
        <p:txBody>
          <a:bodyPr/>
          <a:lstStyle/>
          <a:p>
            <a:endParaRPr lang="en-US"/>
          </a:p>
        </p:txBody>
      </p:sp>
      <p:sp>
        <p:nvSpPr>
          <p:cNvPr id="15419" name="Line 59"/>
          <p:cNvSpPr>
            <a:spLocks noChangeShapeType="1"/>
          </p:cNvSpPr>
          <p:nvPr/>
        </p:nvSpPr>
        <p:spPr bwMode="auto">
          <a:xfrm>
            <a:off x="7467600" y="3657600"/>
            <a:ext cx="228600" cy="0"/>
          </a:xfrm>
          <a:prstGeom prst="line">
            <a:avLst/>
          </a:prstGeom>
          <a:noFill/>
          <a:ln w="9525">
            <a:solidFill>
              <a:schemeClr val="tx1"/>
            </a:solidFill>
            <a:round/>
            <a:headEnd/>
            <a:tailEnd type="arrow" w="med" len="med"/>
          </a:ln>
          <a:effectLst/>
        </p:spPr>
        <p:txBody>
          <a:bodyPr/>
          <a:lstStyle/>
          <a:p>
            <a:endParaRPr lang="en-US"/>
          </a:p>
        </p:txBody>
      </p:sp>
      <p:sp>
        <p:nvSpPr>
          <p:cNvPr id="15420" name="Text Box 60"/>
          <p:cNvSpPr txBox="1">
            <a:spLocks noChangeArrowheads="1"/>
          </p:cNvSpPr>
          <p:nvPr/>
        </p:nvSpPr>
        <p:spPr bwMode="auto">
          <a:xfrm>
            <a:off x="8077200" y="32766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15421" name="AutoShape 61"/>
          <p:cNvSpPr>
            <a:spLocks noChangeArrowheads="1"/>
          </p:cNvSpPr>
          <p:nvPr/>
        </p:nvSpPr>
        <p:spPr bwMode="auto">
          <a:xfrm>
            <a:off x="7696200" y="3429000"/>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5422" name="Text Box 62"/>
          <p:cNvSpPr txBox="1">
            <a:spLocks noChangeArrowheads="1"/>
          </p:cNvSpPr>
          <p:nvPr/>
        </p:nvSpPr>
        <p:spPr bwMode="auto">
          <a:xfrm>
            <a:off x="8077200" y="3733800"/>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5423" name="Line 63"/>
          <p:cNvSpPr>
            <a:spLocks noChangeShapeType="1"/>
          </p:cNvSpPr>
          <p:nvPr/>
        </p:nvSpPr>
        <p:spPr bwMode="auto">
          <a:xfrm>
            <a:off x="7924800" y="3581400"/>
            <a:ext cx="152400" cy="0"/>
          </a:xfrm>
          <a:prstGeom prst="line">
            <a:avLst/>
          </a:prstGeom>
          <a:noFill/>
          <a:ln w="9525">
            <a:solidFill>
              <a:schemeClr val="tx1"/>
            </a:solidFill>
            <a:round/>
            <a:headEnd/>
            <a:tailEnd type="arrow" w="med" len="med"/>
          </a:ln>
          <a:effectLst/>
        </p:spPr>
        <p:txBody>
          <a:bodyPr/>
          <a:lstStyle/>
          <a:p>
            <a:endParaRPr lang="en-US"/>
          </a:p>
        </p:txBody>
      </p:sp>
      <p:sp>
        <p:nvSpPr>
          <p:cNvPr id="15425" name="Freeform 65"/>
          <p:cNvSpPr>
            <a:spLocks/>
          </p:cNvSpPr>
          <p:nvPr/>
        </p:nvSpPr>
        <p:spPr bwMode="auto">
          <a:xfrm>
            <a:off x="127000" y="11430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5426" name="Freeform 66"/>
          <p:cNvSpPr>
            <a:spLocks/>
          </p:cNvSpPr>
          <p:nvPr/>
        </p:nvSpPr>
        <p:spPr bwMode="auto">
          <a:xfrm>
            <a:off x="152400" y="12954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5427" name="Text Box 67"/>
          <p:cNvSpPr txBox="1">
            <a:spLocks noChangeArrowheads="1"/>
          </p:cNvSpPr>
          <p:nvPr/>
        </p:nvSpPr>
        <p:spPr bwMode="auto">
          <a:xfrm>
            <a:off x="0" y="152400"/>
            <a:ext cx="9144000" cy="461665"/>
          </a:xfrm>
          <a:prstGeom prst="rect">
            <a:avLst/>
          </a:prstGeom>
          <a:noFill/>
          <a:ln w="9525">
            <a:noFill/>
            <a:miter lim="800000"/>
            <a:headEnd/>
            <a:tailEnd/>
          </a:ln>
          <a:effectLst/>
        </p:spPr>
        <p:txBody>
          <a:bodyPr wrap="square">
            <a:spAutoFit/>
          </a:bodyPr>
          <a:lstStyle/>
          <a:p>
            <a:r>
              <a:rPr lang="en-US" sz="2400" dirty="0">
                <a:latin typeface="Impact" pitchFamily="34" charset="0"/>
              </a:rPr>
              <a:t>Part (b): CPM </a:t>
            </a:r>
          </a:p>
        </p:txBody>
      </p:sp>
      <p:sp>
        <p:nvSpPr>
          <p:cNvPr id="15428" name="Text Box 68"/>
          <p:cNvSpPr txBox="1">
            <a:spLocks noChangeArrowheads="1"/>
          </p:cNvSpPr>
          <p:nvPr/>
        </p:nvSpPr>
        <p:spPr bwMode="auto">
          <a:xfrm>
            <a:off x="76200" y="838200"/>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5429" name="Text Box 69"/>
          <p:cNvSpPr txBox="1">
            <a:spLocks noChangeArrowheads="1"/>
          </p:cNvSpPr>
          <p:nvPr/>
        </p:nvSpPr>
        <p:spPr bwMode="auto">
          <a:xfrm>
            <a:off x="82708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5430" name="Text Box 70"/>
          <p:cNvSpPr txBox="1">
            <a:spLocks noChangeArrowheads="1"/>
          </p:cNvSpPr>
          <p:nvPr/>
        </p:nvSpPr>
        <p:spPr bwMode="auto">
          <a:xfrm>
            <a:off x="1116013"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5431" name="Text Box 71"/>
          <p:cNvSpPr txBox="1">
            <a:spLocks noChangeArrowheads="1"/>
          </p:cNvSpPr>
          <p:nvPr/>
        </p:nvSpPr>
        <p:spPr bwMode="auto">
          <a:xfrm>
            <a:off x="1871663"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6</a:t>
            </a:r>
          </a:p>
        </p:txBody>
      </p:sp>
      <p:sp>
        <p:nvSpPr>
          <p:cNvPr id="15432" name="Text Box 72"/>
          <p:cNvSpPr txBox="1">
            <a:spLocks noChangeArrowheads="1"/>
          </p:cNvSpPr>
          <p:nvPr/>
        </p:nvSpPr>
        <p:spPr bwMode="auto">
          <a:xfrm>
            <a:off x="223678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6</a:t>
            </a:r>
          </a:p>
        </p:txBody>
      </p:sp>
      <p:sp>
        <p:nvSpPr>
          <p:cNvPr id="15433" name="Text Box 73"/>
          <p:cNvSpPr txBox="1">
            <a:spLocks noChangeArrowheads="1"/>
          </p:cNvSpPr>
          <p:nvPr/>
        </p:nvSpPr>
        <p:spPr bwMode="auto">
          <a:xfrm>
            <a:off x="291623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5434" name="Text Box 74"/>
          <p:cNvSpPr txBox="1">
            <a:spLocks noChangeArrowheads="1"/>
          </p:cNvSpPr>
          <p:nvPr/>
        </p:nvSpPr>
        <p:spPr bwMode="auto">
          <a:xfrm>
            <a:off x="581025" y="2528888"/>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5435" name="Text Box 75"/>
          <p:cNvSpPr txBox="1">
            <a:spLocks noChangeArrowheads="1"/>
          </p:cNvSpPr>
          <p:nvPr/>
        </p:nvSpPr>
        <p:spPr bwMode="auto">
          <a:xfrm>
            <a:off x="581025"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5436" name="Text Box 76"/>
          <p:cNvSpPr txBox="1">
            <a:spLocks noChangeArrowheads="1"/>
          </p:cNvSpPr>
          <p:nvPr/>
        </p:nvSpPr>
        <p:spPr bwMode="auto">
          <a:xfrm>
            <a:off x="1258888" y="2547938"/>
            <a:ext cx="381000" cy="304800"/>
          </a:xfrm>
          <a:prstGeom prst="rect">
            <a:avLst/>
          </a:prstGeom>
          <a:noFill/>
          <a:ln w="9525">
            <a:noFill/>
            <a:miter lim="800000"/>
            <a:headEnd/>
            <a:tailEnd/>
          </a:ln>
          <a:effectLst/>
        </p:spPr>
        <p:txBody>
          <a:bodyPr wrap="none">
            <a:spAutoFit/>
          </a:bodyPr>
          <a:lstStyle/>
          <a:p>
            <a:r>
              <a:rPr lang="en-US" sz="1400">
                <a:solidFill>
                  <a:srgbClr val="E72F21"/>
                </a:solidFill>
              </a:rPr>
              <a:t>10</a:t>
            </a:r>
          </a:p>
        </p:txBody>
      </p:sp>
      <p:sp>
        <p:nvSpPr>
          <p:cNvPr id="15437" name="Text Box 77"/>
          <p:cNvSpPr txBox="1">
            <a:spLocks noChangeArrowheads="1"/>
          </p:cNvSpPr>
          <p:nvPr/>
        </p:nvSpPr>
        <p:spPr bwMode="auto">
          <a:xfrm>
            <a:off x="1228725"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9</a:t>
            </a:r>
          </a:p>
        </p:txBody>
      </p:sp>
      <p:sp>
        <p:nvSpPr>
          <p:cNvPr id="15438" name="Text Box 78"/>
          <p:cNvSpPr txBox="1">
            <a:spLocks noChangeArrowheads="1"/>
          </p:cNvSpPr>
          <p:nvPr/>
        </p:nvSpPr>
        <p:spPr bwMode="auto">
          <a:xfrm>
            <a:off x="1408113"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9</a:t>
            </a:r>
          </a:p>
        </p:txBody>
      </p:sp>
      <p:sp>
        <p:nvSpPr>
          <p:cNvPr id="15439" name="Text Box 79"/>
          <p:cNvSpPr txBox="1">
            <a:spLocks noChangeArrowheads="1"/>
          </p:cNvSpPr>
          <p:nvPr/>
        </p:nvSpPr>
        <p:spPr bwMode="auto">
          <a:xfrm>
            <a:off x="3059113" y="2528888"/>
            <a:ext cx="381000" cy="304800"/>
          </a:xfrm>
          <a:prstGeom prst="rect">
            <a:avLst/>
          </a:prstGeom>
          <a:noFill/>
          <a:ln w="9525">
            <a:noFill/>
            <a:miter lim="800000"/>
            <a:headEnd/>
            <a:tailEnd/>
          </a:ln>
          <a:effectLst/>
        </p:spPr>
        <p:txBody>
          <a:bodyPr wrap="none">
            <a:spAutoFit/>
          </a:bodyPr>
          <a:lstStyle/>
          <a:p>
            <a:r>
              <a:rPr lang="en-US" sz="1400" b="1">
                <a:solidFill>
                  <a:srgbClr val="E72F21"/>
                </a:solidFill>
              </a:rPr>
              <a:t>10</a:t>
            </a:r>
          </a:p>
        </p:txBody>
      </p:sp>
      <p:sp>
        <p:nvSpPr>
          <p:cNvPr id="15440" name="Text Box 80"/>
          <p:cNvSpPr txBox="1">
            <a:spLocks noChangeArrowheads="1"/>
          </p:cNvSpPr>
          <p:nvPr/>
        </p:nvSpPr>
        <p:spPr bwMode="auto">
          <a:xfrm>
            <a:off x="1979613" y="3968750"/>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5442" name="Text Box 82"/>
          <p:cNvSpPr txBox="1">
            <a:spLocks noChangeArrowheads="1"/>
          </p:cNvSpPr>
          <p:nvPr/>
        </p:nvSpPr>
        <p:spPr bwMode="auto">
          <a:xfrm>
            <a:off x="2339975" y="3952875"/>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5443" name="Text Box 83"/>
          <p:cNvSpPr txBox="1">
            <a:spLocks noChangeArrowheads="1"/>
          </p:cNvSpPr>
          <p:nvPr/>
        </p:nvSpPr>
        <p:spPr bwMode="auto">
          <a:xfrm>
            <a:off x="2786063" y="3933825"/>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5444" name="Text Box 84"/>
          <p:cNvSpPr txBox="1">
            <a:spLocks noChangeArrowheads="1"/>
          </p:cNvSpPr>
          <p:nvPr/>
        </p:nvSpPr>
        <p:spPr bwMode="auto">
          <a:xfrm rot="10800000" flipV="1">
            <a:off x="3024188" y="4005263"/>
            <a:ext cx="381000" cy="304800"/>
          </a:xfrm>
          <a:prstGeom prst="rect">
            <a:avLst/>
          </a:prstGeom>
          <a:noFill/>
          <a:ln w="9525">
            <a:noFill/>
            <a:miter lim="800000"/>
            <a:headEnd/>
            <a:tailEnd/>
          </a:ln>
          <a:effectLst/>
        </p:spPr>
        <p:txBody>
          <a:bodyPr>
            <a:spAutoFit/>
          </a:bodyPr>
          <a:lstStyle/>
          <a:p>
            <a:r>
              <a:rPr lang="en-US" sz="1400">
                <a:solidFill>
                  <a:srgbClr val="E72F21"/>
                </a:solidFill>
              </a:rPr>
              <a:t>18</a:t>
            </a:r>
          </a:p>
        </p:txBody>
      </p:sp>
      <p:sp>
        <p:nvSpPr>
          <p:cNvPr id="15445" name="Text Box 85"/>
          <p:cNvSpPr txBox="1">
            <a:spLocks noChangeArrowheads="1"/>
          </p:cNvSpPr>
          <p:nvPr/>
        </p:nvSpPr>
        <p:spPr bwMode="auto">
          <a:xfrm>
            <a:off x="2916238" y="2816225"/>
            <a:ext cx="381000" cy="304800"/>
          </a:xfrm>
          <a:prstGeom prst="rect">
            <a:avLst/>
          </a:prstGeom>
          <a:noFill/>
          <a:ln w="9525">
            <a:noFill/>
            <a:miter lim="800000"/>
            <a:headEnd/>
            <a:tailEnd/>
          </a:ln>
          <a:effectLst/>
        </p:spPr>
        <p:txBody>
          <a:bodyPr wrap="none">
            <a:spAutoFit/>
          </a:bodyPr>
          <a:lstStyle/>
          <a:p>
            <a:r>
              <a:rPr lang="en-US" sz="1400" b="1">
                <a:solidFill>
                  <a:srgbClr val="E72F21"/>
                </a:solidFill>
              </a:rPr>
              <a:t>18</a:t>
            </a:r>
          </a:p>
        </p:txBody>
      </p:sp>
      <p:sp>
        <p:nvSpPr>
          <p:cNvPr id="15446" name="Text Box 86"/>
          <p:cNvSpPr txBox="1">
            <a:spLocks noChangeArrowheads="1"/>
          </p:cNvSpPr>
          <p:nvPr/>
        </p:nvSpPr>
        <p:spPr bwMode="auto">
          <a:xfrm>
            <a:off x="3743325" y="4005263"/>
            <a:ext cx="381000" cy="304800"/>
          </a:xfrm>
          <a:prstGeom prst="rect">
            <a:avLst/>
          </a:prstGeom>
          <a:noFill/>
          <a:ln w="9525">
            <a:noFill/>
            <a:miter lim="800000"/>
            <a:headEnd/>
            <a:tailEnd/>
          </a:ln>
          <a:effectLst/>
        </p:spPr>
        <p:txBody>
          <a:bodyPr wrap="none">
            <a:spAutoFit/>
          </a:bodyPr>
          <a:lstStyle/>
          <a:p>
            <a:r>
              <a:rPr lang="en-US" sz="1400">
                <a:solidFill>
                  <a:srgbClr val="E72F21"/>
                </a:solidFill>
              </a:rPr>
              <a:t>23</a:t>
            </a:r>
          </a:p>
        </p:txBody>
      </p:sp>
      <p:sp>
        <p:nvSpPr>
          <p:cNvPr id="15447" name="Text Box 87"/>
          <p:cNvSpPr txBox="1">
            <a:spLocks noChangeArrowheads="1"/>
          </p:cNvSpPr>
          <p:nvPr/>
        </p:nvSpPr>
        <p:spPr bwMode="auto">
          <a:xfrm>
            <a:off x="3959225" y="3968750"/>
            <a:ext cx="381000" cy="304800"/>
          </a:xfrm>
          <a:prstGeom prst="rect">
            <a:avLst/>
          </a:prstGeom>
          <a:noFill/>
          <a:ln w="9525">
            <a:noFill/>
            <a:miter lim="800000"/>
            <a:headEnd/>
            <a:tailEnd/>
          </a:ln>
          <a:effectLst/>
        </p:spPr>
        <p:txBody>
          <a:bodyPr wrap="none">
            <a:spAutoFit/>
          </a:bodyPr>
          <a:lstStyle/>
          <a:p>
            <a:r>
              <a:rPr lang="en-US" sz="1400">
                <a:solidFill>
                  <a:srgbClr val="E72F21"/>
                </a:solidFill>
              </a:rPr>
              <a:t>23</a:t>
            </a:r>
          </a:p>
        </p:txBody>
      </p:sp>
      <p:sp>
        <p:nvSpPr>
          <p:cNvPr id="15448" name="Text Box 88"/>
          <p:cNvSpPr txBox="1">
            <a:spLocks noChangeArrowheads="1"/>
          </p:cNvSpPr>
          <p:nvPr/>
        </p:nvSpPr>
        <p:spPr bwMode="auto">
          <a:xfrm>
            <a:off x="7127875" y="3500438"/>
            <a:ext cx="381000" cy="304800"/>
          </a:xfrm>
          <a:prstGeom prst="rect">
            <a:avLst/>
          </a:prstGeom>
          <a:noFill/>
          <a:ln w="9525">
            <a:noFill/>
            <a:miter lim="800000"/>
            <a:headEnd/>
            <a:tailEnd/>
          </a:ln>
          <a:effectLst/>
        </p:spPr>
        <p:txBody>
          <a:bodyPr wrap="none">
            <a:spAutoFit/>
          </a:bodyPr>
          <a:lstStyle/>
          <a:p>
            <a:r>
              <a:rPr lang="en-US" sz="1400">
                <a:solidFill>
                  <a:srgbClr val="E72F21"/>
                </a:solidFill>
              </a:rPr>
              <a:t>25</a:t>
            </a:r>
          </a:p>
        </p:txBody>
      </p:sp>
      <p:sp>
        <p:nvSpPr>
          <p:cNvPr id="15449" name="Text Box 89"/>
          <p:cNvSpPr txBox="1">
            <a:spLocks noChangeArrowheads="1"/>
          </p:cNvSpPr>
          <p:nvPr/>
        </p:nvSpPr>
        <p:spPr bwMode="auto">
          <a:xfrm>
            <a:off x="3816350" y="2457450"/>
            <a:ext cx="381000" cy="304800"/>
          </a:xfrm>
          <a:prstGeom prst="rect">
            <a:avLst/>
          </a:prstGeom>
          <a:noFill/>
          <a:ln w="9525">
            <a:noFill/>
            <a:miter lim="800000"/>
            <a:headEnd/>
            <a:tailEnd/>
          </a:ln>
          <a:effectLst/>
        </p:spPr>
        <p:txBody>
          <a:bodyPr>
            <a:spAutoFit/>
          </a:bodyPr>
          <a:lstStyle/>
          <a:p>
            <a:r>
              <a:rPr lang="en-US" sz="1400">
                <a:solidFill>
                  <a:srgbClr val="E72F21"/>
                </a:solidFill>
              </a:rPr>
              <a:t>19</a:t>
            </a:r>
          </a:p>
        </p:txBody>
      </p:sp>
      <p:sp>
        <p:nvSpPr>
          <p:cNvPr id="15450" name="Text Box 90"/>
          <p:cNvSpPr txBox="1">
            <a:spLocks noChangeArrowheads="1"/>
          </p:cNvSpPr>
          <p:nvPr/>
        </p:nvSpPr>
        <p:spPr bwMode="auto">
          <a:xfrm>
            <a:off x="4586288" y="4005263"/>
            <a:ext cx="381000" cy="304800"/>
          </a:xfrm>
          <a:prstGeom prst="rect">
            <a:avLst/>
          </a:prstGeom>
          <a:noFill/>
          <a:ln w="9525">
            <a:noFill/>
            <a:miter lim="800000"/>
            <a:headEnd/>
            <a:tailEnd/>
          </a:ln>
          <a:effectLst/>
        </p:spPr>
        <p:txBody>
          <a:bodyPr wrap="none">
            <a:spAutoFit/>
          </a:bodyPr>
          <a:lstStyle/>
          <a:p>
            <a:r>
              <a:rPr lang="en-US" sz="1400">
                <a:solidFill>
                  <a:srgbClr val="E72F21"/>
                </a:solidFill>
              </a:rPr>
              <a:t>25</a:t>
            </a:r>
          </a:p>
        </p:txBody>
      </p:sp>
      <p:sp>
        <p:nvSpPr>
          <p:cNvPr id="15451" name="Text Box 91"/>
          <p:cNvSpPr txBox="1">
            <a:spLocks noChangeArrowheads="1"/>
          </p:cNvSpPr>
          <p:nvPr/>
        </p:nvSpPr>
        <p:spPr bwMode="auto">
          <a:xfrm>
            <a:off x="4608513"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5452" name="Text Box 92"/>
          <p:cNvSpPr txBox="1">
            <a:spLocks noChangeArrowheads="1"/>
          </p:cNvSpPr>
          <p:nvPr/>
        </p:nvSpPr>
        <p:spPr bwMode="auto">
          <a:xfrm>
            <a:off x="4859338"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5453" name="Text Box 93"/>
          <p:cNvSpPr txBox="1">
            <a:spLocks noChangeArrowheads="1"/>
          </p:cNvSpPr>
          <p:nvPr/>
        </p:nvSpPr>
        <p:spPr bwMode="auto">
          <a:xfrm>
            <a:off x="5486400"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5454" name="Text Box 94"/>
          <p:cNvSpPr txBox="1">
            <a:spLocks noChangeArrowheads="1"/>
          </p:cNvSpPr>
          <p:nvPr/>
        </p:nvSpPr>
        <p:spPr bwMode="auto">
          <a:xfrm>
            <a:off x="5703888"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5455" name="Text Box 95"/>
          <p:cNvSpPr txBox="1">
            <a:spLocks noChangeArrowheads="1"/>
          </p:cNvSpPr>
          <p:nvPr/>
        </p:nvSpPr>
        <p:spPr bwMode="auto">
          <a:xfrm>
            <a:off x="6335713" y="2457450"/>
            <a:ext cx="381000" cy="304800"/>
          </a:xfrm>
          <a:prstGeom prst="rect">
            <a:avLst/>
          </a:prstGeom>
          <a:noFill/>
          <a:ln w="9525">
            <a:noFill/>
            <a:miter lim="800000"/>
            <a:headEnd/>
            <a:tailEnd/>
          </a:ln>
          <a:effectLst/>
        </p:spPr>
        <p:txBody>
          <a:bodyPr>
            <a:spAutoFit/>
          </a:bodyPr>
          <a:lstStyle/>
          <a:p>
            <a:r>
              <a:rPr lang="en-US" sz="1400">
                <a:solidFill>
                  <a:srgbClr val="E72F21"/>
                </a:solidFill>
              </a:rPr>
              <a:t>33</a:t>
            </a:r>
          </a:p>
        </p:txBody>
      </p:sp>
      <p:sp>
        <p:nvSpPr>
          <p:cNvPr id="15456" name="Text Box 96"/>
          <p:cNvSpPr txBox="1">
            <a:spLocks noChangeArrowheads="1"/>
          </p:cNvSpPr>
          <p:nvPr/>
        </p:nvSpPr>
        <p:spPr bwMode="auto">
          <a:xfrm>
            <a:off x="6604000" y="2420938"/>
            <a:ext cx="381000" cy="304800"/>
          </a:xfrm>
          <a:prstGeom prst="rect">
            <a:avLst/>
          </a:prstGeom>
          <a:noFill/>
          <a:ln w="9525">
            <a:noFill/>
            <a:miter lim="800000"/>
            <a:headEnd/>
            <a:tailEnd/>
          </a:ln>
          <a:effectLst/>
        </p:spPr>
        <p:txBody>
          <a:bodyPr>
            <a:spAutoFit/>
          </a:bodyPr>
          <a:lstStyle/>
          <a:p>
            <a:r>
              <a:rPr lang="en-US" sz="1400">
                <a:solidFill>
                  <a:srgbClr val="E72F21"/>
                </a:solidFill>
              </a:rPr>
              <a:t>33</a:t>
            </a:r>
          </a:p>
        </p:txBody>
      </p:sp>
      <p:sp>
        <p:nvSpPr>
          <p:cNvPr id="15457" name="Text Box 97"/>
          <p:cNvSpPr txBox="1">
            <a:spLocks noChangeArrowheads="1"/>
          </p:cNvSpPr>
          <p:nvPr/>
        </p:nvSpPr>
        <p:spPr bwMode="auto">
          <a:xfrm>
            <a:off x="7178675" y="245745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5458" name="Text Box 98"/>
          <p:cNvSpPr txBox="1">
            <a:spLocks noChangeArrowheads="1"/>
          </p:cNvSpPr>
          <p:nvPr/>
        </p:nvSpPr>
        <p:spPr bwMode="auto">
          <a:xfrm>
            <a:off x="7431088" y="321310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5459" name="Text Box 99"/>
          <p:cNvSpPr txBox="1">
            <a:spLocks noChangeArrowheads="1"/>
          </p:cNvSpPr>
          <p:nvPr/>
        </p:nvSpPr>
        <p:spPr bwMode="auto">
          <a:xfrm>
            <a:off x="7827963" y="301625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5460" name="Text Box 100"/>
          <p:cNvSpPr txBox="1">
            <a:spLocks noChangeArrowheads="1"/>
          </p:cNvSpPr>
          <p:nvPr/>
        </p:nvSpPr>
        <p:spPr bwMode="auto">
          <a:xfrm>
            <a:off x="8532813" y="3052763"/>
            <a:ext cx="381000" cy="304800"/>
          </a:xfrm>
          <a:prstGeom prst="rect">
            <a:avLst/>
          </a:prstGeom>
          <a:noFill/>
          <a:ln w="9525">
            <a:noFill/>
            <a:miter lim="800000"/>
            <a:headEnd/>
            <a:tailEnd/>
          </a:ln>
          <a:effectLst/>
        </p:spPr>
        <p:txBody>
          <a:bodyPr>
            <a:spAutoFit/>
          </a:bodyPr>
          <a:lstStyle/>
          <a:p>
            <a:r>
              <a:rPr lang="en-US" sz="1400">
                <a:solidFill>
                  <a:srgbClr val="E72F21"/>
                </a:solidFill>
              </a:rPr>
              <a:t>36</a:t>
            </a:r>
          </a:p>
        </p:txBody>
      </p:sp>
      <p:sp>
        <p:nvSpPr>
          <p:cNvPr id="15461" name="Text Box 101"/>
          <p:cNvSpPr txBox="1">
            <a:spLocks noChangeArrowheads="1"/>
          </p:cNvSpPr>
          <p:nvPr/>
        </p:nvSpPr>
        <p:spPr bwMode="auto">
          <a:xfrm>
            <a:off x="3240088" y="2439988"/>
            <a:ext cx="381000" cy="304800"/>
          </a:xfrm>
          <a:prstGeom prst="rect">
            <a:avLst/>
          </a:prstGeom>
          <a:noFill/>
          <a:ln w="9525">
            <a:noFill/>
            <a:miter lim="800000"/>
            <a:headEnd/>
            <a:tailEnd/>
          </a:ln>
          <a:effectLst/>
        </p:spPr>
        <p:txBody>
          <a:bodyPr wrap="none">
            <a:spAutoFit/>
          </a:bodyPr>
          <a:lstStyle/>
          <a:p>
            <a:r>
              <a:rPr lang="en-US" sz="1400" b="1">
                <a:solidFill>
                  <a:srgbClr val="E72F21"/>
                </a:solidFill>
              </a:rPr>
              <a:t>18</a:t>
            </a:r>
          </a:p>
        </p:txBody>
      </p:sp>
      <p:sp>
        <p:nvSpPr>
          <p:cNvPr id="15462" name="Text Box 102"/>
          <p:cNvSpPr txBox="1">
            <a:spLocks noChangeArrowheads="1"/>
          </p:cNvSpPr>
          <p:nvPr/>
        </p:nvSpPr>
        <p:spPr bwMode="auto">
          <a:xfrm>
            <a:off x="4067175" y="2457450"/>
            <a:ext cx="381000" cy="304800"/>
          </a:xfrm>
          <a:prstGeom prst="rect">
            <a:avLst/>
          </a:prstGeom>
          <a:noFill/>
          <a:ln w="9525">
            <a:noFill/>
            <a:miter lim="800000"/>
            <a:headEnd/>
            <a:tailEnd/>
          </a:ln>
          <a:effectLst/>
        </p:spPr>
        <p:txBody>
          <a:bodyPr>
            <a:spAutoFit/>
          </a:bodyPr>
          <a:lstStyle/>
          <a:p>
            <a:r>
              <a:rPr lang="en-US" sz="1400">
                <a:solidFill>
                  <a:srgbClr val="E72F21"/>
                </a:solidFill>
              </a:rPr>
              <a:t>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428"/>
                                        </p:tgtEl>
                                        <p:attrNameLst>
                                          <p:attrName>style.visibility</p:attrName>
                                        </p:attrNameLst>
                                      </p:cBhvr>
                                      <p:to>
                                        <p:strVal val="visible"/>
                                      </p:to>
                                    </p:set>
                                    <p:animEffect transition="in" filter="dissolve">
                                      <p:cBhvr>
                                        <p:cTn id="7" dur="500"/>
                                        <p:tgtEl>
                                          <p:spTgt spid="1542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429"/>
                                        </p:tgtEl>
                                        <p:attrNameLst>
                                          <p:attrName>style.visibility</p:attrName>
                                        </p:attrNameLst>
                                      </p:cBhvr>
                                      <p:to>
                                        <p:strVal val="visible"/>
                                      </p:to>
                                    </p:set>
                                    <p:animEffect transition="in" filter="dissolve">
                                      <p:cBhvr>
                                        <p:cTn id="12" dur="500"/>
                                        <p:tgtEl>
                                          <p:spTgt spid="1542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430"/>
                                        </p:tgtEl>
                                        <p:attrNameLst>
                                          <p:attrName>style.visibility</p:attrName>
                                        </p:attrNameLst>
                                      </p:cBhvr>
                                      <p:to>
                                        <p:strVal val="visible"/>
                                      </p:to>
                                    </p:set>
                                    <p:animEffect transition="in" filter="dissolve">
                                      <p:cBhvr>
                                        <p:cTn id="17" dur="500"/>
                                        <p:tgtEl>
                                          <p:spTgt spid="1543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431"/>
                                        </p:tgtEl>
                                        <p:attrNameLst>
                                          <p:attrName>style.visibility</p:attrName>
                                        </p:attrNameLst>
                                      </p:cBhvr>
                                      <p:to>
                                        <p:strVal val="visible"/>
                                      </p:to>
                                    </p:set>
                                    <p:animEffect transition="in" filter="dissolve">
                                      <p:cBhvr>
                                        <p:cTn id="22" dur="500"/>
                                        <p:tgtEl>
                                          <p:spTgt spid="1543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432"/>
                                        </p:tgtEl>
                                        <p:attrNameLst>
                                          <p:attrName>style.visibility</p:attrName>
                                        </p:attrNameLst>
                                      </p:cBhvr>
                                      <p:to>
                                        <p:strVal val="visible"/>
                                      </p:to>
                                    </p:set>
                                    <p:animEffect transition="in" filter="dissolve">
                                      <p:cBhvr>
                                        <p:cTn id="27" dur="500"/>
                                        <p:tgtEl>
                                          <p:spTgt spid="1543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433"/>
                                        </p:tgtEl>
                                        <p:attrNameLst>
                                          <p:attrName>style.visibility</p:attrName>
                                        </p:attrNameLst>
                                      </p:cBhvr>
                                      <p:to>
                                        <p:strVal val="visible"/>
                                      </p:to>
                                    </p:set>
                                    <p:animEffect transition="in" filter="dissolve">
                                      <p:cBhvr>
                                        <p:cTn id="32" dur="500"/>
                                        <p:tgtEl>
                                          <p:spTgt spid="15433"/>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5434"/>
                                        </p:tgtEl>
                                        <p:attrNameLst>
                                          <p:attrName>style.visibility</p:attrName>
                                        </p:attrNameLst>
                                      </p:cBhvr>
                                      <p:to>
                                        <p:strVal val="visible"/>
                                      </p:to>
                                    </p:set>
                                    <p:animEffect transition="in" filter="dissolve">
                                      <p:cBhvr>
                                        <p:cTn id="37" dur="500"/>
                                        <p:tgtEl>
                                          <p:spTgt spid="1543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5435"/>
                                        </p:tgtEl>
                                        <p:attrNameLst>
                                          <p:attrName>style.visibility</p:attrName>
                                        </p:attrNameLst>
                                      </p:cBhvr>
                                      <p:to>
                                        <p:strVal val="visible"/>
                                      </p:to>
                                    </p:set>
                                    <p:animEffect transition="in" filter="dissolve">
                                      <p:cBhvr>
                                        <p:cTn id="42" dur="500"/>
                                        <p:tgtEl>
                                          <p:spTgt spid="1543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5436"/>
                                        </p:tgtEl>
                                        <p:attrNameLst>
                                          <p:attrName>style.visibility</p:attrName>
                                        </p:attrNameLst>
                                      </p:cBhvr>
                                      <p:to>
                                        <p:strVal val="visible"/>
                                      </p:to>
                                    </p:set>
                                    <p:animEffect transition="in" filter="dissolve">
                                      <p:cBhvr>
                                        <p:cTn id="47" dur="500"/>
                                        <p:tgtEl>
                                          <p:spTgt spid="15436"/>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5439"/>
                                        </p:tgtEl>
                                        <p:attrNameLst>
                                          <p:attrName>style.visibility</p:attrName>
                                        </p:attrNameLst>
                                      </p:cBhvr>
                                      <p:to>
                                        <p:strVal val="visible"/>
                                      </p:to>
                                    </p:set>
                                    <p:animEffect transition="in" filter="dissolve">
                                      <p:cBhvr>
                                        <p:cTn id="52" dur="500"/>
                                        <p:tgtEl>
                                          <p:spTgt spid="15439"/>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5437"/>
                                        </p:tgtEl>
                                        <p:attrNameLst>
                                          <p:attrName>style.visibility</p:attrName>
                                        </p:attrNameLst>
                                      </p:cBhvr>
                                      <p:to>
                                        <p:strVal val="visible"/>
                                      </p:to>
                                    </p:set>
                                    <p:animEffect transition="in" filter="dissolve">
                                      <p:cBhvr>
                                        <p:cTn id="57" dur="500"/>
                                        <p:tgtEl>
                                          <p:spTgt spid="15437"/>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5438"/>
                                        </p:tgtEl>
                                        <p:attrNameLst>
                                          <p:attrName>style.visibility</p:attrName>
                                        </p:attrNameLst>
                                      </p:cBhvr>
                                      <p:to>
                                        <p:strVal val="visible"/>
                                      </p:to>
                                    </p:set>
                                    <p:animEffect transition="in" filter="dissolve">
                                      <p:cBhvr>
                                        <p:cTn id="62" dur="500"/>
                                        <p:tgtEl>
                                          <p:spTgt spid="15438"/>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5440"/>
                                        </p:tgtEl>
                                        <p:attrNameLst>
                                          <p:attrName>style.visibility</p:attrName>
                                        </p:attrNameLst>
                                      </p:cBhvr>
                                      <p:to>
                                        <p:strVal val="visible"/>
                                      </p:to>
                                    </p:set>
                                    <p:animEffect transition="in" filter="dissolve">
                                      <p:cBhvr>
                                        <p:cTn id="67" dur="500"/>
                                        <p:tgtEl>
                                          <p:spTgt spid="15440"/>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15442"/>
                                        </p:tgtEl>
                                        <p:attrNameLst>
                                          <p:attrName>style.visibility</p:attrName>
                                        </p:attrNameLst>
                                      </p:cBhvr>
                                      <p:to>
                                        <p:strVal val="visible"/>
                                      </p:to>
                                    </p:set>
                                    <p:animEffect transition="in" filter="dissolve">
                                      <p:cBhvr>
                                        <p:cTn id="72" dur="500"/>
                                        <p:tgtEl>
                                          <p:spTgt spid="15442"/>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15443"/>
                                        </p:tgtEl>
                                        <p:attrNameLst>
                                          <p:attrName>style.visibility</p:attrName>
                                        </p:attrNameLst>
                                      </p:cBhvr>
                                      <p:to>
                                        <p:strVal val="visible"/>
                                      </p:to>
                                    </p:set>
                                    <p:animEffect transition="in" filter="dissolve">
                                      <p:cBhvr>
                                        <p:cTn id="77" dur="500"/>
                                        <p:tgtEl>
                                          <p:spTgt spid="15443"/>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15444"/>
                                        </p:tgtEl>
                                        <p:attrNameLst>
                                          <p:attrName>style.visibility</p:attrName>
                                        </p:attrNameLst>
                                      </p:cBhvr>
                                      <p:to>
                                        <p:strVal val="visible"/>
                                      </p:to>
                                    </p:set>
                                    <p:animEffect transition="in" filter="dissolve">
                                      <p:cBhvr>
                                        <p:cTn id="82" dur="500"/>
                                        <p:tgtEl>
                                          <p:spTgt spid="15444"/>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15446"/>
                                        </p:tgtEl>
                                        <p:attrNameLst>
                                          <p:attrName>style.visibility</p:attrName>
                                        </p:attrNameLst>
                                      </p:cBhvr>
                                      <p:to>
                                        <p:strVal val="visible"/>
                                      </p:to>
                                    </p:set>
                                    <p:animEffect transition="in" filter="dissolve">
                                      <p:cBhvr>
                                        <p:cTn id="87" dur="500"/>
                                        <p:tgtEl>
                                          <p:spTgt spid="15446"/>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15447"/>
                                        </p:tgtEl>
                                        <p:attrNameLst>
                                          <p:attrName>style.visibility</p:attrName>
                                        </p:attrNameLst>
                                      </p:cBhvr>
                                      <p:to>
                                        <p:strVal val="visible"/>
                                      </p:to>
                                    </p:set>
                                    <p:animEffect transition="in" filter="dissolve">
                                      <p:cBhvr>
                                        <p:cTn id="92" dur="500"/>
                                        <p:tgtEl>
                                          <p:spTgt spid="15447"/>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15450"/>
                                        </p:tgtEl>
                                        <p:attrNameLst>
                                          <p:attrName>style.visibility</p:attrName>
                                        </p:attrNameLst>
                                      </p:cBhvr>
                                      <p:to>
                                        <p:strVal val="visible"/>
                                      </p:to>
                                    </p:set>
                                    <p:animEffect transition="in" filter="dissolve">
                                      <p:cBhvr>
                                        <p:cTn id="97" dur="500"/>
                                        <p:tgtEl>
                                          <p:spTgt spid="15450"/>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grpId="0" nodeType="clickEffect">
                                  <p:stCondLst>
                                    <p:cond delay="0"/>
                                  </p:stCondLst>
                                  <p:childTnLst>
                                    <p:set>
                                      <p:cBhvr>
                                        <p:cTn id="101" dur="1" fill="hold">
                                          <p:stCondLst>
                                            <p:cond delay="0"/>
                                          </p:stCondLst>
                                        </p:cTn>
                                        <p:tgtEl>
                                          <p:spTgt spid="15448"/>
                                        </p:tgtEl>
                                        <p:attrNameLst>
                                          <p:attrName>style.visibility</p:attrName>
                                        </p:attrNameLst>
                                      </p:cBhvr>
                                      <p:to>
                                        <p:strVal val="visible"/>
                                      </p:to>
                                    </p:set>
                                    <p:animEffect transition="in" filter="dissolve">
                                      <p:cBhvr>
                                        <p:cTn id="102" dur="500"/>
                                        <p:tgtEl>
                                          <p:spTgt spid="15448"/>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grpId="0" nodeType="clickEffect">
                                  <p:stCondLst>
                                    <p:cond delay="0"/>
                                  </p:stCondLst>
                                  <p:childTnLst>
                                    <p:set>
                                      <p:cBhvr>
                                        <p:cTn id="106" dur="1" fill="hold">
                                          <p:stCondLst>
                                            <p:cond delay="0"/>
                                          </p:stCondLst>
                                        </p:cTn>
                                        <p:tgtEl>
                                          <p:spTgt spid="15445"/>
                                        </p:tgtEl>
                                        <p:attrNameLst>
                                          <p:attrName>style.visibility</p:attrName>
                                        </p:attrNameLst>
                                      </p:cBhvr>
                                      <p:to>
                                        <p:strVal val="visible"/>
                                      </p:to>
                                    </p:set>
                                    <p:animEffect transition="in" filter="dissolve">
                                      <p:cBhvr>
                                        <p:cTn id="107" dur="500"/>
                                        <p:tgtEl>
                                          <p:spTgt spid="15445"/>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grpId="0" nodeType="clickEffect">
                                  <p:stCondLst>
                                    <p:cond delay="0"/>
                                  </p:stCondLst>
                                  <p:childTnLst>
                                    <p:set>
                                      <p:cBhvr>
                                        <p:cTn id="111" dur="1" fill="hold">
                                          <p:stCondLst>
                                            <p:cond delay="0"/>
                                          </p:stCondLst>
                                        </p:cTn>
                                        <p:tgtEl>
                                          <p:spTgt spid="15461"/>
                                        </p:tgtEl>
                                        <p:attrNameLst>
                                          <p:attrName>style.visibility</p:attrName>
                                        </p:attrNameLst>
                                      </p:cBhvr>
                                      <p:to>
                                        <p:strVal val="visible"/>
                                      </p:to>
                                    </p:set>
                                    <p:animEffect transition="in" filter="dissolve">
                                      <p:cBhvr>
                                        <p:cTn id="112" dur="500"/>
                                        <p:tgtEl>
                                          <p:spTgt spid="15461"/>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grpId="0" nodeType="clickEffect">
                                  <p:stCondLst>
                                    <p:cond delay="0"/>
                                  </p:stCondLst>
                                  <p:childTnLst>
                                    <p:set>
                                      <p:cBhvr>
                                        <p:cTn id="116" dur="1" fill="hold">
                                          <p:stCondLst>
                                            <p:cond delay="0"/>
                                          </p:stCondLst>
                                        </p:cTn>
                                        <p:tgtEl>
                                          <p:spTgt spid="15449"/>
                                        </p:tgtEl>
                                        <p:attrNameLst>
                                          <p:attrName>style.visibility</p:attrName>
                                        </p:attrNameLst>
                                      </p:cBhvr>
                                      <p:to>
                                        <p:strVal val="visible"/>
                                      </p:to>
                                    </p:set>
                                    <p:animEffect transition="in" filter="dissolve">
                                      <p:cBhvr>
                                        <p:cTn id="117" dur="500"/>
                                        <p:tgtEl>
                                          <p:spTgt spid="15449"/>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grpId="0" nodeType="clickEffect">
                                  <p:stCondLst>
                                    <p:cond delay="0"/>
                                  </p:stCondLst>
                                  <p:childTnLst>
                                    <p:set>
                                      <p:cBhvr>
                                        <p:cTn id="121" dur="1" fill="hold">
                                          <p:stCondLst>
                                            <p:cond delay="0"/>
                                          </p:stCondLst>
                                        </p:cTn>
                                        <p:tgtEl>
                                          <p:spTgt spid="15462"/>
                                        </p:tgtEl>
                                        <p:attrNameLst>
                                          <p:attrName>style.visibility</p:attrName>
                                        </p:attrNameLst>
                                      </p:cBhvr>
                                      <p:to>
                                        <p:strVal val="visible"/>
                                      </p:to>
                                    </p:set>
                                    <p:animEffect transition="in" filter="dissolve">
                                      <p:cBhvr>
                                        <p:cTn id="122" dur="500"/>
                                        <p:tgtEl>
                                          <p:spTgt spid="15462"/>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grpId="0" nodeType="clickEffect">
                                  <p:stCondLst>
                                    <p:cond delay="0"/>
                                  </p:stCondLst>
                                  <p:childTnLst>
                                    <p:set>
                                      <p:cBhvr>
                                        <p:cTn id="126" dur="1" fill="hold">
                                          <p:stCondLst>
                                            <p:cond delay="0"/>
                                          </p:stCondLst>
                                        </p:cTn>
                                        <p:tgtEl>
                                          <p:spTgt spid="15451"/>
                                        </p:tgtEl>
                                        <p:attrNameLst>
                                          <p:attrName>style.visibility</p:attrName>
                                        </p:attrNameLst>
                                      </p:cBhvr>
                                      <p:to>
                                        <p:strVal val="visible"/>
                                      </p:to>
                                    </p:set>
                                    <p:animEffect transition="in" filter="dissolve">
                                      <p:cBhvr>
                                        <p:cTn id="127" dur="500"/>
                                        <p:tgtEl>
                                          <p:spTgt spid="15451"/>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grpId="0" nodeType="clickEffect">
                                  <p:stCondLst>
                                    <p:cond delay="0"/>
                                  </p:stCondLst>
                                  <p:childTnLst>
                                    <p:set>
                                      <p:cBhvr>
                                        <p:cTn id="131" dur="1" fill="hold">
                                          <p:stCondLst>
                                            <p:cond delay="0"/>
                                          </p:stCondLst>
                                        </p:cTn>
                                        <p:tgtEl>
                                          <p:spTgt spid="15452"/>
                                        </p:tgtEl>
                                        <p:attrNameLst>
                                          <p:attrName>style.visibility</p:attrName>
                                        </p:attrNameLst>
                                      </p:cBhvr>
                                      <p:to>
                                        <p:strVal val="visible"/>
                                      </p:to>
                                    </p:set>
                                    <p:animEffect transition="in" filter="dissolve">
                                      <p:cBhvr>
                                        <p:cTn id="132" dur="500"/>
                                        <p:tgtEl>
                                          <p:spTgt spid="15452"/>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grpId="0" nodeType="clickEffect">
                                  <p:stCondLst>
                                    <p:cond delay="0"/>
                                  </p:stCondLst>
                                  <p:childTnLst>
                                    <p:set>
                                      <p:cBhvr>
                                        <p:cTn id="136" dur="1" fill="hold">
                                          <p:stCondLst>
                                            <p:cond delay="0"/>
                                          </p:stCondLst>
                                        </p:cTn>
                                        <p:tgtEl>
                                          <p:spTgt spid="15453"/>
                                        </p:tgtEl>
                                        <p:attrNameLst>
                                          <p:attrName>style.visibility</p:attrName>
                                        </p:attrNameLst>
                                      </p:cBhvr>
                                      <p:to>
                                        <p:strVal val="visible"/>
                                      </p:to>
                                    </p:set>
                                    <p:animEffect transition="in" filter="dissolve">
                                      <p:cBhvr>
                                        <p:cTn id="137" dur="500"/>
                                        <p:tgtEl>
                                          <p:spTgt spid="15453"/>
                                        </p:tgtEl>
                                      </p:cBhvr>
                                    </p:animEffect>
                                  </p:childTnLst>
                                </p:cTn>
                              </p:par>
                            </p:childTnLst>
                          </p:cTn>
                        </p:par>
                      </p:childTnLst>
                    </p:cTn>
                  </p:par>
                  <p:par>
                    <p:cTn id="138" fill="hold">
                      <p:stCondLst>
                        <p:cond delay="indefinite"/>
                      </p:stCondLst>
                      <p:childTnLst>
                        <p:par>
                          <p:cTn id="139" fill="hold">
                            <p:stCondLst>
                              <p:cond delay="0"/>
                            </p:stCondLst>
                            <p:childTnLst>
                              <p:par>
                                <p:cTn id="140" presetID="9" presetClass="entr" presetSubtype="0" fill="hold" grpId="0" nodeType="clickEffect">
                                  <p:stCondLst>
                                    <p:cond delay="0"/>
                                  </p:stCondLst>
                                  <p:childTnLst>
                                    <p:set>
                                      <p:cBhvr>
                                        <p:cTn id="141" dur="1" fill="hold">
                                          <p:stCondLst>
                                            <p:cond delay="0"/>
                                          </p:stCondLst>
                                        </p:cTn>
                                        <p:tgtEl>
                                          <p:spTgt spid="15454"/>
                                        </p:tgtEl>
                                        <p:attrNameLst>
                                          <p:attrName>style.visibility</p:attrName>
                                        </p:attrNameLst>
                                      </p:cBhvr>
                                      <p:to>
                                        <p:strVal val="visible"/>
                                      </p:to>
                                    </p:set>
                                    <p:animEffect transition="in" filter="dissolve">
                                      <p:cBhvr>
                                        <p:cTn id="142" dur="500"/>
                                        <p:tgtEl>
                                          <p:spTgt spid="15454"/>
                                        </p:tgtEl>
                                      </p:cBhvr>
                                    </p:animEffect>
                                  </p:childTnLst>
                                </p:cTn>
                              </p:par>
                            </p:childTnLst>
                          </p:cTn>
                        </p:par>
                      </p:childTnLst>
                    </p:cTn>
                  </p:par>
                  <p:par>
                    <p:cTn id="143" fill="hold">
                      <p:stCondLst>
                        <p:cond delay="indefinite"/>
                      </p:stCondLst>
                      <p:childTnLst>
                        <p:par>
                          <p:cTn id="144" fill="hold">
                            <p:stCondLst>
                              <p:cond delay="0"/>
                            </p:stCondLst>
                            <p:childTnLst>
                              <p:par>
                                <p:cTn id="145" presetID="9" presetClass="entr" presetSubtype="0" fill="hold" grpId="0" nodeType="clickEffect">
                                  <p:stCondLst>
                                    <p:cond delay="0"/>
                                  </p:stCondLst>
                                  <p:childTnLst>
                                    <p:set>
                                      <p:cBhvr>
                                        <p:cTn id="146" dur="1" fill="hold">
                                          <p:stCondLst>
                                            <p:cond delay="0"/>
                                          </p:stCondLst>
                                        </p:cTn>
                                        <p:tgtEl>
                                          <p:spTgt spid="15455"/>
                                        </p:tgtEl>
                                        <p:attrNameLst>
                                          <p:attrName>style.visibility</p:attrName>
                                        </p:attrNameLst>
                                      </p:cBhvr>
                                      <p:to>
                                        <p:strVal val="visible"/>
                                      </p:to>
                                    </p:set>
                                    <p:animEffect transition="in" filter="dissolve">
                                      <p:cBhvr>
                                        <p:cTn id="147" dur="500"/>
                                        <p:tgtEl>
                                          <p:spTgt spid="15455"/>
                                        </p:tgtEl>
                                      </p:cBhvr>
                                    </p:animEffect>
                                  </p:childTnLst>
                                </p:cTn>
                              </p:par>
                            </p:childTnLst>
                          </p:cTn>
                        </p:par>
                      </p:childTnLst>
                    </p:cTn>
                  </p:par>
                  <p:par>
                    <p:cTn id="148" fill="hold">
                      <p:stCondLst>
                        <p:cond delay="indefinite"/>
                      </p:stCondLst>
                      <p:childTnLst>
                        <p:par>
                          <p:cTn id="149" fill="hold">
                            <p:stCondLst>
                              <p:cond delay="0"/>
                            </p:stCondLst>
                            <p:childTnLst>
                              <p:par>
                                <p:cTn id="150" presetID="9" presetClass="entr" presetSubtype="0" fill="hold" grpId="0" nodeType="clickEffect">
                                  <p:stCondLst>
                                    <p:cond delay="0"/>
                                  </p:stCondLst>
                                  <p:childTnLst>
                                    <p:set>
                                      <p:cBhvr>
                                        <p:cTn id="151" dur="1" fill="hold">
                                          <p:stCondLst>
                                            <p:cond delay="0"/>
                                          </p:stCondLst>
                                        </p:cTn>
                                        <p:tgtEl>
                                          <p:spTgt spid="15456"/>
                                        </p:tgtEl>
                                        <p:attrNameLst>
                                          <p:attrName>style.visibility</p:attrName>
                                        </p:attrNameLst>
                                      </p:cBhvr>
                                      <p:to>
                                        <p:strVal val="visible"/>
                                      </p:to>
                                    </p:set>
                                    <p:animEffect transition="in" filter="dissolve">
                                      <p:cBhvr>
                                        <p:cTn id="152" dur="500"/>
                                        <p:tgtEl>
                                          <p:spTgt spid="15456"/>
                                        </p:tgtEl>
                                      </p:cBhvr>
                                    </p:animEffect>
                                  </p:childTnLst>
                                </p:cTn>
                              </p:par>
                            </p:childTnLst>
                          </p:cTn>
                        </p:par>
                      </p:childTnLst>
                    </p:cTn>
                  </p:par>
                  <p:par>
                    <p:cTn id="153" fill="hold">
                      <p:stCondLst>
                        <p:cond delay="indefinite"/>
                      </p:stCondLst>
                      <p:childTnLst>
                        <p:par>
                          <p:cTn id="154" fill="hold">
                            <p:stCondLst>
                              <p:cond delay="0"/>
                            </p:stCondLst>
                            <p:childTnLst>
                              <p:par>
                                <p:cTn id="155" presetID="9" presetClass="entr" presetSubtype="0" fill="hold" grpId="0" nodeType="clickEffect">
                                  <p:stCondLst>
                                    <p:cond delay="0"/>
                                  </p:stCondLst>
                                  <p:childTnLst>
                                    <p:set>
                                      <p:cBhvr>
                                        <p:cTn id="156" dur="1" fill="hold">
                                          <p:stCondLst>
                                            <p:cond delay="0"/>
                                          </p:stCondLst>
                                        </p:cTn>
                                        <p:tgtEl>
                                          <p:spTgt spid="15457"/>
                                        </p:tgtEl>
                                        <p:attrNameLst>
                                          <p:attrName>style.visibility</p:attrName>
                                        </p:attrNameLst>
                                      </p:cBhvr>
                                      <p:to>
                                        <p:strVal val="visible"/>
                                      </p:to>
                                    </p:set>
                                    <p:animEffect transition="in" filter="dissolve">
                                      <p:cBhvr>
                                        <p:cTn id="157" dur="500"/>
                                        <p:tgtEl>
                                          <p:spTgt spid="15457"/>
                                        </p:tgtEl>
                                      </p:cBhvr>
                                    </p:animEffect>
                                  </p:childTnLst>
                                </p:cTn>
                              </p:par>
                            </p:childTnLst>
                          </p:cTn>
                        </p:par>
                      </p:childTnLst>
                    </p:cTn>
                  </p:par>
                  <p:par>
                    <p:cTn id="158" fill="hold">
                      <p:stCondLst>
                        <p:cond delay="indefinite"/>
                      </p:stCondLst>
                      <p:childTnLst>
                        <p:par>
                          <p:cTn id="159" fill="hold">
                            <p:stCondLst>
                              <p:cond delay="0"/>
                            </p:stCondLst>
                            <p:childTnLst>
                              <p:par>
                                <p:cTn id="160" presetID="9" presetClass="entr" presetSubtype="0" fill="hold" grpId="0" nodeType="clickEffect">
                                  <p:stCondLst>
                                    <p:cond delay="0"/>
                                  </p:stCondLst>
                                  <p:childTnLst>
                                    <p:set>
                                      <p:cBhvr>
                                        <p:cTn id="161" dur="1" fill="hold">
                                          <p:stCondLst>
                                            <p:cond delay="0"/>
                                          </p:stCondLst>
                                        </p:cTn>
                                        <p:tgtEl>
                                          <p:spTgt spid="15458"/>
                                        </p:tgtEl>
                                        <p:attrNameLst>
                                          <p:attrName>style.visibility</p:attrName>
                                        </p:attrNameLst>
                                      </p:cBhvr>
                                      <p:to>
                                        <p:strVal val="visible"/>
                                      </p:to>
                                    </p:set>
                                    <p:animEffect transition="in" filter="dissolve">
                                      <p:cBhvr>
                                        <p:cTn id="162" dur="500"/>
                                        <p:tgtEl>
                                          <p:spTgt spid="15458"/>
                                        </p:tgtEl>
                                      </p:cBhvr>
                                    </p:animEffect>
                                  </p:childTnLst>
                                </p:cTn>
                              </p:par>
                            </p:childTnLst>
                          </p:cTn>
                        </p:par>
                      </p:childTnLst>
                    </p:cTn>
                  </p:par>
                  <p:par>
                    <p:cTn id="163" fill="hold">
                      <p:stCondLst>
                        <p:cond delay="indefinite"/>
                      </p:stCondLst>
                      <p:childTnLst>
                        <p:par>
                          <p:cTn id="164" fill="hold">
                            <p:stCondLst>
                              <p:cond delay="0"/>
                            </p:stCondLst>
                            <p:childTnLst>
                              <p:par>
                                <p:cTn id="165" presetID="9" presetClass="entr" presetSubtype="0" fill="hold" grpId="0" nodeType="clickEffect">
                                  <p:stCondLst>
                                    <p:cond delay="0"/>
                                  </p:stCondLst>
                                  <p:childTnLst>
                                    <p:set>
                                      <p:cBhvr>
                                        <p:cTn id="166" dur="1" fill="hold">
                                          <p:stCondLst>
                                            <p:cond delay="0"/>
                                          </p:stCondLst>
                                        </p:cTn>
                                        <p:tgtEl>
                                          <p:spTgt spid="15459"/>
                                        </p:tgtEl>
                                        <p:attrNameLst>
                                          <p:attrName>style.visibility</p:attrName>
                                        </p:attrNameLst>
                                      </p:cBhvr>
                                      <p:to>
                                        <p:strVal val="visible"/>
                                      </p:to>
                                    </p:set>
                                    <p:animEffect transition="in" filter="dissolve">
                                      <p:cBhvr>
                                        <p:cTn id="167" dur="500"/>
                                        <p:tgtEl>
                                          <p:spTgt spid="15459"/>
                                        </p:tgtEl>
                                      </p:cBhvr>
                                    </p:animEffect>
                                  </p:childTnLst>
                                </p:cTn>
                              </p:par>
                            </p:childTnLst>
                          </p:cTn>
                        </p:par>
                      </p:childTnLst>
                    </p:cTn>
                  </p:par>
                  <p:par>
                    <p:cTn id="168" fill="hold">
                      <p:stCondLst>
                        <p:cond delay="indefinite"/>
                      </p:stCondLst>
                      <p:childTnLst>
                        <p:par>
                          <p:cTn id="169" fill="hold">
                            <p:stCondLst>
                              <p:cond delay="0"/>
                            </p:stCondLst>
                            <p:childTnLst>
                              <p:par>
                                <p:cTn id="170" presetID="9" presetClass="entr" presetSubtype="0" fill="hold" grpId="0" nodeType="clickEffect">
                                  <p:stCondLst>
                                    <p:cond delay="0"/>
                                  </p:stCondLst>
                                  <p:childTnLst>
                                    <p:set>
                                      <p:cBhvr>
                                        <p:cTn id="171" dur="1" fill="hold">
                                          <p:stCondLst>
                                            <p:cond delay="0"/>
                                          </p:stCondLst>
                                        </p:cTn>
                                        <p:tgtEl>
                                          <p:spTgt spid="15460"/>
                                        </p:tgtEl>
                                        <p:attrNameLst>
                                          <p:attrName>style.visibility</p:attrName>
                                        </p:attrNameLst>
                                      </p:cBhvr>
                                      <p:to>
                                        <p:strVal val="visible"/>
                                      </p:to>
                                    </p:set>
                                    <p:animEffect transition="in" filter="dissolve">
                                      <p:cBhvr>
                                        <p:cTn id="172" dur="500"/>
                                        <p:tgtEl>
                                          <p:spTgt spid="15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28" grpId="0"/>
      <p:bldP spid="15429" grpId="0"/>
      <p:bldP spid="15430" grpId="0"/>
      <p:bldP spid="15431" grpId="0"/>
      <p:bldP spid="15432" grpId="0"/>
      <p:bldP spid="15433" grpId="0"/>
      <p:bldP spid="15434" grpId="0"/>
      <p:bldP spid="15435" grpId="0"/>
      <p:bldP spid="15436" grpId="0"/>
      <p:bldP spid="15437" grpId="0"/>
      <p:bldP spid="15438" grpId="0"/>
      <p:bldP spid="15439" grpId="0"/>
      <p:bldP spid="15440" grpId="0"/>
      <p:bldP spid="15442" grpId="0"/>
      <p:bldP spid="15443" grpId="0"/>
      <p:bldP spid="15444" grpId="0"/>
      <p:bldP spid="15445" grpId="0"/>
      <p:bldP spid="15446" grpId="0"/>
      <p:bldP spid="15447" grpId="0"/>
      <p:bldP spid="15448" grpId="0"/>
      <p:bldP spid="15449" grpId="0"/>
      <p:bldP spid="15450" grpId="0"/>
      <p:bldP spid="15451" grpId="0"/>
      <p:bldP spid="15452" grpId="0"/>
      <p:bldP spid="15453" grpId="0"/>
      <p:bldP spid="15454" grpId="0"/>
      <p:bldP spid="15455" grpId="0"/>
      <p:bldP spid="15456" grpId="0"/>
      <p:bldP spid="15457" grpId="0"/>
      <p:bldP spid="15458" grpId="0"/>
      <p:bldP spid="15459" grpId="0"/>
      <p:bldP spid="15460" grpId="0"/>
      <p:bldP spid="15461" grpId="0"/>
      <p:bldP spid="1546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Text Box 5"/>
          <p:cNvSpPr txBox="1">
            <a:spLocks noChangeArrowheads="1"/>
          </p:cNvSpPr>
          <p:nvPr/>
        </p:nvSpPr>
        <p:spPr bwMode="auto">
          <a:xfrm>
            <a:off x="3352800" y="2667000"/>
            <a:ext cx="1579563" cy="9398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p:txBody>
      </p:sp>
      <p:grpSp>
        <p:nvGrpSpPr>
          <p:cNvPr id="2" name="Group 10"/>
          <p:cNvGrpSpPr>
            <a:grpSpLocks/>
          </p:cNvGrpSpPr>
          <p:nvPr/>
        </p:nvGrpSpPr>
        <p:grpSpPr bwMode="auto">
          <a:xfrm>
            <a:off x="1619250" y="2384425"/>
            <a:ext cx="1728788" cy="468313"/>
            <a:chOff x="1020" y="1502"/>
            <a:chExt cx="1089" cy="295"/>
          </a:xfrm>
        </p:grpSpPr>
        <p:sp>
          <p:nvSpPr>
            <p:cNvPr id="17415" name="Line 7"/>
            <p:cNvSpPr>
              <a:spLocks noChangeShapeType="1"/>
            </p:cNvSpPr>
            <p:nvPr/>
          </p:nvSpPr>
          <p:spPr bwMode="auto">
            <a:xfrm>
              <a:off x="1020" y="1502"/>
              <a:ext cx="0" cy="295"/>
            </a:xfrm>
            <a:prstGeom prst="line">
              <a:avLst/>
            </a:prstGeom>
            <a:noFill/>
            <a:ln w="38100">
              <a:solidFill>
                <a:schemeClr val="tx1"/>
              </a:solidFill>
              <a:round/>
              <a:headEnd/>
              <a:tailEnd/>
            </a:ln>
            <a:effectLst/>
          </p:spPr>
          <p:txBody>
            <a:bodyPr/>
            <a:lstStyle/>
            <a:p>
              <a:endParaRPr lang="en-US"/>
            </a:p>
          </p:txBody>
        </p:sp>
        <p:sp>
          <p:nvSpPr>
            <p:cNvPr id="17416" name="Line 8"/>
            <p:cNvSpPr>
              <a:spLocks noChangeShapeType="1"/>
            </p:cNvSpPr>
            <p:nvPr/>
          </p:nvSpPr>
          <p:spPr bwMode="auto">
            <a:xfrm>
              <a:off x="1020" y="1797"/>
              <a:ext cx="1089" cy="0"/>
            </a:xfrm>
            <a:prstGeom prst="line">
              <a:avLst/>
            </a:prstGeom>
            <a:noFill/>
            <a:ln w="38100">
              <a:solidFill>
                <a:schemeClr val="tx1"/>
              </a:solidFill>
              <a:round/>
              <a:headEnd/>
              <a:tailEnd type="triangle" w="med" len="med"/>
            </a:ln>
            <a:effectLst/>
          </p:spPr>
          <p:txBody>
            <a:bodyPr/>
            <a:lstStyle/>
            <a:p>
              <a:endParaRPr lang="en-US"/>
            </a:p>
          </p:txBody>
        </p:sp>
      </p:grpSp>
      <p:sp>
        <p:nvSpPr>
          <p:cNvPr id="17417" name="Line 9"/>
          <p:cNvSpPr>
            <a:spLocks noChangeShapeType="1"/>
          </p:cNvSpPr>
          <p:nvPr/>
        </p:nvSpPr>
        <p:spPr bwMode="auto">
          <a:xfrm>
            <a:off x="1655763" y="3141663"/>
            <a:ext cx="1692275" cy="0"/>
          </a:xfrm>
          <a:prstGeom prst="line">
            <a:avLst/>
          </a:prstGeom>
          <a:noFill/>
          <a:ln w="38100">
            <a:solidFill>
              <a:schemeClr val="tx1"/>
            </a:solidFill>
            <a:round/>
            <a:headEnd/>
            <a:tailEnd type="triangle" w="med" len="med"/>
          </a:ln>
          <a:effectLst/>
        </p:spPr>
        <p:txBody>
          <a:bodyPr/>
          <a:lstStyle/>
          <a:p>
            <a:endParaRPr lang="en-US"/>
          </a:p>
        </p:txBody>
      </p:sp>
      <p:grpSp>
        <p:nvGrpSpPr>
          <p:cNvPr id="3" name="Group 11"/>
          <p:cNvGrpSpPr>
            <a:grpSpLocks/>
          </p:cNvGrpSpPr>
          <p:nvPr/>
        </p:nvGrpSpPr>
        <p:grpSpPr bwMode="auto">
          <a:xfrm flipV="1">
            <a:off x="1619250" y="3429000"/>
            <a:ext cx="1728788" cy="468313"/>
            <a:chOff x="1020" y="1502"/>
            <a:chExt cx="1089" cy="295"/>
          </a:xfrm>
        </p:grpSpPr>
        <p:sp>
          <p:nvSpPr>
            <p:cNvPr id="17420" name="Line 12"/>
            <p:cNvSpPr>
              <a:spLocks noChangeShapeType="1"/>
            </p:cNvSpPr>
            <p:nvPr/>
          </p:nvSpPr>
          <p:spPr bwMode="auto">
            <a:xfrm>
              <a:off x="1020" y="1502"/>
              <a:ext cx="0" cy="295"/>
            </a:xfrm>
            <a:prstGeom prst="line">
              <a:avLst/>
            </a:prstGeom>
            <a:noFill/>
            <a:ln w="38100">
              <a:solidFill>
                <a:schemeClr val="tx1"/>
              </a:solidFill>
              <a:round/>
              <a:headEnd/>
              <a:tailEnd/>
            </a:ln>
            <a:effectLst/>
          </p:spPr>
          <p:txBody>
            <a:bodyPr/>
            <a:lstStyle/>
            <a:p>
              <a:endParaRPr lang="en-US"/>
            </a:p>
          </p:txBody>
        </p:sp>
        <p:sp>
          <p:nvSpPr>
            <p:cNvPr id="17421" name="Line 13"/>
            <p:cNvSpPr>
              <a:spLocks noChangeShapeType="1"/>
            </p:cNvSpPr>
            <p:nvPr/>
          </p:nvSpPr>
          <p:spPr bwMode="auto">
            <a:xfrm>
              <a:off x="1020" y="1797"/>
              <a:ext cx="1089" cy="0"/>
            </a:xfrm>
            <a:prstGeom prst="line">
              <a:avLst/>
            </a:prstGeom>
            <a:noFill/>
            <a:ln w="38100">
              <a:solidFill>
                <a:schemeClr val="tx1"/>
              </a:solidFill>
              <a:round/>
              <a:headEnd/>
              <a:tailEnd type="triangle" w="med" len="med"/>
            </a:ln>
            <a:effectLst/>
          </p:spPr>
          <p:txBody>
            <a:bodyPr/>
            <a:lstStyle/>
            <a:p>
              <a:endParaRPr lang="en-US"/>
            </a:p>
          </p:txBody>
        </p:sp>
      </p:grpSp>
      <p:sp>
        <p:nvSpPr>
          <p:cNvPr id="17422" name="Text Box 14"/>
          <p:cNvSpPr txBox="1">
            <a:spLocks noChangeArrowheads="1"/>
          </p:cNvSpPr>
          <p:nvPr/>
        </p:nvSpPr>
        <p:spPr bwMode="auto">
          <a:xfrm>
            <a:off x="2555875" y="2457450"/>
            <a:ext cx="438150" cy="366713"/>
          </a:xfrm>
          <a:prstGeom prst="rect">
            <a:avLst/>
          </a:prstGeom>
          <a:noFill/>
          <a:ln w="9525">
            <a:noFill/>
            <a:miter lim="800000"/>
            <a:headEnd/>
            <a:tailEnd/>
          </a:ln>
          <a:effectLst/>
        </p:spPr>
        <p:txBody>
          <a:bodyPr wrap="none">
            <a:spAutoFit/>
          </a:bodyPr>
          <a:lstStyle/>
          <a:p>
            <a:r>
              <a:rPr lang="en-US">
                <a:solidFill>
                  <a:srgbClr val="E72F21"/>
                </a:solidFill>
              </a:rPr>
              <a:t>10</a:t>
            </a:r>
          </a:p>
        </p:txBody>
      </p:sp>
      <p:sp>
        <p:nvSpPr>
          <p:cNvPr id="17423" name="Text Box 15"/>
          <p:cNvSpPr txBox="1">
            <a:spLocks noChangeArrowheads="1"/>
          </p:cNvSpPr>
          <p:nvPr/>
        </p:nvSpPr>
        <p:spPr bwMode="auto">
          <a:xfrm>
            <a:off x="2586038" y="2816225"/>
            <a:ext cx="438150" cy="366713"/>
          </a:xfrm>
          <a:prstGeom prst="rect">
            <a:avLst/>
          </a:prstGeom>
          <a:noFill/>
          <a:ln w="9525">
            <a:noFill/>
            <a:miter lim="800000"/>
            <a:headEnd/>
            <a:tailEnd/>
          </a:ln>
          <a:effectLst/>
        </p:spPr>
        <p:txBody>
          <a:bodyPr wrap="none">
            <a:spAutoFit/>
          </a:bodyPr>
          <a:lstStyle/>
          <a:p>
            <a:r>
              <a:rPr lang="en-US">
                <a:solidFill>
                  <a:srgbClr val="E72F21"/>
                </a:solidFill>
              </a:rPr>
              <a:t>30</a:t>
            </a:r>
          </a:p>
        </p:txBody>
      </p:sp>
      <p:sp>
        <p:nvSpPr>
          <p:cNvPr id="17424" name="Text Box 16"/>
          <p:cNvSpPr txBox="1">
            <a:spLocks noChangeArrowheads="1"/>
          </p:cNvSpPr>
          <p:nvPr/>
        </p:nvSpPr>
        <p:spPr bwMode="auto">
          <a:xfrm>
            <a:off x="2549525" y="3105150"/>
            <a:ext cx="438150" cy="366713"/>
          </a:xfrm>
          <a:prstGeom prst="rect">
            <a:avLst/>
          </a:prstGeom>
          <a:noFill/>
          <a:ln w="9525">
            <a:noFill/>
            <a:miter lim="800000"/>
            <a:headEnd/>
            <a:tailEnd/>
          </a:ln>
          <a:effectLst/>
        </p:spPr>
        <p:txBody>
          <a:bodyPr wrap="none">
            <a:spAutoFit/>
          </a:bodyPr>
          <a:lstStyle/>
          <a:p>
            <a:r>
              <a:rPr lang="en-US">
                <a:solidFill>
                  <a:srgbClr val="E72F21"/>
                </a:solidFill>
              </a:rPr>
              <a:t>20</a:t>
            </a:r>
          </a:p>
        </p:txBody>
      </p:sp>
      <p:sp>
        <p:nvSpPr>
          <p:cNvPr id="17425" name="Text Box 17"/>
          <p:cNvSpPr txBox="1">
            <a:spLocks noChangeArrowheads="1"/>
          </p:cNvSpPr>
          <p:nvPr/>
        </p:nvSpPr>
        <p:spPr bwMode="auto">
          <a:xfrm>
            <a:off x="2987675" y="2168525"/>
            <a:ext cx="1143000" cy="366713"/>
          </a:xfrm>
          <a:prstGeom prst="rect">
            <a:avLst/>
          </a:prstGeom>
          <a:noFill/>
          <a:ln w="9525">
            <a:noFill/>
            <a:miter lim="800000"/>
            <a:headEnd/>
            <a:tailEnd/>
          </a:ln>
          <a:effectLst/>
        </p:spPr>
        <p:txBody>
          <a:bodyPr wrap="none">
            <a:spAutoFit/>
          </a:bodyPr>
          <a:lstStyle/>
          <a:p>
            <a:r>
              <a:rPr lang="en-US" b="1">
                <a:solidFill>
                  <a:srgbClr val="E72F21"/>
                </a:solidFill>
              </a:rPr>
              <a:t>Max = 30</a:t>
            </a:r>
          </a:p>
        </p:txBody>
      </p:sp>
      <p:sp>
        <p:nvSpPr>
          <p:cNvPr id="17426" name="Text Box 18"/>
          <p:cNvSpPr txBox="1">
            <a:spLocks noChangeArrowheads="1"/>
          </p:cNvSpPr>
          <p:nvPr/>
        </p:nvSpPr>
        <p:spPr bwMode="auto">
          <a:xfrm>
            <a:off x="3959225" y="3608388"/>
            <a:ext cx="311150" cy="366712"/>
          </a:xfrm>
          <a:prstGeom prst="rect">
            <a:avLst/>
          </a:prstGeom>
          <a:noFill/>
          <a:ln w="9525">
            <a:noFill/>
            <a:miter lim="800000"/>
            <a:headEnd/>
            <a:tailEnd/>
          </a:ln>
          <a:effectLst/>
        </p:spPr>
        <p:txBody>
          <a:bodyPr wrap="none">
            <a:spAutoFit/>
          </a:bodyPr>
          <a:lstStyle/>
          <a:p>
            <a:r>
              <a:rPr lang="en-US">
                <a:solidFill>
                  <a:srgbClr val="E72F21"/>
                </a:solidFill>
              </a:rPr>
              <a:t>5</a:t>
            </a:r>
          </a:p>
        </p:txBody>
      </p:sp>
      <p:sp>
        <p:nvSpPr>
          <p:cNvPr id="17427" name="Line 19"/>
          <p:cNvSpPr>
            <a:spLocks noChangeShapeType="1"/>
          </p:cNvSpPr>
          <p:nvPr/>
        </p:nvSpPr>
        <p:spPr bwMode="auto">
          <a:xfrm>
            <a:off x="4967288" y="2960688"/>
            <a:ext cx="1692275" cy="0"/>
          </a:xfrm>
          <a:prstGeom prst="line">
            <a:avLst/>
          </a:prstGeom>
          <a:noFill/>
          <a:ln w="38100">
            <a:solidFill>
              <a:schemeClr val="tx1"/>
            </a:solidFill>
            <a:round/>
            <a:headEnd/>
            <a:tailEnd type="triangle" w="med" len="med"/>
          </a:ln>
          <a:effectLst/>
        </p:spPr>
        <p:txBody>
          <a:bodyPr/>
          <a:lstStyle/>
          <a:p>
            <a:endParaRPr lang="en-US"/>
          </a:p>
        </p:txBody>
      </p:sp>
      <p:sp>
        <p:nvSpPr>
          <p:cNvPr id="17428" name="Line 20"/>
          <p:cNvSpPr>
            <a:spLocks noChangeShapeType="1"/>
          </p:cNvSpPr>
          <p:nvPr/>
        </p:nvSpPr>
        <p:spPr bwMode="auto">
          <a:xfrm>
            <a:off x="4967288" y="3321050"/>
            <a:ext cx="1692275" cy="0"/>
          </a:xfrm>
          <a:prstGeom prst="line">
            <a:avLst/>
          </a:prstGeom>
          <a:noFill/>
          <a:ln w="38100">
            <a:solidFill>
              <a:schemeClr val="tx1"/>
            </a:solidFill>
            <a:round/>
            <a:headEnd/>
            <a:tailEnd type="triangle" w="med" len="med"/>
          </a:ln>
          <a:effectLst/>
        </p:spPr>
        <p:txBody>
          <a:bodyPr/>
          <a:lstStyle/>
          <a:p>
            <a:endParaRPr lang="en-US"/>
          </a:p>
        </p:txBody>
      </p:sp>
      <p:sp>
        <p:nvSpPr>
          <p:cNvPr id="17430" name="Text Box 22"/>
          <p:cNvSpPr txBox="1">
            <a:spLocks noChangeArrowheads="1"/>
          </p:cNvSpPr>
          <p:nvPr/>
        </p:nvSpPr>
        <p:spPr bwMode="auto">
          <a:xfrm>
            <a:off x="4535488" y="2205038"/>
            <a:ext cx="438150" cy="366712"/>
          </a:xfrm>
          <a:prstGeom prst="rect">
            <a:avLst/>
          </a:prstGeom>
          <a:noFill/>
          <a:ln w="9525">
            <a:noFill/>
            <a:miter lim="800000"/>
            <a:headEnd/>
            <a:tailEnd/>
          </a:ln>
          <a:effectLst/>
        </p:spPr>
        <p:txBody>
          <a:bodyPr wrap="none">
            <a:spAutoFit/>
          </a:bodyPr>
          <a:lstStyle/>
          <a:p>
            <a:r>
              <a:rPr lang="en-US" b="1">
                <a:solidFill>
                  <a:srgbClr val="E72F21"/>
                </a:solidFill>
              </a:rPr>
              <a:t>35</a:t>
            </a:r>
          </a:p>
        </p:txBody>
      </p:sp>
      <p:sp>
        <p:nvSpPr>
          <p:cNvPr id="17431" name="Text Box 23"/>
          <p:cNvSpPr txBox="1">
            <a:spLocks noChangeArrowheads="1"/>
          </p:cNvSpPr>
          <p:nvPr/>
        </p:nvSpPr>
        <p:spPr bwMode="auto">
          <a:xfrm>
            <a:off x="0" y="152400"/>
            <a:ext cx="9143999" cy="461665"/>
          </a:xfrm>
          <a:prstGeom prst="rect">
            <a:avLst/>
          </a:prstGeom>
          <a:noFill/>
          <a:ln w="9525">
            <a:noFill/>
            <a:miter lim="800000"/>
            <a:headEnd/>
            <a:tailEnd/>
          </a:ln>
          <a:effectLst/>
        </p:spPr>
        <p:txBody>
          <a:bodyPr wrap="square">
            <a:spAutoFit/>
          </a:bodyPr>
          <a:lstStyle/>
          <a:p>
            <a:r>
              <a:rPr lang="en-US" sz="2400" dirty="0">
                <a:latin typeface="Impact" pitchFamily="34" charset="0"/>
              </a:rPr>
              <a:t>Forward Path  </a:t>
            </a:r>
          </a:p>
        </p:txBody>
      </p:sp>
      <p:sp>
        <p:nvSpPr>
          <p:cNvPr id="17432" name="Text Box 24"/>
          <p:cNvSpPr txBox="1">
            <a:spLocks noChangeArrowheads="1"/>
          </p:cNvSpPr>
          <p:nvPr/>
        </p:nvSpPr>
        <p:spPr bwMode="auto">
          <a:xfrm>
            <a:off x="4932363" y="2600325"/>
            <a:ext cx="438150" cy="763588"/>
          </a:xfrm>
          <a:prstGeom prst="rect">
            <a:avLst/>
          </a:prstGeom>
          <a:noFill/>
          <a:ln w="9525">
            <a:noFill/>
            <a:miter lim="800000"/>
            <a:headEnd/>
            <a:tailEnd/>
          </a:ln>
          <a:effectLst/>
        </p:spPr>
        <p:txBody>
          <a:bodyPr wrap="none">
            <a:spAutoFit/>
          </a:bodyPr>
          <a:lstStyle/>
          <a:p>
            <a:r>
              <a:rPr lang="en-US" b="1">
                <a:solidFill>
                  <a:srgbClr val="E72F21"/>
                </a:solidFill>
              </a:rPr>
              <a:t>35</a:t>
            </a:r>
          </a:p>
          <a:p>
            <a:endParaRPr lang="en-US" sz="800" b="1">
              <a:solidFill>
                <a:srgbClr val="E72F21"/>
              </a:solidFill>
            </a:endParaRPr>
          </a:p>
          <a:p>
            <a:r>
              <a:rPr lang="en-US" b="1">
                <a:solidFill>
                  <a:srgbClr val="E72F21"/>
                </a:solidFill>
              </a:rPr>
              <a:t>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25"/>
                                        </p:tgtEl>
                                        <p:attrNameLst>
                                          <p:attrName>style.visibility</p:attrName>
                                        </p:attrNameLst>
                                      </p:cBhvr>
                                      <p:to>
                                        <p:strVal val="visible"/>
                                      </p:to>
                                    </p:set>
                                    <p:animEffect transition="in" filter="dissolve">
                                      <p:cBhvr>
                                        <p:cTn id="7" dur="500"/>
                                        <p:tgtEl>
                                          <p:spTgt spid="1742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30"/>
                                        </p:tgtEl>
                                        <p:attrNameLst>
                                          <p:attrName>style.visibility</p:attrName>
                                        </p:attrNameLst>
                                      </p:cBhvr>
                                      <p:to>
                                        <p:strVal val="visible"/>
                                      </p:to>
                                    </p:set>
                                    <p:animEffect transition="in" filter="dissolve">
                                      <p:cBhvr>
                                        <p:cTn id="12" dur="500"/>
                                        <p:tgtEl>
                                          <p:spTgt spid="1743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32"/>
                                        </p:tgtEl>
                                        <p:attrNameLst>
                                          <p:attrName>style.visibility</p:attrName>
                                        </p:attrNameLst>
                                      </p:cBhvr>
                                      <p:to>
                                        <p:strVal val="visible"/>
                                      </p:to>
                                    </p:set>
                                    <p:animEffect transition="in" filter="dissolve">
                                      <p:cBhvr>
                                        <p:cTn id="17" dur="500"/>
                                        <p:tgtEl>
                                          <p:spTgt spid="174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5" grpId="0"/>
      <p:bldP spid="17430" grpId="0"/>
      <p:bldP spid="1743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7620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6387" name="Text Box 3"/>
          <p:cNvSpPr txBox="1">
            <a:spLocks noChangeArrowheads="1"/>
          </p:cNvSpPr>
          <p:nvPr/>
        </p:nvSpPr>
        <p:spPr bwMode="auto">
          <a:xfrm>
            <a:off x="1600200" y="4191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6388" name="Text Box 4"/>
          <p:cNvSpPr txBox="1">
            <a:spLocks noChangeArrowheads="1"/>
          </p:cNvSpPr>
          <p:nvPr/>
        </p:nvSpPr>
        <p:spPr bwMode="auto">
          <a:xfrm>
            <a:off x="83185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6389" name="Text Box 5"/>
          <p:cNvSpPr txBox="1">
            <a:spLocks noChangeArrowheads="1"/>
          </p:cNvSpPr>
          <p:nvPr/>
        </p:nvSpPr>
        <p:spPr bwMode="auto">
          <a:xfrm>
            <a:off x="17526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6390" name="Text Box 6"/>
          <p:cNvSpPr txBox="1">
            <a:spLocks noChangeArrowheads="1"/>
          </p:cNvSpPr>
          <p:nvPr/>
        </p:nvSpPr>
        <p:spPr bwMode="auto">
          <a:xfrm>
            <a:off x="24384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6391" name="Text Box 7"/>
          <p:cNvSpPr txBox="1">
            <a:spLocks noChangeArrowheads="1"/>
          </p:cNvSpPr>
          <p:nvPr/>
        </p:nvSpPr>
        <p:spPr bwMode="auto">
          <a:xfrm>
            <a:off x="41148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6392" name="Text Box 8"/>
          <p:cNvSpPr txBox="1">
            <a:spLocks noChangeArrowheads="1"/>
          </p:cNvSpPr>
          <p:nvPr/>
        </p:nvSpPr>
        <p:spPr bwMode="auto">
          <a:xfrm>
            <a:off x="42672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6393" name="Line 9"/>
          <p:cNvSpPr>
            <a:spLocks noChangeShapeType="1"/>
          </p:cNvSpPr>
          <p:nvPr/>
        </p:nvSpPr>
        <p:spPr bwMode="auto">
          <a:xfrm flipV="1">
            <a:off x="1295400" y="2895600"/>
            <a:ext cx="2057400" cy="0"/>
          </a:xfrm>
          <a:prstGeom prst="line">
            <a:avLst/>
          </a:prstGeom>
          <a:noFill/>
          <a:ln w="9525">
            <a:solidFill>
              <a:schemeClr val="tx1"/>
            </a:solidFill>
            <a:round/>
            <a:headEnd/>
            <a:tailEnd type="arrow" w="med" len="med"/>
          </a:ln>
          <a:effectLst/>
        </p:spPr>
        <p:txBody>
          <a:bodyPr/>
          <a:lstStyle/>
          <a:p>
            <a:endParaRPr lang="en-US"/>
          </a:p>
        </p:txBody>
      </p:sp>
      <p:sp>
        <p:nvSpPr>
          <p:cNvPr id="16394" name="Line 10"/>
          <p:cNvSpPr>
            <a:spLocks noChangeShapeType="1"/>
          </p:cNvSpPr>
          <p:nvPr/>
        </p:nvSpPr>
        <p:spPr bwMode="auto">
          <a:xfrm>
            <a:off x="609600" y="2895600"/>
            <a:ext cx="152400" cy="0"/>
          </a:xfrm>
          <a:prstGeom prst="line">
            <a:avLst/>
          </a:prstGeom>
          <a:noFill/>
          <a:ln w="9525">
            <a:solidFill>
              <a:schemeClr val="tx1"/>
            </a:solidFill>
            <a:round/>
            <a:headEnd/>
            <a:tailEnd type="arrow" w="med" len="med"/>
          </a:ln>
          <a:effectLst/>
        </p:spPr>
        <p:txBody>
          <a:bodyPr/>
          <a:lstStyle/>
          <a:p>
            <a:endParaRPr lang="en-US"/>
          </a:p>
        </p:txBody>
      </p:sp>
      <p:grpSp>
        <p:nvGrpSpPr>
          <p:cNvPr id="2" name="Group 11"/>
          <p:cNvGrpSpPr>
            <a:grpSpLocks/>
          </p:cNvGrpSpPr>
          <p:nvPr/>
        </p:nvGrpSpPr>
        <p:grpSpPr bwMode="auto">
          <a:xfrm>
            <a:off x="304800" y="1004888"/>
            <a:ext cx="2667000" cy="671512"/>
            <a:chOff x="0" y="2160"/>
            <a:chExt cx="1680" cy="423"/>
          </a:xfrm>
        </p:grpSpPr>
        <p:sp>
          <p:nvSpPr>
            <p:cNvPr id="16396" name="Text Box 12"/>
            <p:cNvSpPr txBox="1">
              <a:spLocks noChangeArrowheads="1"/>
            </p:cNvSpPr>
            <p:nvPr/>
          </p:nvSpPr>
          <p:spPr bwMode="auto">
            <a:xfrm>
              <a:off x="0"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6397" name="AutoShape 13"/>
            <p:cNvSpPr>
              <a:spLocks noChangeArrowheads="1"/>
            </p:cNvSpPr>
            <p:nvPr/>
          </p:nvSpPr>
          <p:spPr bwMode="auto">
            <a:xfrm>
              <a:off x="432" y="2208"/>
              <a:ext cx="144" cy="144"/>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6398" name="Text Box 14"/>
            <p:cNvSpPr txBox="1">
              <a:spLocks noChangeArrowheads="1"/>
            </p:cNvSpPr>
            <p:nvPr/>
          </p:nvSpPr>
          <p:spPr bwMode="auto">
            <a:xfrm>
              <a:off x="672"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6399" name="AutoShape 15"/>
            <p:cNvSpPr>
              <a:spLocks noChangeArrowheads="1"/>
            </p:cNvSpPr>
            <p:nvPr/>
          </p:nvSpPr>
          <p:spPr bwMode="auto">
            <a:xfrm>
              <a:off x="1104" y="2208"/>
              <a:ext cx="144" cy="144"/>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6400" name="Text Box 16"/>
            <p:cNvSpPr txBox="1">
              <a:spLocks noChangeArrowheads="1"/>
            </p:cNvSpPr>
            <p:nvPr/>
          </p:nvSpPr>
          <p:spPr bwMode="auto">
            <a:xfrm>
              <a:off x="1344"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6401" name="Text Box 17"/>
            <p:cNvSpPr txBox="1">
              <a:spLocks noChangeArrowheads="1"/>
            </p:cNvSpPr>
            <p:nvPr/>
          </p:nvSpPr>
          <p:spPr bwMode="auto">
            <a:xfrm>
              <a:off x="672" y="2448"/>
              <a:ext cx="359" cy="135"/>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6402" name="Text Box 18"/>
            <p:cNvSpPr txBox="1">
              <a:spLocks noChangeArrowheads="1"/>
            </p:cNvSpPr>
            <p:nvPr/>
          </p:nvSpPr>
          <p:spPr bwMode="auto">
            <a:xfrm>
              <a:off x="1440" y="2448"/>
              <a:ext cx="148" cy="135"/>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6403" name="Line 19"/>
            <p:cNvSpPr>
              <a:spLocks noChangeShapeType="1"/>
            </p:cNvSpPr>
            <p:nvPr/>
          </p:nvSpPr>
          <p:spPr bwMode="auto">
            <a:xfrm>
              <a:off x="336" y="2304"/>
              <a:ext cx="96" cy="1"/>
            </a:xfrm>
            <a:prstGeom prst="line">
              <a:avLst/>
            </a:prstGeom>
            <a:noFill/>
            <a:ln w="9525">
              <a:solidFill>
                <a:schemeClr val="tx1"/>
              </a:solidFill>
              <a:round/>
              <a:headEnd/>
              <a:tailEnd type="arrow" w="med" len="med"/>
            </a:ln>
            <a:effectLst/>
          </p:spPr>
          <p:txBody>
            <a:bodyPr/>
            <a:lstStyle/>
            <a:p>
              <a:endParaRPr lang="en-US"/>
            </a:p>
          </p:txBody>
        </p:sp>
        <p:sp>
          <p:nvSpPr>
            <p:cNvPr id="16404" name="Line 20"/>
            <p:cNvSpPr>
              <a:spLocks noChangeShapeType="1"/>
            </p:cNvSpPr>
            <p:nvPr/>
          </p:nvSpPr>
          <p:spPr bwMode="auto">
            <a:xfrm>
              <a:off x="1248" y="2304"/>
              <a:ext cx="96" cy="1"/>
            </a:xfrm>
            <a:prstGeom prst="line">
              <a:avLst/>
            </a:prstGeom>
            <a:noFill/>
            <a:ln w="9525">
              <a:solidFill>
                <a:schemeClr val="tx1"/>
              </a:solidFill>
              <a:round/>
              <a:headEnd/>
              <a:tailEnd type="arrow" w="med" len="med"/>
            </a:ln>
            <a:effectLst/>
          </p:spPr>
          <p:txBody>
            <a:bodyPr/>
            <a:lstStyle/>
            <a:p>
              <a:endParaRPr lang="en-US"/>
            </a:p>
          </p:txBody>
        </p:sp>
        <p:sp>
          <p:nvSpPr>
            <p:cNvPr id="16405" name="Line 21"/>
            <p:cNvSpPr>
              <a:spLocks noChangeShapeType="1"/>
            </p:cNvSpPr>
            <p:nvPr/>
          </p:nvSpPr>
          <p:spPr bwMode="auto">
            <a:xfrm>
              <a:off x="1008" y="2304"/>
              <a:ext cx="96" cy="1"/>
            </a:xfrm>
            <a:prstGeom prst="line">
              <a:avLst/>
            </a:prstGeom>
            <a:noFill/>
            <a:ln w="9525">
              <a:solidFill>
                <a:schemeClr val="tx1"/>
              </a:solidFill>
              <a:round/>
              <a:headEnd/>
              <a:tailEnd type="arrow" w="med" len="med"/>
            </a:ln>
            <a:effectLst/>
          </p:spPr>
          <p:txBody>
            <a:bodyPr/>
            <a:lstStyle/>
            <a:p>
              <a:endParaRPr lang="en-US"/>
            </a:p>
          </p:txBody>
        </p:sp>
        <p:sp>
          <p:nvSpPr>
            <p:cNvPr id="16406" name="Line 22"/>
            <p:cNvSpPr>
              <a:spLocks noChangeShapeType="1"/>
            </p:cNvSpPr>
            <p:nvPr/>
          </p:nvSpPr>
          <p:spPr bwMode="auto">
            <a:xfrm>
              <a:off x="576" y="2304"/>
              <a:ext cx="96" cy="1"/>
            </a:xfrm>
            <a:prstGeom prst="line">
              <a:avLst/>
            </a:prstGeom>
            <a:noFill/>
            <a:ln w="9525">
              <a:solidFill>
                <a:schemeClr val="tx1"/>
              </a:solidFill>
              <a:round/>
              <a:headEnd/>
              <a:tailEnd type="arrow" w="med" len="med"/>
            </a:ln>
            <a:effectLst/>
          </p:spPr>
          <p:txBody>
            <a:bodyPr/>
            <a:lstStyle/>
            <a:p>
              <a:endParaRPr lang="en-US"/>
            </a:p>
          </p:txBody>
        </p:sp>
      </p:grpSp>
      <p:sp>
        <p:nvSpPr>
          <p:cNvPr id="16407" name="Line 23"/>
          <p:cNvSpPr>
            <a:spLocks noChangeShapeType="1"/>
          </p:cNvSpPr>
          <p:nvPr/>
        </p:nvSpPr>
        <p:spPr bwMode="auto">
          <a:xfrm>
            <a:off x="381000" y="3581400"/>
            <a:ext cx="228600" cy="0"/>
          </a:xfrm>
          <a:prstGeom prst="line">
            <a:avLst/>
          </a:prstGeom>
          <a:noFill/>
          <a:ln w="9525">
            <a:solidFill>
              <a:schemeClr val="tx1"/>
            </a:solidFill>
            <a:round/>
            <a:headEnd/>
            <a:tailEnd type="arrow" w="med" len="med"/>
          </a:ln>
          <a:effectLst/>
        </p:spPr>
        <p:txBody>
          <a:bodyPr/>
          <a:lstStyle/>
          <a:p>
            <a:endParaRPr lang="en-US"/>
          </a:p>
        </p:txBody>
      </p:sp>
      <p:sp>
        <p:nvSpPr>
          <p:cNvPr id="16408" name="Line 24"/>
          <p:cNvSpPr>
            <a:spLocks noChangeShapeType="1"/>
          </p:cNvSpPr>
          <p:nvPr/>
        </p:nvSpPr>
        <p:spPr bwMode="auto">
          <a:xfrm>
            <a:off x="381000" y="3733800"/>
            <a:ext cx="228600" cy="0"/>
          </a:xfrm>
          <a:prstGeom prst="line">
            <a:avLst/>
          </a:prstGeom>
          <a:noFill/>
          <a:ln w="9525">
            <a:solidFill>
              <a:schemeClr val="tx1"/>
            </a:solidFill>
            <a:round/>
            <a:headEnd/>
            <a:tailEnd type="arrow" w="med" len="med"/>
          </a:ln>
          <a:effectLst/>
        </p:spPr>
        <p:txBody>
          <a:bodyPr/>
          <a:lstStyle/>
          <a:p>
            <a:endParaRPr lang="en-US"/>
          </a:p>
        </p:txBody>
      </p:sp>
      <p:sp>
        <p:nvSpPr>
          <p:cNvPr id="16409" name="Line 25"/>
          <p:cNvSpPr>
            <a:spLocks noChangeShapeType="1"/>
          </p:cNvSpPr>
          <p:nvPr/>
        </p:nvSpPr>
        <p:spPr bwMode="auto">
          <a:xfrm flipV="1">
            <a:off x="609600" y="2895600"/>
            <a:ext cx="0" cy="685800"/>
          </a:xfrm>
          <a:prstGeom prst="line">
            <a:avLst/>
          </a:prstGeom>
          <a:noFill/>
          <a:ln w="9525">
            <a:solidFill>
              <a:schemeClr val="tx1"/>
            </a:solidFill>
            <a:round/>
            <a:headEnd/>
            <a:tailEnd/>
          </a:ln>
          <a:effectLst/>
        </p:spPr>
        <p:txBody>
          <a:bodyPr/>
          <a:lstStyle/>
          <a:p>
            <a:endParaRPr lang="en-US"/>
          </a:p>
        </p:txBody>
      </p:sp>
      <p:sp>
        <p:nvSpPr>
          <p:cNvPr id="16410" name="Line 26"/>
          <p:cNvSpPr>
            <a:spLocks noChangeShapeType="1"/>
          </p:cNvSpPr>
          <p:nvPr/>
        </p:nvSpPr>
        <p:spPr bwMode="auto">
          <a:xfrm flipV="1">
            <a:off x="609600" y="3733800"/>
            <a:ext cx="0" cy="685800"/>
          </a:xfrm>
          <a:prstGeom prst="line">
            <a:avLst/>
          </a:prstGeom>
          <a:noFill/>
          <a:ln w="9525">
            <a:solidFill>
              <a:schemeClr val="tx1"/>
            </a:solidFill>
            <a:round/>
            <a:headEnd/>
            <a:tailEnd/>
          </a:ln>
          <a:effectLst/>
        </p:spPr>
        <p:txBody>
          <a:bodyPr/>
          <a:lstStyle/>
          <a:p>
            <a:endParaRPr lang="en-US"/>
          </a:p>
        </p:txBody>
      </p:sp>
      <p:sp>
        <p:nvSpPr>
          <p:cNvPr id="16411" name="Text Box 27"/>
          <p:cNvSpPr txBox="1">
            <a:spLocks noChangeArrowheads="1"/>
          </p:cNvSpPr>
          <p:nvPr/>
        </p:nvSpPr>
        <p:spPr bwMode="auto">
          <a:xfrm>
            <a:off x="762000" y="2667000"/>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6412" name="Text Box 28"/>
          <p:cNvSpPr txBox="1">
            <a:spLocks noChangeArrowheads="1"/>
          </p:cNvSpPr>
          <p:nvPr/>
        </p:nvSpPr>
        <p:spPr bwMode="auto">
          <a:xfrm>
            <a:off x="914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6413" name="Text Box 29"/>
          <p:cNvSpPr txBox="1">
            <a:spLocks noChangeArrowheads="1"/>
          </p:cNvSpPr>
          <p:nvPr/>
        </p:nvSpPr>
        <p:spPr bwMode="auto">
          <a:xfrm>
            <a:off x="3276600" y="4191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6414" name="Text Box 30"/>
          <p:cNvSpPr txBox="1">
            <a:spLocks noChangeArrowheads="1"/>
          </p:cNvSpPr>
          <p:nvPr/>
        </p:nvSpPr>
        <p:spPr bwMode="auto">
          <a:xfrm>
            <a:off x="34290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6415" name="Text Box 31"/>
          <p:cNvSpPr txBox="1">
            <a:spLocks noChangeArrowheads="1"/>
          </p:cNvSpPr>
          <p:nvPr/>
        </p:nvSpPr>
        <p:spPr bwMode="auto">
          <a:xfrm>
            <a:off x="33528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6416" name="Text Box 32"/>
          <p:cNvSpPr txBox="1">
            <a:spLocks noChangeArrowheads="1"/>
          </p:cNvSpPr>
          <p:nvPr/>
        </p:nvSpPr>
        <p:spPr bwMode="auto">
          <a:xfrm>
            <a:off x="4191000" y="2667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6417" name="Text Box 33"/>
          <p:cNvSpPr txBox="1">
            <a:spLocks noChangeArrowheads="1"/>
          </p:cNvSpPr>
          <p:nvPr/>
        </p:nvSpPr>
        <p:spPr bwMode="auto">
          <a:xfrm>
            <a:off x="342265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6418" name="Text Box 34"/>
          <p:cNvSpPr txBox="1">
            <a:spLocks noChangeArrowheads="1"/>
          </p:cNvSpPr>
          <p:nvPr/>
        </p:nvSpPr>
        <p:spPr bwMode="auto">
          <a:xfrm>
            <a:off x="4343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6419" name="Text Box 35"/>
          <p:cNvSpPr txBox="1">
            <a:spLocks noChangeArrowheads="1"/>
          </p:cNvSpPr>
          <p:nvPr/>
        </p:nvSpPr>
        <p:spPr bwMode="auto">
          <a:xfrm>
            <a:off x="50292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6420" name="Text Box 36"/>
          <p:cNvSpPr txBox="1">
            <a:spLocks noChangeArrowheads="1"/>
          </p:cNvSpPr>
          <p:nvPr/>
        </p:nvSpPr>
        <p:spPr bwMode="auto">
          <a:xfrm>
            <a:off x="67056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6421" name="Text Box 37"/>
          <p:cNvSpPr txBox="1">
            <a:spLocks noChangeArrowheads="1"/>
          </p:cNvSpPr>
          <p:nvPr/>
        </p:nvSpPr>
        <p:spPr bwMode="auto">
          <a:xfrm>
            <a:off x="68580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6422" name="Text Box 38"/>
          <p:cNvSpPr txBox="1">
            <a:spLocks noChangeArrowheads="1"/>
          </p:cNvSpPr>
          <p:nvPr/>
        </p:nvSpPr>
        <p:spPr bwMode="auto">
          <a:xfrm>
            <a:off x="5867400" y="2667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6423" name="Text Box 39"/>
          <p:cNvSpPr txBox="1">
            <a:spLocks noChangeArrowheads="1"/>
          </p:cNvSpPr>
          <p:nvPr/>
        </p:nvSpPr>
        <p:spPr bwMode="auto">
          <a:xfrm>
            <a:off x="60198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6424" name="Line 40"/>
          <p:cNvSpPr>
            <a:spLocks noChangeShapeType="1"/>
          </p:cNvSpPr>
          <p:nvPr/>
        </p:nvSpPr>
        <p:spPr bwMode="auto">
          <a:xfrm>
            <a:off x="609600" y="4419600"/>
            <a:ext cx="152400" cy="0"/>
          </a:xfrm>
          <a:prstGeom prst="line">
            <a:avLst/>
          </a:prstGeom>
          <a:noFill/>
          <a:ln w="9525">
            <a:solidFill>
              <a:schemeClr val="tx1"/>
            </a:solidFill>
            <a:round/>
            <a:headEnd/>
            <a:tailEnd type="arrow" w="med" len="med"/>
          </a:ln>
          <a:effectLst/>
        </p:spPr>
        <p:txBody>
          <a:bodyPr/>
          <a:lstStyle/>
          <a:p>
            <a:endParaRPr lang="en-US"/>
          </a:p>
        </p:txBody>
      </p:sp>
      <p:sp>
        <p:nvSpPr>
          <p:cNvPr id="16425" name="Line 41"/>
          <p:cNvSpPr>
            <a:spLocks noChangeShapeType="1"/>
          </p:cNvSpPr>
          <p:nvPr/>
        </p:nvSpPr>
        <p:spPr bwMode="auto">
          <a:xfrm flipV="1">
            <a:off x="12954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6426" name="Line 42"/>
          <p:cNvSpPr>
            <a:spLocks noChangeShapeType="1"/>
          </p:cNvSpPr>
          <p:nvPr/>
        </p:nvSpPr>
        <p:spPr bwMode="auto">
          <a:xfrm flipV="1">
            <a:off x="38862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6427" name="Line 43"/>
          <p:cNvSpPr>
            <a:spLocks noChangeShapeType="1"/>
          </p:cNvSpPr>
          <p:nvPr/>
        </p:nvSpPr>
        <p:spPr bwMode="auto">
          <a:xfrm flipV="1">
            <a:off x="21336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6428" name="Line 44"/>
          <p:cNvSpPr>
            <a:spLocks noChangeShapeType="1"/>
          </p:cNvSpPr>
          <p:nvPr/>
        </p:nvSpPr>
        <p:spPr bwMode="auto">
          <a:xfrm flipV="1">
            <a:off x="47244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6429" name="Line 45"/>
          <p:cNvSpPr>
            <a:spLocks noChangeShapeType="1"/>
          </p:cNvSpPr>
          <p:nvPr/>
        </p:nvSpPr>
        <p:spPr bwMode="auto">
          <a:xfrm flipV="1">
            <a:off x="29718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6430" name="Line 46"/>
          <p:cNvSpPr>
            <a:spLocks noChangeShapeType="1"/>
          </p:cNvSpPr>
          <p:nvPr/>
        </p:nvSpPr>
        <p:spPr bwMode="auto">
          <a:xfrm flipV="1">
            <a:off x="55626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6431" name="Line 47"/>
          <p:cNvSpPr>
            <a:spLocks noChangeShapeType="1"/>
          </p:cNvSpPr>
          <p:nvPr/>
        </p:nvSpPr>
        <p:spPr bwMode="auto">
          <a:xfrm flipV="1">
            <a:off x="38100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6432" name="Line 48"/>
          <p:cNvSpPr>
            <a:spLocks noChangeShapeType="1"/>
          </p:cNvSpPr>
          <p:nvPr/>
        </p:nvSpPr>
        <p:spPr bwMode="auto">
          <a:xfrm flipV="1">
            <a:off x="64008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6433" name="Line 49"/>
          <p:cNvSpPr>
            <a:spLocks noChangeShapeType="1"/>
          </p:cNvSpPr>
          <p:nvPr/>
        </p:nvSpPr>
        <p:spPr bwMode="auto">
          <a:xfrm>
            <a:off x="4648200" y="4419600"/>
            <a:ext cx="2819400" cy="0"/>
          </a:xfrm>
          <a:prstGeom prst="line">
            <a:avLst/>
          </a:prstGeom>
          <a:noFill/>
          <a:ln w="9525">
            <a:solidFill>
              <a:schemeClr val="tx1"/>
            </a:solidFill>
            <a:round/>
            <a:headEnd/>
            <a:tailEnd/>
          </a:ln>
          <a:effectLst/>
        </p:spPr>
        <p:txBody>
          <a:bodyPr/>
          <a:lstStyle/>
          <a:p>
            <a:endParaRPr lang="en-US"/>
          </a:p>
        </p:txBody>
      </p:sp>
      <p:sp>
        <p:nvSpPr>
          <p:cNvPr id="16434" name="Line 50"/>
          <p:cNvSpPr>
            <a:spLocks noChangeShapeType="1"/>
          </p:cNvSpPr>
          <p:nvPr/>
        </p:nvSpPr>
        <p:spPr bwMode="auto">
          <a:xfrm>
            <a:off x="7239000" y="2895600"/>
            <a:ext cx="228600" cy="0"/>
          </a:xfrm>
          <a:prstGeom prst="line">
            <a:avLst/>
          </a:prstGeom>
          <a:noFill/>
          <a:ln w="9525">
            <a:solidFill>
              <a:schemeClr val="tx1"/>
            </a:solidFill>
            <a:round/>
            <a:headEnd/>
            <a:tailEnd/>
          </a:ln>
          <a:effectLst/>
        </p:spPr>
        <p:txBody>
          <a:bodyPr/>
          <a:lstStyle/>
          <a:p>
            <a:endParaRPr lang="en-US"/>
          </a:p>
        </p:txBody>
      </p:sp>
      <p:sp>
        <p:nvSpPr>
          <p:cNvPr id="16435" name="Line 51"/>
          <p:cNvSpPr>
            <a:spLocks noChangeShapeType="1"/>
          </p:cNvSpPr>
          <p:nvPr/>
        </p:nvSpPr>
        <p:spPr bwMode="auto">
          <a:xfrm>
            <a:off x="2971800" y="4267200"/>
            <a:ext cx="152400" cy="0"/>
          </a:xfrm>
          <a:prstGeom prst="line">
            <a:avLst/>
          </a:prstGeom>
          <a:noFill/>
          <a:ln w="9525">
            <a:solidFill>
              <a:schemeClr val="tx1"/>
            </a:solidFill>
            <a:round/>
            <a:headEnd/>
            <a:tailEnd/>
          </a:ln>
          <a:effectLst/>
        </p:spPr>
        <p:txBody>
          <a:bodyPr/>
          <a:lstStyle/>
          <a:p>
            <a:endParaRPr lang="en-US"/>
          </a:p>
        </p:txBody>
      </p:sp>
      <p:sp>
        <p:nvSpPr>
          <p:cNvPr id="16436" name="Line 52"/>
          <p:cNvSpPr>
            <a:spLocks noChangeShapeType="1"/>
          </p:cNvSpPr>
          <p:nvPr/>
        </p:nvSpPr>
        <p:spPr bwMode="auto">
          <a:xfrm flipH="1" flipV="1">
            <a:off x="3124200" y="3048000"/>
            <a:ext cx="0" cy="1219200"/>
          </a:xfrm>
          <a:prstGeom prst="line">
            <a:avLst/>
          </a:prstGeom>
          <a:noFill/>
          <a:ln w="9525">
            <a:solidFill>
              <a:schemeClr val="tx1"/>
            </a:solidFill>
            <a:round/>
            <a:headEnd/>
            <a:tailEnd/>
          </a:ln>
          <a:effectLst/>
        </p:spPr>
        <p:txBody>
          <a:bodyPr/>
          <a:lstStyle/>
          <a:p>
            <a:endParaRPr lang="en-US"/>
          </a:p>
        </p:txBody>
      </p:sp>
      <p:sp>
        <p:nvSpPr>
          <p:cNvPr id="16437" name="Line 53"/>
          <p:cNvSpPr>
            <a:spLocks noChangeShapeType="1"/>
          </p:cNvSpPr>
          <p:nvPr/>
        </p:nvSpPr>
        <p:spPr bwMode="auto">
          <a:xfrm flipV="1">
            <a:off x="3124200" y="3048000"/>
            <a:ext cx="228600" cy="0"/>
          </a:xfrm>
          <a:prstGeom prst="line">
            <a:avLst/>
          </a:prstGeom>
          <a:noFill/>
          <a:ln w="9525">
            <a:solidFill>
              <a:schemeClr val="tx1"/>
            </a:solidFill>
            <a:round/>
            <a:headEnd/>
            <a:tailEnd type="arrow" w="med" len="med"/>
          </a:ln>
          <a:effectLst/>
        </p:spPr>
        <p:txBody>
          <a:bodyPr/>
          <a:lstStyle/>
          <a:p>
            <a:endParaRPr lang="en-US"/>
          </a:p>
        </p:txBody>
      </p:sp>
      <p:sp>
        <p:nvSpPr>
          <p:cNvPr id="16438" name="Line 54"/>
          <p:cNvSpPr>
            <a:spLocks noChangeShapeType="1"/>
          </p:cNvSpPr>
          <p:nvPr/>
        </p:nvSpPr>
        <p:spPr bwMode="auto">
          <a:xfrm>
            <a:off x="2971800" y="1157288"/>
            <a:ext cx="228600" cy="0"/>
          </a:xfrm>
          <a:prstGeom prst="line">
            <a:avLst/>
          </a:prstGeom>
          <a:noFill/>
          <a:ln w="9525">
            <a:solidFill>
              <a:schemeClr val="tx1"/>
            </a:solidFill>
            <a:round/>
            <a:headEnd/>
            <a:tailEnd/>
          </a:ln>
          <a:effectLst/>
        </p:spPr>
        <p:txBody>
          <a:bodyPr/>
          <a:lstStyle/>
          <a:p>
            <a:endParaRPr lang="en-US"/>
          </a:p>
        </p:txBody>
      </p:sp>
      <p:sp>
        <p:nvSpPr>
          <p:cNvPr id="16439" name="Line 55"/>
          <p:cNvSpPr>
            <a:spLocks noChangeShapeType="1"/>
          </p:cNvSpPr>
          <p:nvPr/>
        </p:nvSpPr>
        <p:spPr bwMode="auto">
          <a:xfrm>
            <a:off x="2971800" y="1309688"/>
            <a:ext cx="228600" cy="0"/>
          </a:xfrm>
          <a:prstGeom prst="line">
            <a:avLst/>
          </a:prstGeom>
          <a:noFill/>
          <a:ln w="9525">
            <a:solidFill>
              <a:schemeClr val="tx1"/>
            </a:solidFill>
            <a:round/>
            <a:headEnd/>
            <a:tailEnd/>
          </a:ln>
          <a:effectLst/>
        </p:spPr>
        <p:txBody>
          <a:bodyPr/>
          <a:lstStyle/>
          <a:p>
            <a:endParaRPr lang="en-US"/>
          </a:p>
        </p:txBody>
      </p:sp>
      <p:sp>
        <p:nvSpPr>
          <p:cNvPr id="16440" name="Line 56"/>
          <p:cNvSpPr>
            <a:spLocks noChangeShapeType="1"/>
          </p:cNvSpPr>
          <p:nvPr/>
        </p:nvSpPr>
        <p:spPr bwMode="auto">
          <a:xfrm flipV="1">
            <a:off x="7467600" y="2895600"/>
            <a:ext cx="0" cy="609600"/>
          </a:xfrm>
          <a:prstGeom prst="line">
            <a:avLst/>
          </a:prstGeom>
          <a:noFill/>
          <a:ln w="9525">
            <a:solidFill>
              <a:schemeClr val="tx1"/>
            </a:solidFill>
            <a:round/>
            <a:headEnd/>
            <a:tailEnd/>
          </a:ln>
          <a:effectLst/>
        </p:spPr>
        <p:txBody>
          <a:bodyPr/>
          <a:lstStyle/>
          <a:p>
            <a:endParaRPr lang="en-US"/>
          </a:p>
        </p:txBody>
      </p:sp>
      <p:sp>
        <p:nvSpPr>
          <p:cNvPr id="16441" name="Line 57"/>
          <p:cNvSpPr>
            <a:spLocks noChangeShapeType="1"/>
          </p:cNvSpPr>
          <p:nvPr/>
        </p:nvSpPr>
        <p:spPr bwMode="auto">
          <a:xfrm flipH="1" flipV="1">
            <a:off x="7467600" y="3657600"/>
            <a:ext cx="0" cy="762000"/>
          </a:xfrm>
          <a:prstGeom prst="line">
            <a:avLst/>
          </a:prstGeom>
          <a:noFill/>
          <a:ln w="9525">
            <a:solidFill>
              <a:schemeClr val="tx1"/>
            </a:solidFill>
            <a:round/>
            <a:headEnd/>
            <a:tailEnd/>
          </a:ln>
          <a:effectLst/>
        </p:spPr>
        <p:txBody>
          <a:bodyPr/>
          <a:lstStyle/>
          <a:p>
            <a:endParaRPr lang="en-US"/>
          </a:p>
        </p:txBody>
      </p:sp>
      <p:sp>
        <p:nvSpPr>
          <p:cNvPr id="16442" name="Line 58"/>
          <p:cNvSpPr>
            <a:spLocks noChangeShapeType="1"/>
          </p:cNvSpPr>
          <p:nvPr/>
        </p:nvSpPr>
        <p:spPr bwMode="auto">
          <a:xfrm>
            <a:off x="7467600" y="3505200"/>
            <a:ext cx="228600" cy="0"/>
          </a:xfrm>
          <a:prstGeom prst="line">
            <a:avLst/>
          </a:prstGeom>
          <a:noFill/>
          <a:ln w="9525">
            <a:solidFill>
              <a:schemeClr val="tx1"/>
            </a:solidFill>
            <a:round/>
            <a:headEnd/>
            <a:tailEnd type="arrow" w="med" len="med"/>
          </a:ln>
          <a:effectLst/>
        </p:spPr>
        <p:txBody>
          <a:bodyPr/>
          <a:lstStyle/>
          <a:p>
            <a:endParaRPr lang="en-US"/>
          </a:p>
        </p:txBody>
      </p:sp>
      <p:sp>
        <p:nvSpPr>
          <p:cNvPr id="16443" name="Line 59"/>
          <p:cNvSpPr>
            <a:spLocks noChangeShapeType="1"/>
          </p:cNvSpPr>
          <p:nvPr/>
        </p:nvSpPr>
        <p:spPr bwMode="auto">
          <a:xfrm>
            <a:off x="7467600" y="3657600"/>
            <a:ext cx="228600" cy="0"/>
          </a:xfrm>
          <a:prstGeom prst="line">
            <a:avLst/>
          </a:prstGeom>
          <a:noFill/>
          <a:ln w="9525">
            <a:solidFill>
              <a:schemeClr val="tx1"/>
            </a:solidFill>
            <a:round/>
            <a:headEnd/>
            <a:tailEnd type="arrow" w="med" len="med"/>
          </a:ln>
          <a:effectLst/>
        </p:spPr>
        <p:txBody>
          <a:bodyPr/>
          <a:lstStyle/>
          <a:p>
            <a:endParaRPr lang="en-US"/>
          </a:p>
        </p:txBody>
      </p:sp>
      <p:sp>
        <p:nvSpPr>
          <p:cNvPr id="16444" name="Text Box 60"/>
          <p:cNvSpPr txBox="1">
            <a:spLocks noChangeArrowheads="1"/>
          </p:cNvSpPr>
          <p:nvPr/>
        </p:nvSpPr>
        <p:spPr bwMode="auto">
          <a:xfrm>
            <a:off x="8077200" y="32766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16445" name="AutoShape 61"/>
          <p:cNvSpPr>
            <a:spLocks noChangeArrowheads="1"/>
          </p:cNvSpPr>
          <p:nvPr/>
        </p:nvSpPr>
        <p:spPr bwMode="auto">
          <a:xfrm>
            <a:off x="7696200" y="3429000"/>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6446" name="Text Box 62"/>
          <p:cNvSpPr txBox="1">
            <a:spLocks noChangeArrowheads="1"/>
          </p:cNvSpPr>
          <p:nvPr/>
        </p:nvSpPr>
        <p:spPr bwMode="auto">
          <a:xfrm>
            <a:off x="8077200" y="3733800"/>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6447" name="Line 63"/>
          <p:cNvSpPr>
            <a:spLocks noChangeShapeType="1"/>
          </p:cNvSpPr>
          <p:nvPr/>
        </p:nvSpPr>
        <p:spPr bwMode="auto">
          <a:xfrm>
            <a:off x="7924800" y="3581400"/>
            <a:ext cx="152400" cy="0"/>
          </a:xfrm>
          <a:prstGeom prst="line">
            <a:avLst/>
          </a:prstGeom>
          <a:noFill/>
          <a:ln w="9525">
            <a:solidFill>
              <a:schemeClr val="tx1"/>
            </a:solidFill>
            <a:round/>
            <a:headEnd/>
            <a:tailEnd type="arrow" w="med" len="med"/>
          </a:ln>
          <a:effectLst/>
        </p:spPr>
        <p:txBody>
          <a:bodyPr/>
          <a:lstStyle/>
          <a:p>
            <a:endParaRPr lang="en-US"/>
          </a:p>
        </p:txBody>
      </p:sp>
      <p:sp>
        <p:nvSpPr>
          <p:cNvPr id="16449" name="Freeform 65"/>
          <p:cNvSpPr>
            <a:spLocks/>
          </p:cNvSpPr>
          <p:nvPr/>
        </p:nvSpPr>
        <p:spPr bwMode="auto">
          <a:xfrm>
            <a:off x="127000" y="11430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6450" name="Freeform 66"/>
          <p:cNvSpPr>
            <a:spLocks/>
          </p:cNvSpPr>
          <p:nvPr/>
        </p:nvSpPr>
        <p:spPr bwMode="auto">
          <a:xfrm>
            <a:off x="152400" y="12954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6451" name="Text Box 67"/>
          <p:cNvSpPr txBox="1">
            <a:spLocks noChangeArrowheads="1"/>
          </p:cNvSpPr>
          <p:nvPr/>
        </p:nvSpPr>
        <p:spPr bwMode="auto">
          <a:xfrm>
            <a:off x="0" y="228600"/>
            <a:ext cx="9144000" cy="461665"/>
          </a:xfrm>
          <a:prstGeom prst="rect">
            <a:avLst/>
          </a:prstGeom>
          <a:noFill/>
          <a:ln w="9525">
            <a:noFill/>
            <a:miter lim="800000"/>
            <a:headEnd/>
            <a:tailEnd/>
          </a:ln>
          <a:effectLst/>
        </p:spPr>
        <p:txBody>
          <a:bodyPr wrap="square">
            <a:spAutoFit/>
          </a:bodyPr>
          <a:lstStyle/>
          <a:p>
            <a:r>
              <a:rPr lang="en-US" sz="2400" dirty="0">
                <a:latin typeface="Impact" pitchFamily="34" charset="0"/>
              </a:rPr>
              <a:t>Part (b): CPM </a:t>
            </a:r>
          </a:p>
        </p:txBody>
      </p:sp>
      <p:sp>
        <p:nvSpPr>
          <p:cNvPr id="16452" name="Text Box 68"/>
          <p:cNvSpPr txBox="1">
            <a:spLocks noChangeArrowheads="1"/>
          </p:cNvSpPr>
          <p:nvPr/>
        </p:nvSpPr>
        <p:spPr bwMode="auto">
          <a:xfrm>
            <a:off x="76200" y="838200"/>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6453" name="Text Box 69"/>
          <p:cNvSpPr txBox="1">
            <a:spLocks noChangeArrowheads="1"/>
          </p:cNvSpPr>
          <p:nvPr/>
        </p:nvSpPr>
        <p:spPr bwMode="auto">
          <a:xfrm>
            <a:off x="82708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6454" name="Text Box 70"/>
          <p:cNvSpPr txBox="1">
            <a:spLocks noChangeArrowheads="1"/>
          </p:cNvSpPr>
          <p:nvPr/>
        </p:nvSpPr>
        <p:spPr bwMode="auto">
          <a:xfrm>
            <a:off x="1116013"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6455" name="Text Box 71"/>
          <p:cNvSpPr txBox="1">
            <a:spLocks noChangeArrowheads="1"/>
          </p:cNvSpPr>
          <p:nvPr/>
        </p:nvSpPr>
        <p:spPr bwMode="auto">
          <a:xfrm>
            <a:off x="1871663"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6</a:t>
            </a:r>
          </a:p>
        </p:txBody>
      </p:sp>
      <p:sp>
        <p:nvSpPr>
          <p:cNvPr id="16456" name="Text Box 72"/>
          <p:cNvSpPr txBox="1">
            <a:spLocks noChangeArrowheads="1"/>
          </p:cNvSpPr>
          <p:nvPr/>
        </p:nvSpPr>
        <p:spPr bwMode="auto">
          <a:xfrm>
            <a:off x="223678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6</a:t>
            </a:r>
          </a:p>
        </p:txBody>
      </p:sp>
      <p:sp>
        <p:nvSpPr>
          <p:cNvPr id="16457" name="Text Box 73"/>
          <p:cNvSpPr txBox="1">
            <a:spLocks noChangeArrowheads="1"/>
          </p:cNvSpPr>
          <p:nvPr/>
        </p:nvSpPr>
        <p:spPr bwMode="auto">
          <a:xfrm>
            <a:off x="291623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6458" name="Text Box 74"/>
          <p:cNvSpPr txBox="1">
            <a:spLocks noChangeArrowheads="1"/>
          </p:cNvSpPr>
          <p:nvPr/>
        </p:nvSpPr>
        <p:spPr bwMode="auto">
          <a:xfrm>
            <a:off x="581025" y="2528888"/>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6459" name="Text Box 75"/>
          <p:cNvSpPr txBox="1">
            <a:spLocks noChangeArrowheads="1"/>
          </p:cNvSpPr>
          <p:nvPr/>
        </p:nvSpPr>
        <p:spPr bwMode="auto">
          <a:xfrm>
            <a:off x="581025"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6460" name="Text Box 76"/>
          <p:cNvSpPr txBox="1">
            <a:spLocks noChangeArrowheads="1"/>
          </p:cNvSpPr>
          <p:nvPr/>
        </p:nvSpPr>
        <p:spPr bwMode="auto">
          <a:xfrm>
            <a:off x="1258888" y="2547938"/>
            <a:ext cx="381000" cy="304800"/>
          </a:xfrm>
          <a:prstGeom prst="rect">
            <a:avLst/>
          </a:prstGeom>
          <a:noFill/>
          <a:ln w="9525">
            <a:noFill/>
            <a:miter lim="800000"/>
            <a:headEnd/>
            <a:tailEnd/>
          </a:ln>
          <a:effectLst/>
        </p:spPr>
        <p:txBody>
          <a:bodyPr wrap="none">
            <a:spAutoFit/>
          </a:bodyPr>
          <a:lstStyle/>
          <a:p>
            <a:r>
              <a:rPr lang="en-US" sz="1400">
                <a:solidFill>
                  <a:srgbClr val="E72F21"/>
                </a:solidFill>
              </a:rPr>
              <a:t>10</a:t>
            </a:r>
          </a:p>
        </p:txBody>
      </p:sp>
      <p:sp>
        <p:nvSpPr>
          <p:cNvPr id="16461" name="Text Box 77"/>
          <p:cNvSpPr txBox="1">
            <a:spLocks noChangeArrowheads="1"/>
          </p:cNvSpPr>
          <p:nvPr/>
        </p:nvSpPr>
        <p:spPr bwMode="auto">
          <a:xfrm>
            <a:off x="1228725"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9</a:t>
            </a:r>
          </a:p>
        </p:txBody>
      </p:sp>
      <p:sp>
        <p:nvSpPr>
          <p:cNvPr id="16462" name="Text Box 78"/>
          <p:cNvSpPr txBox="1">
            <a:spLocks noChangeArrowheads="1"/>
          </p:cNvSpPr>
          <p:nvPr/>
        </p:nvSpPr>
        <p:spPr bwMode="auto">
          <a:xfrm>
            <a:off x="1408113"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9</a:t>
            </a:r>
          </a:p>
        </p:txBody>
      </p:sp>
      <p:sp>
        <p:nvSpPr>
          <p:cNvPr id="16463" name="Text Box 79"/>
          <p:cNvSpPr txBox="1">
            <a:spLocks noChangeArrowheads="1"/>
          </p:cNvSpPr>
          <p:nvPr/>
        </p:nvSpPr>
        <p:spPr bwMode="auto">
          <a:xfrm>
            <a:off x="3059113" y="2528888"/>
            <a:ext cx="381000" cy="304800"/>
          </a:xfrm>
          <a:prstGeom prst="rect">
            <a:avLst/>
          </a:prstGeom>
          <a:noFill/>
          <a:ln w="9525">
            <a:noFill/>
            <a:miter lim="800000"/>
            <a:headEnd/>
            <a:tailEnd/>
          </a:ln>
          <a:effectLst/>
        </p:spPr>
        <p:txBody>
          <a:bodyPr wrap="none">
            <a:spAutoFit/>
          </a:bodyPr>
          <a:lstStyle/>
          <a:p>
            <a:r>
              <a:rPr lang="en-US" sz="1400">
                <a:solidFill>
                  <a:srgbClr val="E72F21"/>
                </a:solidFill>
              </a:rPr>
              <a:t>10</a:t>
            </a:r>
          </a:p>
        </p:txBody>
      </p:sp>
      <p:sp>
        <p:nvSpPr>
          <p:cNvPr id="16464" name="Text Box 80"/>
          <p:cNvSpPr txBox="1">
            <a:spLocks noChangeArrowheads="1"/>
          </p:cNvSpPr>
          <p:nvPr/>
        </p:nvSpPr>
        <p:spPr bwMode="auto">
          <a:xfrm>
            <a:off x="2030413" y="4024313"/>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465" name="Text Box 81"/>
          <p:cNvSpPr txBox="1">
            <a:spLocks noChangeArrowheads="1"/>
          </p:cNvSpPr>
          <p:nvPr/>
        </p:nvSpPr>
        <p:spPr bwMode="auto">
          <a:xfrm>
            <a:off x="2232025" y="4024313"/>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466" name="Text Box 82"/>
          <p:cNvSpPr txBox="1">
            <a:spLocks noChangeArrowheads="1"/>
          </p:cNvSpPr>
          <p:nvPr/>
        </p:nvSpPr>
        <p:spPr bwMode="auto">
          <a:xfrm>
            <a:off x="2592388" y="3897313"/>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467" name="Text Box 83"/>
          <p:cNvSpPr txBox="1">
            <a:spLocks noChangeArrowheads="1"/>
          </p:cNvSpPr>
          <p:nvPr/>
        </p:nvSpPr>
        <p:spPr bwMode="auto">
          <a:xfrm rot="10800000" flipV="1">
            <a:off x="3024188" y="4005263"/>
            <a:ext cx="381000" cy="304800"/>
          </a:xfrm>
          <a:prstGeom prst="rect">
            <a:avLst/>
          </a:prstGeom>
          <a:noFill/>
          <a:ln w="9525">
            <a:noFill/>
            <a:miter lim="800000"/>
            <a:headEnd/>
            <a:tailEnd/>
          </a:ln>
          <a:effectLst/>
        </p:spPr>
        <p:txBody>
          <a:bodyPr>
            <a:spAutoFit/>
          </a:bodyPr>
          <a:lstStyle/>
          <a:p>
            <a:r>
              <a:rPr lang="en-US" sz="1400">
                <a:solidFill>
                  <a:srgbClr val="E72F21"/>
                </a:solidFill>
              </a:rPr>
              <a:t>18</a:t>
            </a:r>
          </a:p>
        </p:txBody>
      </p:sp>
      <p:sp>
        <p:nvSpPr>
          <p:cNvPr id="16468" name="Text Box 84"/>
          <p:cNvSpPr txBox="1">
            <a:spLocks noChangeArrowheads="1"/>
          </p:cNvSpPr>
          <p:nvPr/>
        </p:nvSpPr>
        <p:spPr bwMode="auto">
          <a:xfrm>
            <a:off x="2771775" y="2852738"/>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469" name="Text Box 85"/>
          <p:cNvSpPr txBox="1">
            <a:spLocks noChangeArrowheads="1"/>
          </p:cNvSpPr>
          <p:nvPr/>
        </p:nvSpPr>
        <p:spPr bwMode="auto">
          <a:xfrm>
            <a:off x="3743325" y="4005263"/>
            <a:ext cx="381000" cy="304800"/>
          </a:xfrm>
          <a:prstGeom prst="rect">
            <a:avLst/>
          </a:prstGeom>
          <a:noFill/>
          <a:ln w="9525">
            <a:noFill/>
            <a:miter lim="800000"/>
            <a:headEnd/>
            <a:tailEnd/>
          </a:ln>
          <a:effectLst/>
        </p:spPr>
        <p:txBody>
          <a:bodyPr wrap="none">
            <a:spAutoFit/>
          </a:bodyPr>
          <a:lstStyle/>
          <a:p>
            <a:r>
              <a:rPr lang="en-US" sz="1400">
                <a:solidFill>
                  <a:srgbClr val="E72F21"/>
                </a:solidFill>
              </a:rPr>
              <a:t>23</a:t>
            </a:r>
          </a:p>
        </p:txBody>
      </p:sp>
      <p:sp>
        <p:nvSpPr>
          <p:cNvPr id="16470" name="Text Box 86"/>
          <p:cNvSpPr txBox="1">
            <a:spLocks noChangeArrowheads="1"/>
          </p:cNvSpPr>
          <p:nvPr/>
        </p:nvSpPr>
        <p:spPr bwMode="auto">
          <a:xfrm>
            <a:off x="3959225" y="3968750"/>
            <a:ext cx="381000" cy="304800"/>
          </a:xfrm>
          <a:prstGeom prst="rect">
            <a:avLst/>
          </a:prstGeom>
          <a:noFill/>
          <a:ln w="9525">
            <a:noFill/>
            <a:miter lim="800000"/>
            <a:headEnd/>
            <a:tailEnd/>
          </a:ln>
          <a:effectLst/>
        </p:spPr>
        <p:txBody>
          <a:bodyPr wrap="none">
            <a:spAutoFit/>
          </a:bodyPr>
          <a:lstStyle/>
          <a:p>
            <a:r>
              <a:rPr lang="en-US" sz="1400">
                <a:solidFill>
                  <a:srgbClr val="E72F21"/>
                </a:solidFill>
              </a:rPr>
              <a:t>23</a:t>
            </a:r>
          </a:p>
        </p:txBody>
      </p:sp>
      <p:sp>
        <p:nvSpPr>
          <p:cNvPr id="16471" name="Text Box 87"/>
          <p:cNvSpPr txBox="1">
            <a:spLocks noChangeArrowheads="1"/>
          </p:cNvSpPr>
          <p:nvPr/>
        </p:nvSpPr>
        <p:spPr bwMode="auto">
          <a:xfrm>
            <a:off x="7127875" y="3500438"/>
            <a:ext cx="381000" cy="304800"/>
          </a:xfrm>
          <a:prstGeom prst="rect">
            <a:avLst/>
          </a:prstGeom>
          <a:noFill/>
          <a:ln w="9525">
            <a:noFill/>
            <a:miter lim="800000"/>
            <a:headEnd/>
            <a:tailEnd/>
          </a:ln>
          <a:effectLst/>
        </p:spPr>
        <p:txBody>
          <a:bodyPr wrap="none">
            <a:spAutoFit/>
          </a:bodyPr>
          <a:lstStyle/>
          <a:p>
            <a:r>
              <a:rPr lang="en-US" sz="1400">
                <a:solidFill>
                  <a:srgbClr val="E72F21"/>
                </a:solidFill>
              </a:rPr>
              <a:t>25</a:t>
            </a:r>
          </a:p>
        </p:txBody>
      </p:sp>
      <p:sp>
        <p:nvSpPr>
          <p:cNvPr id="16472" name="Text Box 88"/>
          <p:cNvSpPr txBox="1">
            <a:spLocks noChangeArrowheads="1"/>
          </p:cNvSpPr>
          <p:nvPr/>
        </p:nvSpPr>
        <p:spPr bwMode="auto">
          <a:xfrm>
            <a:off x="3816350" y="2457450"/>
            <a:ext cx="381000" cy="304800"/>
          </a:xfrm>
          <a:prstGeom prst="rect">
            <a:avLst/>
          </a:prstGeom>
          <a:noFill/>
          <a:ln w="9525">
            <a:noFill/>
            <a:miter lim="800000"/>
            <a:headEnd/>
            <a:tailEnd/>
          </a:ln>
          <a:effectLst/>
        </p:spPr>
        <p:txBody>
          <a:bodyPr>
            <a:spAutoFit/>
          </a:bodyPr>
          <a:lstStyle/>
          <a:p>
            <a:r>
              <a:rPr lang="en-US" sz="1400">
                <a:solidFill>
                  <a:srgbClr val="E72F21"/>
                </a:solidFill>
              </a:rPr>
              <a:t>19</a:t>
            </a:r>
          </a:p>
        </p:txBody>
      </p:sp>
      <p:sp>
        <p:nvSpPr>
          <p:cNvPr id="16473" name="Text Box 89"/>
          <p:cNvSpPr txBox="1">
            <a:spLocks noChangeArrowheads="1"/>
          </p:cNvSpPr>
          <p:nvPr/>
        </p:nvSpPr>
        <p:spPr bwMode="auto">
          <a:xfrm>
            <a:off x="4586288" y="4005263"/>
            <a:ext cx="381000" cy="304800"/>
          </a:xfrm>
          <a:prstGeom prst="rect">
            <a:avLst/>
          </a:prstGeom>
          <a:noFill/>
          <a:ln w="9525">
            <a:noFill/>
            <a:miter lim="800000"/>
            <a:headEnd/>
            <a:tailEnd/>
          </a:ln>
          <a:effectLst/>
        </p:spPr>
        <p:txBody>
          <a:bodyPr wrap="none">
            <a:spAutoFit/>
          </a:bodyPr>
          <a:lstStyle/>
          <a:p>
            <a:r>
              <a:rPr lang="en-US" sz="1400">
                <a:solidFill>
                  <a:srgbClr val="E72F21"/>
                </a:solidFill>
              </a:rPr>
              <a:t>25</a:t>
            </a:r>
          </a:p>
        </p:txBody>
      </p:sp>
      <p:sp>
        <p:nvSpPr>
          <p:cNvPr id="16474" name="Text Box 90"/>
          <p:cNvSpPr txBox="1">
            <a:spLocks noChangeArrowheads="1"/>
          </p:cNvSpPr>
          <p:nvPr/>
        </p:nvSpPr>
        <p:spPr bwMode="auto">
          <a:xfrm>
            <a:off x="4608513"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6475" name="Text Box 91"/>
          <p:cNvSpPr txBox="1">
            <a:spLocks noChangeArrowheads="1"/>
          </p:cNvSpPr>
          <p:nvPr/>
        </p:nvSpPr>
        <p:spPr bwMode="auto">
          <a:xfrm>
            <a:off x="4859338"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6476" name="Text Box 92"/>
          <p:cNvSpPr txBox="1">
            <a:spLocks noChangeArrowheads="1"/>
          </p:cNvSpPr>
          <p:nvPr/>
        </p:nvSpPr>
        <p:spPr bwMode="auto">
          <a:xfrm>
            <a:off x="5486400"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6477" name="Text Box 93"/>
          <p:cNvSpPr txBox="1">
            <a:spLocks noChangeArrowheads="1"/>
          </p:cNvSpPr>
          <p:nvPr/>
        </p:nvSpPr>
        <p:spPr bwMode="auto">
          <a:xfrm>
            <a:off x="5703888"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6478" name="Text Box 94"/>
          <p:cNvSpPr txBox="1">
            <a:spLocks noChangeArrowheads="1"/>
          </p:cNvSpPr>
          <p:nvPr/>
        </p:nvSpPr>
        <p:spPr bwMode="auto">
          <a:xfrm>
            <a:off x="6335713" y="2457450"/>
            <a:ext cx="381000" cy="304800"/>
          </a:xfrm>
          <a:prstGeom prst="rect">
            <a:avLst/>
          </a:prstGeom>
          <a:noFill/>
          <a:ln w="9525">
            <a:noFill/>
            <a:miter lim="800000"/>
            <a:headEnd/>
            <a:tailEnd/>
          </a:ln>
          <a:effectLst/>
        </p:spPr>
        <p:txBody>
          <a:bodyPr>
            <a:spAutoFit/>
          </a:bodyPr>
          <a:lstStyle/>
          <a:p>
            <a:r>
              <a:rPr lang="en-US" sz="1400">
                <a:solidFill>
                  <a:srgbClr val="E72F21"/>
                </a:solidFill>
              </a:rPr>
              <a:t>33</a:t>
            </a:r>
          </a:p>
        </p:txBody>
      </p:sp>
      <p:sp>
        <p:nvSpPr>
          <p:cNvPr id="16479" name="Text Box 95"/>
          <p:cNvSpPr txBox="1">
            <a:spLocks noChangeArrowheads="1"/>
          </p:cNvSpPr>
          <p:nvPr/>
        </p:nvSpPr>
        <p:spPr bwMode="auto">
          <a:xfrm>
            <a:off x="6604000" y="2420938"/>
            <a:ext cx="381000" cy="304800"/>
          </a:xfrm>
          <a:prstGeom prst="rect">
            <a:avLst/>
          </a:prstGeom>
          <a:noFill/>
          <a:ln w="9525">
            <a:noFill/>
            <a:miter lim="800000"/>
            <a:headEnd/>
            <a:tailEnd/>
          </a:ln>
          <a:effectLst/>
        </p:spPr>
        <p:txBody>
          <a:bodyPr>
            <a:spAutoFit/>
          </a:bodyPr>
          <a:lstStyle/>
          <a:p>
            <a:r>
              <a:rPr lang="en-US" sz="1400">
                <a:solidFill>
                  <a:srgbClr val="E72F21"/>
                </a:solidFill>
              </a:rPr>
              <a:t>33</a:t>
            </a:r>
          </a:p>
        </p:txBody>
      </p:sp>
      <p:sp>
        <p:nvSpPr>
          <p:cNvPr id="16480" name="Text Box 96"/>
          <p:cNvSpPr txBox="1">
            <a:spLocks noChangeArrowheads="1"/>
          </p:cNvSpPr>
          <p:nvPr/>
        </p:nvSpPr>
        <p:spPr bwMode="auto">
          <a:xfrm>
            <a:off x="7178675" y="245745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6481" name="Text Box 97"/>
          <p:cNvSpPr txBox="1">
            <a:spLocks noChangeArrowheads="1"/>
          </p:cNvSpPr>
          <p:nvPr/>
        </p:nvSpPr>
        <p:spPr bwMode="auto">
          <a:xfrm>
            <a:off x="7431088" y="321310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6482" name="Text Box 98"/>
          <p:cNvSpPr txBox="1">
            <a:spLocks noChangeArrowheads="1"/>
          </p:cNvSpPr>
          <p:nvPr/>
        </p:nvSpPr>
        <p:spPr bwMode="auto">
          <a:xfrm>
            <a:off x="7827963" y="301625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6483" name="Text Box 99"/>
          <p:cNvSpPr txBox="1">
            <a:spLocks noChangeArrowheads="1"/>
          </p:cNvSpPr>
          <p:nvPr/>
        </p:nvSpPr>
        <p:spPr bwMode="auto">
          <a:xfrm>
            <a:off x="8532813" y="3052763"/>
            <a:ext cx="381000" cy="304800"/>
          </a:xfrm>
          <a:prstGeom prst="rect">
            <a:avLst/>
          </a:prstGeom>
          <a:noFill/>
          <a:ln w="9525">
            <a:noFill/>
            <a:miter lim="800000"/>
            <a:headEnd/>
            <a:tailEnd/>
          </a:ln>
          <a:effectLst/>
        </p:spPr>
        <p:txBody>
          <a:bodyPr>
            <a:spAutoFit/>
          </a:bodyPr>
          <a:lstStyle/>
          <a:p>
            <a:r>
              <a:rPr lang="en-US" sz="1400">
                <a:solidFill>
                  <a:srgbClr val="E72F21"/>
                </a:solidFill>
              </a:rPr>
              <a:t>36</a:t>
            </a:r>
          </a:p>
        </p:txBody>
      </p:sp>
      <p:sp>
        <p:nvSpPr>
          <p:cNvPr id="16484" name="Text Box 100"/>
          <p:cNvSpPr txBox="1">
            <a:spLocks noChangeArrowheads="1"/>
          </p:cNvSpPr>
          <p:nvPr/>
        </p:nvSpPr>
        <p:spPr bwMode="auto">
          <a:xfrm>
            <a:off x="8567738" y="3608388"/>
            <a:ext cx="381000" cy="304800"/>
          </a:xfrm>
          <a:prstGeom prst="rect">
            <a:avLst/>
          </a:prstGeom>
          <a:noFill/>
          <a:ln w="9525">
            <a:noFill/>
            <a:miter lim="800000"/>
            <a:headEnd/>
            <a:tailEnd/>
          </a:ln>
          <a:effectLst/>
        </p:spPr>
        <p:txBody>
          <a:bodyPr>
            <a:spAutoFit/>
          </a:bodyPr>
          <a:lstStyle/>
          <a:p>
            <a:r>
              <a:rPr lang="en-US" sz="1400">
                <a:solidFill>
                  <a:schemeClr val="accent2"/>
                </a:solidFill>
              </a:rPr>
              <a:t>36</a:t>
            </a:r>
          </a:p>
        </p:txBody>
      </p:sp>
      <p:sp>
        <p:nvSpPr>
          <p:cNvPr id="16485" name="Text Box 101"/>
          <p:cNvSpPr txBox="1">
            <a:spLocks noChangeArrowheads="1"/>
          </p:cNvSpPr>
          <p:nvPr/>
        </p:nvSpPr>
        <p:spPr bwMode="auto">
          <a:xfrm>
            <a:off x="7775575" y="3608388"/>
            <a:ext cx="381000" cy="304800"/>
          </a:xfrm>
          <a:prstGeom prst="rect">
            <a:avLst/>
          </a:prstGeom>
          <a:noFill/>
          <a:ln w="9525">
            <a:noFill/>
            <a:miter lim="800000"/>
            <a:headEnd/>
            <a:tailEnd/>
          </a:ln>
          <a:effectLst/>
        </p:spPr>
        <p:txBody>
          <a:bodyPr>
            <a:spAutoFit/>
          </a:bodyPr>
          <a:lstStyle/>
          <a:p>
            <a:r>
              <a:rPr lang="en-US" sz="1400">
                <a:solidFill>
                  <a:schemeClr val="accent2"/>
                </a:solidFill>
              </a:rPr>
              <a:t>35</a:t>
            </a:r>
          </a:p>
        </p:txBody>
      </p:sp>
      <p:sp>
        <p:nvSpPr>
          <p:cNvPr id="16486" name="Text Box 102"/>
          <p:cNvSpPr txBox="1">
            <a:spLocks noChangeArrowheads="1"/>
          </p:cNvSpPr>
          <p:nvPr/>
        </p:nvSpPr>
        <p:spPr bwMode="auto">
          <a:xfrm>
            <a:off x="7178675" y="2979738"/>
            <a:ext cx="381000" cy="304800"/>
          </a:xfrm>
          <a:prstGeom prst="rect">
            <a:avLst/>
          </a:prstGeom>
          <a:noFill/>
          <a:ln w="9525">
            <a:noFill/>
            <a:miter lim="800000"/>
            <a:headEnd/>
            <a:tailEnd/>
          </a:ln>
          <a:effectLst/>
        </p:spPr>
        <p:txBody>
          <a:bodyPr>
            <a:spAutoFit/>
          </a:bodyPr>
          <a:lstStyle/>
          <a:p>
            <a:r>
              <a:rPr lang="en-US" sz="1400">
                <a:solidFill>
                  <a:schemeClr val="accent2"/>
                </a:solidFill>
              </a:rPr>
              <a:t>35</a:t>
            </a:r>
          </a:p>
        </p:txBody>
      </p:sp>
      <p:sp>
        <p:nvSpPr>
          <p:cNvPr id="16487" name="Text Box 103"/>
          <p:cNvSpPr txBox="1">
            <a:spLocks noChangeArrowheads="1"/>
          </p:cNvSpPr>
          <p:nvPr/>
        </p:nvSpPr>
        <p:spPr bwMode="auto">
          <a:xfrm>
            <a:off x="4608513" y="4492625"/>
            <a:ext cx="381000" cy="304800"/>
          </a:xfrm>
          <a:prstGeom prst="rect">
            <a:avLst/>
          </a:prstGeom>
          <a:noFill/>
          <a:ln w="9525">
            <a:noFill/>
            <a:miter lim="800000"/>
            <a:headEnd/>
            <a:tailEnd/>
          </a:ln>
          <a:effectLst/>
        </p:spPr>
        <p:txBody>
          <a:bodyPr>
            <a:spAutoFit/>
          </a:bodyPr>
          <a:lstStyle/>
          <a:p>
            <a:r>
              <a:rPr lang="en-US" sz="1400">
                <a:solidFill>
                  <a:schemeClr val="accent2"/>
                </a:solidFill>
              </a:rPr>
              <a:t>35</a:t>
            </a:r>
          </a:p>
        </p:txBody>
      </p:sp>
      <p:sp>
        <p:nvSpPr>
          <p:cNvPr id="16488" name="Text Box 104"/>
          <p:cNvSpPr txBox="1">
            <a:spLocks noChangeArrowheads="1"/>
          </p:cNvSpPr>
          <p:nvPr/>
        </p:nvSpPr>
        <p:spPr bwMode="auto">
          <a:xfrm>
            <a:off x="6551613" y="3068638"/>
            <a:ext cx="381000" cy="304800"/>
          </a:xfrm>
          <a:prstGeom prst="rect">
            <a:avLst/>
          </a:prstGeom>
          <a:noFill/>
          <a:ln w="9525">
            <a:noFill/>
            <a:miter lim="800000"/>
            <a:headEnd/>
            <a:tailEnd/>
          </a:ln>
          <a:effectLst/>
        </p:spPr>
        <p:txBody>
          <a:bodyPr>
            <a:spAutoFit/>
          </a:bodyPr>
          <a:lstStyle/>
          <a:p>
            <a:r>
              <a:rPr lang="en-US" sz="1400">
                <a:solidFill>
                  <a:schemeClr val="accent2"/>
                </a:solidFill>
              </a:rPr>
              <a:t>33</a:t>
            </a:r>
          </a:p>
        </p:txBody>
      </p:sp>
      <p:sp>
        <p:nvSpPr>
          <p:cNvPr id="16489" name="Text Box 105"/>
          <p:cNvSpPr txBox="1">
            <a:spLocks noChangeArrowheads="1"/>
          </p:cNvSpPr>
          <p:nvPr/>
        </p:nvSpPr>
        <p:spPr bwMode="auto">
          <a:xfrm>
            <a:off x="6315075" y="3068638"/>
            <a:ext cx="381000" cy="304800"/>
          </a:xfrm>
          <a:prstGeom prst="rect">
            <a:avLst/>
          </a:prstGeom>
          <a:noFill/>
          <a:ln w="9525">
            <a:noFill/>
            <a:miter lim="800000"/>
            <a:headEnd/>
            <a:tailEnd/>
          </a:ln>
          <a:effectLst/>
        </p:spPr>
        <p:txBody>
          <a:bodyPr>
            <a:spAutoFit/>
          </a:bodyPr>
          <a:lstStyle/>
          <a:p>
            <a:r>
              <a:rPr lang="en-US" sz="1400">
                <a:solidFill>
                  <a:schemeClr val="accent2"/>
                </a:solidFill>
              </a:rPr>
              <a:t>33</a:t>
            </a:r>
          </a:p>
        </p:txBody>
      </p:sp>
      <p:sp>
        <p:nvSpPr>
          <p:cNvPr id="16490" name="Text Box 106"/>
          <p:cNvSpPr txBox="1">
            <a:spLocks noChangeArrowheads="1"/>
          </p:cNvSpPr>
          <p:nvPr/>
        </p:nvSpPr>
        <p:spPr bwMode="auto">
          <a:xfrm>
            <a:off x="5616575" y="3087688"/>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491" name="Text Box 107"/>
          <p:cNvSpPr txBox="1">
            <a:spLocks noChangeArrowheads="1"/>
          </p:cNvSpPr>
          <p:nvPr/>
        </p:nvSpPr>
        <p:spPr bwMode="auto">
          <a:xfrm>
            <a:off x="5364163"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492" name="Text Box 108"/>
          <p:cNvSpPr txBox="1">
            <a:spLocks noChangeArrowheads="1"/>
          </p:cNvSpPr>
          <p:nvPr/>
        </p:nvSpPr>
        <p:spPr bwMode="auto">
          <a:xfrm>
            <a:off x="4895850"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493" name="Text Box 109"/>
          <p:cNvSpPr txBox="1">
            <a:spLocks noChangeArrowheads="1"/>
          </p:cNvSpPr>
          <p:nvPr/>
        </p:nvSpPr>
        <p:spPr bwMode="auto">
          <a:xfrm>
            <a:off x="4608513" y="3087688"/>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494" name="Text Box 110"/>
          <p:cNvSpPr txBox="1">
            <a:spLocks noChangeArrowheads="1"/>
          </p:cNvSpPr>
          <p:nvPr/>
        </p:nvSpPr>
        <p:spPr bwMode="auto">
          <a:xfrm>
            <a:off x="3959225"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19</a:t>
            </a:r>
          </a:p>
        </p:txBody>
      </p:sp>
      <p:sp>
        <p:nvSpPr>
          <p:cNvPr id="16495" name="Text Box 111"/>
          <p:cNvSpPr txBox="1">
            <a:spLocks noChangeArrowheads="1"/>
          </p:cNvSpPr>
          <p:nvPr/>
        </p:nvSpPr>
        <p:spPr bwMode="auto">
          <a:xfrm>
            <a:off x="3708400" y="3068638"/>
            <a:ext cx="381000" cy="304800"/>
          </a:xfrm>
          <a:prstGeom prst="rect">
            <a:avLst/>
          </a:prstGeom>
          <a:noFill/>
          <a:ln w="9525">
            <a:noFill/>
            <a:miter lim="800000"/>
            <a:headEnd/>
            <a:tailEnd/>
          </a:ln>
          <a:effectLst/>
        </p:spPr>
        <p:txBody>
          <a:bodyPr>
            <a:spAutoFit/>
          </a:bodyPr>
          <a:lstStyle/>
          <a:p>
            <a:r>
              <a:rPr lang="en-US" sz="1400">
                <a:solidFill>
                  <a:schemeClr val="accent2"/>
                </a:solidFill>
              </a:rPr>
              <a:t>19</a:t>
            </a:r>
          </a:p>
        </p:txBody>
      </p:sp>
      <p:sp>
        <p:nvSpPr>
          <p:cNvPr id="16496" name="Text Box 112"/>
          <p:cNvSpPr txBox="1">
            <a:spLocks noChangeArrowheads="1"/>
          </p:cNvSpPr>
          <p:nvPr/>
        </p:nvSpPr>
        <p:spPr bwMode="auto">
          <a:xfrm>
            <a:off x="3132138"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497" name="Text Box 113"/>
          <p:cNvSpPr txBox="1">
            <a:spLocks noChangeArrowheads="1"/>
          </p:cNvSpPr>
          <p:nvPr/>
        </p:nvSpPr>
        <p:spPr bwMode="auto">
          <a:xfrm>
            <a:off x="3959225" y="4652963"/>
            <a:ext cx="381000" cy="304800"/>
          </a:xfrm>
          <a:prstGeom prst="rect">
            <a:avLst/>
          </a:prstGeom>
          <a:noFill/>
          <a:ln w="9525">
            <a:noFill/>
            <a:miter lim="800000"/>
            <a:headEnd/>
            <a:tailEnd/>
          </a:ln>
          <a:effectLst/>
        </p:spPr>
        <p:txBody>
          <a:bodyPr>
            <a:spAutoFit/>
          </a:bodyPr>
          <a:lstStyle/>
          <a:p>
            <a:r>
              <a:rPr lang="en-US" sz="1400">
                <a:solidFill>
                  <a:schemeClr val="accent2"/>
                </a:solidFill>
              </a:rPr>
              <a:t>33</a:t>
            </a:r>
          </a:p>
        </p:txBody>
      </p:sp>
      <p:sp>
        <p:nvSpPr>
          <p:cNvPr id="16498" name="Text Box 114"/>
          <p:cNvSpPr txBox="1">
            <a:spLocks noChangeArrowheads="1"/>
          </p:cNvSpPr>
          <p:nvPr/>
        </p:nvSpPr>
        <p:spPr bwMode="auto">
          <a:xfrm>
            <a:off x="3708400" y="4581525"/>
            <a:ext cx="381000" cy="304800"/>
          </a:xfrm>
          <a:prstGeom prst="rect">
            <a:avLst/>
          </a:prstGeom>
          <a:noFill/>
          <a:ln w="9525">
            <a:noFill/>
            <a:miter lim="800000"/>
            <a:headEnd/>
            <a:tailEnd/>
          </a:ln>
          <a:effectLst/>
        </p:spPr>
        <p:txBody>
          <a:bodyPr>
            <a:spAutoFit/>
          </a:bodyPr>
          <a:lstStyle/>
          <a:p>
            <a:r>
              <a:rPr lang="en-US" sz="1400">
                <a:solidFill>
                  <a:schemeClr val="accent2"/>
                </a:solidFill>
              </a:rPr>
              <a:t>33</a:t>
            </a:r>
          </a:p>
        </p:txBody>
      </p:sp>
      <p:sp>
        <p:nvSpPr>
          <p:cNvPr id="16499" name="Text Box 115"/>
          <p:cNvSpPr txBox="1">
            <a:spLocks noChangeArrowheads="1"/>
          </p:cNvSpPr>
          <p:nvPr/>
        </p:nvSpPr>
        <p:spPr bwMode="auto">
          <a:xfrm>
            <a:off x="2951163" y="4581525"/>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500" name="Text Box 116"/>
          <p:cNvSpPr txBox="1">
            <a:spLocks noChangeArrowheads="1"/>
          </p:cNvSpPr>
          <p:nvPr/>
        </p:nvSpPr>
        <p:spPr bwMode="auto">
          <a:xfrm>
            <a:off x="2808288" y="3897313"/>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501" name="Text Box 117"/>
          <p:cNvSpPr txBox="1">
            <a:spLocks noChangeArrowheads="1"/>
          </p:cNvSpPr>
          <p:nvPr/>
        </p:nvSpPr>
        <p:spPr bwMode="auto">
          <a:xfrm>
            <a:off x="2195513" y="4637088"/>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502" name="Text Box 118"/>
          <p:cNvSpPr txBox="1">
            <a:spLocks noChangeArrowheads="1"/>
          </p:cNvSpPr>
          <p:nvPr/>
        </p:nvSpPr>
        <p:spPr bwMode="auto">
          <a:xfrm>
            <a:off x="1908175" y="4616450"/>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503" name="Text Box 119"/>
          <p:cNvSpPr txBox="1">
            <a:spLocks noChangeArrowheads="1"/>
          </p:cNvSpPr>
          <p:nvPr/>
        </p:nvSpPr>
        <p:spPr bwMode="auto">
          <a:xfrm>
            <a:off x="1382713" y="4616450"/>
            <a:ext cx="381000" cy="304800"/>
          </a:xfrm>
          <a:prstGeom prst="rect">
            <a:avLst/>
          </a:prstGeom>
          <a:noFill/>
          <a:ln w="9525">
            <a:noFill/>
            <a:miter lim="800000"/>
            <a:headEnd/>
            <a:tailEnd/>
          </a:ln>
          <a:effectLst/>
        </p:spPr>
        <p:txBody>
          <a:bodyPr>
            <a:spAutoFit/>
          </a:bodyPr>
          <a:lstStyle/>
          <a:p>
            <a:r>
              <a:rPr lang="en-US" sz="1400">
                <a:solidFill>
                  <a:schemeClr val="accent2"/>
                </a:solidFill>
              </a:rPr>
              <a:t>9</a:t>
            </a:r>
          </a:p>
        </p:txBody>
      </p:sp>
      <p:sp>
        <p:nvSpPr>
          <p:cNvPr id="16504" name="Text Box 120"/>
          <p:cNvSpPr txBox="1">
            <a:spLocks noChangeArrowheads="1"/>
          </p:cNvSpPr>
          <p:nvPr/>
        </p:nvSpPr>
        <p:spPr bwMode="auto">
          <a:xfrm>
            <a:off x="1150938" y="4600575"/>
            <a:ext cx="381000" cy="304800"/>
          </a:xfrm>
          <a:prstGeom prst="rect">
            <a:avLst/>
          </a:prstGeom>
          <a:noFill/>
          <a:ln w="9525">
            <a:noFill/>
            <a:miter lim="800000"/>
            <a:headEnd/>
            <a:tailEnd/>
          </a:ln>
          <a:effectLst/>
        </p:spPr>
        <p:txBody>
          <a:bodyPr>
            <a:spAutoFit/>
          </a:bodyPr>
          <a:lstStyle/>
          <a:p>
            <a:r>
              <a:rPr lang="en-US" sz="1400">
                <a:solidFill>
                  <a:schemeClr val="accent2"/>
                </a:solidFill>
              </a:rPr>
              <a:t>9</a:t>
            </a:r>
          </a:p>
        </p:txBody>
      </p:sp>
      <p:sp>
        <p:nvSpPr>
          <p:cNvPr id="16505" name="Text Box 121"/>
          <p:cNvSpPr txBox="1">
            <a:spLocks noChangeArrowheads="1"/>
          </p:cNvSpPr>
          <p:nvPr/>
        </p:nvSpPr>
        <p:spPr bwMode="auto">
          <a:xfrm>
            <a:off x="539750" y="4545013"/>
            <a:ext cx="381000" cy="304800"/>
          </a:xfrm>
          <a:prstGeom prst="rect">
            <a:avLst/>
          </a:prstGeom>
          <a:noFill/>
          <a:ln w="9525">
            <a:noFill/>
            <a:miter lim="800000"/>
            <a:headEnd/>
            <a:tailEnd/>
          </a:ln>
          <a:effectLst/>
        </p:spPr>
        <p:txBody>
          <a:bodyPr>
            <a:spAutoFit/>
          </a:bodyPr>
          <a:lstStyle/>
          <a:p>
            <a:r>
              <a:rPr lang="en-US" sz="1400">
                <a:solidFill>
                  <a:schemeClr val="accent2"/>
                </a:solidFill>
              </a:rPr>
              <a:t>8</a:t>
            </a:r>
          </a:p>
        </p:txBody>
      </p:sp>
      <p:sp>
        <p:nvSpPr>
          <p:cNvPr id="16506" name="Text Box 122"/>
          <p:cNvSpPr txBox="1">
            <a:spLocks noChangeArrowheads="1"/>
          </p:cNvSpPr>
          <p:nvPr/>
        </p:nvSpPr>
        <p:spPr bwMode="auto">
          <a:xfrm>
            <a:off x="1258888" y="2924175"/>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507" name="Text Box 123"/>
          <p:cNvSpPr txBox="1">
            <a:spLocks noChangeArrowheads="1"/>
          </p:cNvSpPr>
          <p:nvPr/>
        </p:nvSpPr>
        <p:spPr bwMode="auto">
          <a:xfrm>
            <a:off x="611188"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16</a:t>
            </a:r>
          </a:p>
        </p:txBody>
      </p:sp>
      <p:sp>
        <p:nvSpPr>
          <p:cNvPr id="16508" name="Text Box 124"/>
          <p:cNvSpPr txBox="1">
            <a:spLocks noChangeArrowheads="1"/>
          </p:cNvSpPr>
          <p:nvPr/>
        </p:nvSpPr>
        <p:spPr bwMode="auto">
          <a:xfrm>
            <a:off x="2916238" y="1376363"/>
            <a:ext cx="381000" cy="304800"/>
          </a:xfrm>
          <a:prstGeom prst="rect">
            <a:avLst/>
          </a:prstGeom>
          <a:noFill/>
          <a:ln w="9525">
            <a:noFill/>
            <a:miter lim="800000"/>
            <a:headEnd/>
            <a:tailEnd/>
          </a:ln>
          <a:effectLst/>
        </p:spPr>
        <p:txBody>
          <a:bodyPr>
            <a:spAutoFit/>
          </a:bodyPr>
          <a:lstStyle/>
          <a:p>
            <a:r>
              <a:rPr lang="en-US" sz="1400">
                <a:solidFill>
                  <a:schemeClr val="accent2"/>
                </a:solidFill>
              </a:rPr>
              <a:t>8</a:t>
            </a:r>
          </a:p>
        </p:txBody>
      </p:sp>
      <p:sp>
        <p:nvSpPr>
          <p:cNvPr id="16509" name="Text Box 125"/>
          <p:cNvSpPr txBox="1">
            <a:spLocks noChangeArrowheads="1"/>
          </p:cNvSpPr>
          <p:nvPr/>
        </p:nvSpPr>
        <p:spPr bwMode="auto">
          <a:xfrm>
            <a:off x="2268538" y="1412875"/>
            <a:ext cx="381000" cy="304800"/>
          </a:xfrm>
          <a:prstGeom prst="rect">
            <a:avLst/>
          </a:prstGeom>
          <a:noFill/>
          <a:ln w="9525">
            <a:noFill/>
            <a:miter lim="800000"/>
            <a:headEnd/>
            <a:tailEnd/>
          </a:ln>
          <a:effectLst/>
        </p:spPr>
        <p:txBody>
          <a:bodyPr>
            <a:spAutoFit/>
          </a:bodyPr>
          <a:lstStyle/>
          <a:p>
            <a:r>
              <a:rPr lang="en-US" sz="1400">
                <a:solidFill>
                  <a:schemeClr val="accent2"/>
                </a:solidFill>
              </a:rPr>
              <a:t>6</a:t>
            </a:r>
          </a:p>
        </p:txBody>
      </p:sp>
      <p:sp>
        <p:nvSpPr>
          <p:cNvPr id="16510" name="Text Box 126"/>
          <p:cNvSpPr txBox="1">
            <a:spLocks noChangeArrowheads="1"/>
          </p:cNvSpPr>
          <p:nvPr/>
        </p:nvSpPr>
        <p:spPr bwMode="auto">
          <a:xfrm>
            <a:off x="1800225" y="1449388"/>
            <a:ext cx="381000" cy="304800"/>
          </a:xfrm>
          <a:prstGeom prst="rect">
            <a:avLst/>
          </a:prstGeom>
          <a:noFill/>
          <a:ln w="9525">
            <a:noFill/>
            <a:miter lim="800000"/>
            <a:headEnd/>
            <a:tailEnd/>
          </a:ln>
          <a:effectLst/>
        </p:spPr>
        <p:txBody>
          <a:bodyPr>
            <a:spAutoFit/>
          </a:bodyPr>
          <a:lstStyle/>
          <a:p>
            <a:r>
              <a:rPr lang="en-US" sz="1400">
                <a:solidFill>
                  <a:schemeClr val="accent2"/>
                </a:solidFill>
              </a:rPr>
              <a:t>6</a:t>
            </a:r>
          </a:p>
        </p:txBody>
      </p:sp>
      <p:sp>
        <p:nvSpPr>
          <p:cNvPr id="16511" name="Text Box 127"/>
          <p:cNvSpPr txBox="1">
            <a:spLocks noChangeArrowheads="1"/>
          </p:cNvSpPr>
          <p:nvPr/>
        </p:nvSpPr>
        <p:spPr bwMode="auto">
          <a:xfrm>
            <a:off x="1187450" y="1449388"/>
            <a:ext cx="381000" cy="304800"/>
          </a:xfrm>
          <a:prstGeom prst="rect">
            <a:avLst/>
          </a:prstGeom>
          <a:noFill/>
          <a:ln w="9525">
            <a:noFill/>
            <a:miter lim="800000"/>
            <a:headEnd/>
            <a:tailEnd/>
          </a:ln>
          <a:effectLst/>
        </p:spPr>
        <p:txBody>
          <a:bodyPr>
            <a:spAutoFit/>
          </a:bodyPr>
          <a:lstStyle/>
          <a:p>
            <a:r>
              <a:rPr lang="en-US" sz="1400">
                <a:solidFill>
                  <a:schemeClr val="accent2"/>
                </a:solidFill>
              </a:rPr>
              <a:t>0</a:t>
            </a:r>
          </a:p>
        </p:txBody>
      </p:sp>
      <p:sp>
        <p:nvSpPr>
          <p:cNvPr id="16512" name="Text Box 128"/>
          <p:cNvSpPr txBox="1">
            <a:spLocks noChangeArrowheads="1"/>
          </p:cNvSpPr>
          <p:nvPr/>
        </p:nvSpPr>
        <p:spPr bwMode="auto">
          <a:xfrm>
            <a:off x="792163" y="1341438"/>
            <a:ext cx="381000" cy="304800"/>
          </a:xfrm>
          <a:prstGeom prst="rect">
            <a:avLst/>
          </a:prstGeom>
          <a:noFill/>
          <a:ln w="9525">
            <a:noFill/>
            <a:miter lim="800000"/>
            <a:headEnd/>
            <a:tailEnd/>
          </a:ln>
          <a:effectLst/>
        </p:spPr>
        <p:txBody>
          <a:bodyPr>
            <a:spAutoFit/>
          </a:bodyPr>
          <a:lstStyle/>
          <a:p>
            <a:r>
              <a:rPr lang="en-US" sz="1400">
                <a:solidFill>
                  <a:schemeClr val="accent2"/>
                </a:solidFill>
              </a:rPr>
              <a:t>0</a:t>
            </a:r>
          </a:p>
        </p:txBody>
      </p:sp>
      <p:sp>
        <p:nvSpPr>
          <p:cNvPr id="16513" name="Text Box 129"/>
          <p:cNvSpPr txBox="1">
            <a:spLocks noChangeArrowheads="1"/>
          </p:cNvSpPr>
          <p:nvPr/>
        </p:nvSpPr>
        <p:spPr bwMode="auto">
          <a:xfrm>
            <a:off x="107950" y="1376363"/>
            <a:ext cx="381000" cy="304800"/>
          </a:xfrm>
          <a:prstGeom prst="rect">
            <a:avLst/>
          </a:prstGeom>
          <a:noFill/>
          <a:ln w="9525">
            <a:noFill/>
            <a:miter lim="800000"/>
            <a:headEnd/>
            <a:tailEnd/>
          </a:ln>
          <a:effectLst/>
        </p:spPr>
        <p:txBody>
          <a:bodyPr>
            <a:spAutoFit/>
          </a:bodyPr>
          <a:lstStyle/>
          <a:p>
            <a:r>
              <a:rPr lang="en-US" sz="1400">
                <a:solidFill>
                  <a:schemeClr val="accent2"/>
                </a:solidFill>
              </a:rPr>
              <a:t>0</a:t>
            </a:r>
          </a:p>
        </p:txBody>
      </p:sp>
      <p:sp>
        <p:nvSpPr>
          <p:cNvPr id="16515" name="Text Box 131"/>
          <p:cNvSpPr txBox="1">
            <a:spLocks noChangeArrowheads="1"/>
          </p:cNvSpPr>
          <p:nvPr/>
        </p:nvSpPr>
        <p:spPr bwMode="auto">
          <a:xfrm>
            <a:off x="3240088" y="2384425"/>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516" name="Text Box 132"/>
          <p:cNvSpPr txBox="1">
            <a:spLocks noChangeArrowheads="1"/>
          </p:cNvSpPr>
          <p:nvPr/>
        </p:nvSpPr>
        <p:spPr bwMode="auto">
          <a:xfrm>
            <a:off x="2735263" y="4616450"/>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6484">
                                            <p:txEl>
                                              <p:pRg st="0" end="0"/>
                                            </p:txEl>
                                          </p:spTgt>
                                        </p:tgtEl>
                                        <p:attrNameLst>
                                          <p:attrName>style.visibility</p:attrName>
                                        </p:attrNameLst>
                                      </p:cBhvr>
                                      <p:to>
                                        <p:strVal val="visible"/>
                                      </p:to>
                                    </p:set>
                                    <p:animEffect transition="in" filter="dissolve">
                                      <p:cBhvr>
                                        <p:cTn id="7" dur="500"/>
                                        <p:tgtEl>
                                          <p:spTgt spid="1648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6485">
                                            <p:txEl>
                                              <p:pRg st="0" end="0"/>
                                            </p:txEl>
                                          </p:spTgt>
                                        </p:tgtEl>
                                        <p:attrNameLst>
                                          <p:attrName>style.visibility</p:attrName>
                                        </p:attrNameLst>
                                      </p:cBhvr>
                                      <p:to>
                                        <p:strVal val="visible"/>
                                      </p:to>
                                    </p:set>
                                    <p:animEffect transition="in" filter="dissolve">
                                      <p:cBhvr>
                                        <p:cTn id="12" dur="500"/>
                                        <p:tgtEl>
                                          <p:spTgt spid="164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6487">
                                            <p:txEl>
                                              <p:pRg st="0" end="0"/>
                                            </p:txEl>
                                          </p:spTgt>
                                        </p:tgtEl>
                                        <p:attrNameLst>
                                          <p:attrName>style.visibility</p:attrName>
                                        </p:attrNameLst>
                                      </p:cBhvr>
                                      <p:to>
                                        <p:strVal val="visible"/>
                                      </p:to>
                                    </p:set>
                                    <p:animEffect transition="in" filter="dissolve">
                                      <p:cBhvr>
                                        <p:cTn id="17" dur="500"/>
                                        <p:tgtEl>
                                          <p:spTgt spid="1648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6486">
                                            <p:txEl>
                                              <p:pRg st="0" end="0"/>
                                            </p:txEl>
                                          </p:spTgt>
                                        </p:tgtEl>
                                        <p:attrNameLst>
                                          <p:attrName>style.visibility</p:attrName>
                                        </p:attrNameLst>
                                      </p:cBhvr>
                                      <p:to>
                                        <p:strVal val="visible"/>
                                      </p:to>
                                    </p:set>
                                    <p:animEffect transition="in" filter="dissolve">
                                      <p:cBhvr>
                                        <p:cTn id="22" dur="500"/>
                                        <p:tgtEl>
                                          <p:spTgt spid="1648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6497">
                                            <p:txEl>
                                              <p:pRg st="0" end="0"/>
                                            </p:txEl>
                                          </p:spTgt>
                                        </p:tgtEl>
                                        <p:attrNameLst>
                                          <p:attrName>style.visibility</p:attrName>
                                        </p:attrNameLst>
                                      </p:cBhvr>
                                      <p:to>
                                        <p:strVal val="visible"/>
                                      </p:to>
                                    </p:set>
                                    <p:animEffect transition="in" filter="dissolve">
                                      <p:cBhvr>
                                        <p:cTn id="27" dur="500"/>
                                        <p:tgtEl>
                                          <p:spTgt spid="1649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16498">
                                            <p:txEl>
                                              <p:pRg st="0" end="0"/>
                                            </p:txEl>
                                          </p:spTgt>
                                        </p:tgtEl>
                                        <p:attrNameLst>
                                          <p:attrName>style.visibility</p:attrName>
                                        </p:attrNameLst>
                                      </p:cBhvr>
                                      <p:to>
                                        <p:strVal val="visible"/>
                                      </p:to>
                                    </p:set>
                                    <p:animEffect transition="in" filter="dissolve">
                                      <p:cBhvr>
                                        <p:cTn id="32" dur="500"/>
                                        <p:tgtEl>
                                          <p:spTgt spid="1649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6499">
                                            <p:txEl>
                                              <p:pRg st="0" end="0"/>
                                            </p:txEl>
                                          </p:spTgt>
                                        </p:tgtEl>
                                        <p:attrNameLst>
                                          <p:attrName>style.visibility</p:attrName>
                                        </p:attrNameLst>
                                      </p:cBhvr>
                                      <p:to>
                                        <p:strVal val="visible"/>
                                      </p:to>
                                    </p:set>
                                    <p:animEffect transition="in" filter="dissolve">
                                      <p:cBhvr>
                                        <p:cTn id="37" dur="500"/>
                                        <p:tgtEl>
                                          <p:spTgt spid="1649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16488">
                                            <p:txEl>
                                              <p:pRg st="0" end="0"/>
                                            </p:txEl>
                                          </p:spTgt>
                                        </p:tgtEl>
                                        <p:attrNameLst>
                                          <p:attrName>style.visibility</p:attrName>
                                        </p:attrNameLst>
                                      </p:cBhvr>
                                      <p:to>
                                        <p:strVal val="visible"/>
                                      </p:to>
                                    </p:set>
                                    <p:animEffect transition="in" filter="dissolve">
                                      <p:cBhvr>
                                        <p:cTn id="42" dur="500"/>
                                        <p:tgtEl>
                                          <p:spTgt spid="16488">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16489">
                                            <p:txEl>
                                              <p:pRg st="0" end="0"/>
                                            </p:txEl>
                                          </p:spTgt>
                                        </p:tgtEl>
                                        <p:attrNameLst>
                                          <p:attrName>style.visibility</p:attrName>
                                        </p:attrNameLst>
                                      </p:cBhvr>
                                      <p:to>
                                        <p:strVal val="visible"/>
                                      </p:to>
                                    </p:set>
                                    <p:animEffect transition="in" filter="dissolve">
                                      <p:cBhvr>
                                        <p:cTn id="47" dur="500"/>
                                        <p:tgtEl>
                                          <p:spTgt spid="16489">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16490">
                                            <p:txEl>
                                              <p:pRg st="0" end="0"/>
                                            </p:txEl>
                                          </p:spTgt>
                                        </p:tgtEl>
                                        <p:attrNameLst>
                                          <p:attrName>style.visibility</p:attrName>
                                        </p:attrNameLst>
                                      </p:cBhvr>
                                      <p:to>
                                        <p:strVal val="visible"/>
                                      </p:to>
                                    </p:set>
                                    <p:animEffect transition="in" filter="dissolve">
                                      <p:cBhvr>
                                        <p:cTn id="52" dur="500"/>
                                        <p:tgtEl>
                                          <p:spTgt spid="16490">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16491">
                                            <p:txEl>
                                              <p:pRg st="0" end="0"/>
                                            </p:txEl>
                                          </p:spTgt>
                                        </p:tgtEl>
                                        <p:attrNameLst>
                                          <p:attrName>style.visibility</p:attrName>
                                        </p:attrNameLst>
                                      </p:cBhvr>
                                      <p:to>
                                        <p:strVal val="visible"/>
                                      </p:to>
                                    </p:set>
                                    <p:animEffect transition="in" filter="dissolve">
                                      <p:cBhvr>
                                        <p:cTn id="57" dur="500"/>
                                        <p:tgtEl>
                                          <p:spTgt spid="16491">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16492">
                                            <p:txEl>
                                              <p:pRg st="0" end="0"/>
                                            </p:txEl>
                                          </p:spTgt>
                                        </p:tgtEl>
                                        <p:attrNameLst>
                                          <p:attrName>style.visibility</p:attrName>
                                        </p:attrNameLst>
                                      </p:cBhvr>
                                      <p:to>
                                        <p:strVal val="visible"/>
                                      </p:to>
                                    </p:set>
                                    <p:animEffect transition="in" filter="dissolve">
                                      <p:cBhvr>
                                        <p:cTn id="62" dur="500"/>
                                        <p:tgtEl>
                                          <p:spTgt spid="16492">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16493">
                                            <p:txEl>
                                              <p:pRg st="0" end="0"/>
                                            </p:txEl>
                                          </p:spTgt>
                                        </p:tgtEl>
                                        <p:attrNameLst>
                                          <p:attrName>style.visibility</p:attrName>
                                        </p:attrNameLst>
                                      </p:cBhvr>
                                      <p:to>
                                        <p:strVal val="visible"/>
                                      </p:to>
                                    </p:set>
                                    <p:animEffect transition="in" filter="dissolve">
                                      <p:cBhvr>
                                        <p:cTn id="67" dur="500"/>
                                        <p:tgtEl>
                                          <p:spTgt spid="16493">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16494">
                                            <p:txEl>
                                              <p:pRg st="0" end="0"/>
                                            </p:txEl>
                                          </p:spTgt>
                                        </p:tgtEl>
                                        <p:attrNameLst>
                                          <p:attrName>style.visibility</p:attrName>
                                        </p:attrNameLst>
                                      </p:cBhvr>
                                      <p:to>
                                        <p:strVal val="visible"/>
                                      </p:to>
                                    </p:set>
                                    <p:animEffect transition="in" filter="dissolve">
                                      <p:cBhvr>
                                        <p:cTn id="72" dur="500"/>
                                        <p:tgtEl>
                                          <p:spTgt spid="16494">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16495">
                                            <p:txEl>
                                              <p:pRg st="0" end="0"/>
                                            </p:txEl>
                                          </p:spTgt>
                                        </p:tgtEl>
                                        <p:attrNameLst>
                                          <p:attrName>style.visibility</p:attrName>
                                        </p:attrNameLst>
                                      </p:cBhvr>
                                      <p:to>
                                        <p:strVal val="visible"/>
                                      </p:to>
                                    </p:set>
                                    <p:animEffect transition="in" filter="dissolve">
                                      <p:cBhvr>
                                        <p:cTn id="77" dur="500"/>
                                        <p:tgtEl>
                                          <p:spTgt spid="16495">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16496">
                                            <p:txEl>
                                              <p:pRg st="0" end="0"/>
                                            </p:txEl>
                                          </p:spTgt>
                                        </p:tgtEl>
                                        <p:attrNameLst>
                                          <p:attrName>style.visibility</p:attrName>
                                        </p:attrNameLst>
                                      </p:cBhvr>
                                      <p:to>
                                        <p:strVal val="visible"/>
                                      </p:to>
                                    </p:set>
                                    <p:animEffect transition="in" filter="dissolve">
                                      <p:cBhvr>
                                        <p:cTn id="82" dur="500"/>
                                        <p:tgtEl>
                                          <p:spTgt spid="16496">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16506">
                                            <p:txEl>
                                              <p:pRg st="0" end="0"/>
                                            </p:txEl>
                                          </p:spTgt>
                                        </p:tgtEl>
                                        <p:attrNameLst>
                                          <p:attrName>style.visibility</p:attrName>
                                        </p:attrNameLst>
                                      </p:cBhvr>
                                      <p:to>
                                        <p:strVal val="visible"/>
                                      </p:to>
                                    </p:set>
                                    <p:animEffect transition="in" filter="dissolve">
                                      <p:cBhvr>
                                        <p:cTn id="87" dur="500"/>
                                        <p:tgtEl>
                                          <p:spTgt spid="16506">
                                            <p:txEl>
                                              <p:pRg st="0" end="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16507">
                                            <p:txEl>
                                              <p:pRg st="0" end="0"/>
                                            </p:txEl>
                                          </p:spTgt>
                                        </p:tgtEl>
                                        <p:attrNameLst>
                                          <p:attrName>style.visibility</p:attrName>
                                        </p:attrNameLst>
                                      </p:cBhvr>
                                      <p:to>
                                        <p:strVal val="visible"/>
                                      </p:to>
                                    </p:set>
                                    <p:animEffect transition="in" filter="dissolve">
                                      <p:cBhvr>
                                        <p:cTn id="92" dur="500"/>
                                        <p:tgtEl>
                                          <p:spTgt spid="16507">
                                            <p:txEl>
                                              <p:pRg st="0" end="0"/>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16500">
                                            <p:txEl>
                                              <p:pRg st="0" end="0"/>
                                            </p:txEl>
                                          </p:spTgt>
                                        </p:tgtEl>
                                        <p:attrNameLst>
                                          <p:attrName>style.visibility</p:attrName>
                                        </p:attrNameLst>
                                      </p:cBhvr>
                                      <p:to>
                                        <p:strVal val="visible"/>
                                      </p:to>
                                    </p:set>
                                    <p:animEffect transition="in" filter="dissolve">
                                      <p:cBhvr>
                                        <p:cTn id="97" dur="500"/>
                                        <p:tgtEl>
                                          <p:spTgt spid="16500">
                                            <p:txEl>
                                              <p:pRg st="0" end="0"/>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16516">
                                            <p:txEl>
                                              <p:pRg st="0" end="0"/>
                                            </p:txEl>
                                          </p:spTgt>
                                        </p:tgtEl>
                                        <p:attrNameLst>
                                          <p:attrName>style.visibility</p:attrName>
                                        </p:attrNameLst>
                                      </p:cBhvr>
                                      <p:to>
                                        <p:strVal val="visible"/>
                                      </p:to>
                                    </p:set>
                                    <p:animEffect transition="in" filter="dissolve">
                                      <p:cBhvr>
                                        <p:cTn id="102" dur="500"/>
                                        <p:tgtEl>
                                          <p:spTgt spid="16516">
                                            <p:txEl>
                                              <p:pRg st="0" end="0"/>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16501">
                                            <p:txEl>
                                              <p:pRg st="0" end="0"/>
                                            </p:txEl>
                                          </p:spTgt>
                                        </p:tgtEl>
                                        <p:attrNameLst>
                                          <p:attrName>style.visibility</p:attrName>
                                        </p:attrNameLst>
                                      </p:cBhvr>
                                      <p:to>
                                        <p:strVal val="visible"/>
                                      </p:to>
                                    </p:set>
                                    <p:animEffect transition="in" filter="dissolve">
                                      <p:cBhvr>
                                        <p:cTn id="107" dur="500"/>
                                        <p:tgtEl>
                                          <p:spTgt spid="16501">
                                            <p:txEl>
                                              <p:pRg st="0" end="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16502">
                                            <p:txEl>
                                              <p:pRg st="0" end="0"/>
                                            </p:txEl>
                                          </p:spTgt>
                                        </p:tgtEl>
                                        <p:attrNameLst>
                                          <p:attrName>style.visibility</p:attrName>
                                        </p:attrNameLst>
                                      </p:cBhvr>
                                      <p:to>
                                        <p:strVal val="visible"/>
                                      </p:to>
                                    </p:set>
                                    <p:animEffect transition="in" filter="dissolve">
                                      <p:cBhvr>
                                        <p:cTn id="112" dur="500"/>
                                        <p:tgtEl>
                                          <p:spTgt spid="16502">
                                            <p:txEl>
                                              <p:pRg st="0" end="0"/>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nodeType="clickEffect">
                                  <p:stCondLst>
                                    <p:cond delay="0"/>
                                  </p:stCondLst>
                                  <p:childTnLst>
                                    <p:set>
                                      <p:cBhvr>
                                        <p:cTn id="116" dur="1" fill="hold">
                                          <p:stCondLst>
                                            <p:cond delay="0"/>
                                          </p:stCondLst>
                                        </p:cTn>
                                        <p:tgtEl>
                                          <p:spTgt spid="16503">
                                            <p:txEl>
                                              <p:pRg st="0" end="0"/>
                                            </p:txEl>
                                          </p:spTgt>
                                        </p:tgtEl>
                                        <p:attrNameLst>
                                          <p:attrName>style.visibility</p:attrName>
                                        </p:attrNameLst>
                                      </p:cBhvr>
                                      <p:to>
                                        <p:strVal val="visible"/>
                                      </p:to>
                                    </p:set>
                                    <p:animEffect transition="in" filter="dissolve">
                                      <p:cBhvr>
                                        <p:cTn id="117" dur="500"/>
                                        <p:tgtEl>
                                          <p:spTgt spid="16503">
                                            <p:txEl>
                                              <p:pRg st="0" end="0"/>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nodeType="clickEffect">
                                  <p:stCondLst>
                                    <p:cond delay="0"/>
                                  </p:stCondLst>
                                  <p:childTnLst>
                                    <p:set>
                                      <p:cBhvr>
                                        <p:cTn id="121" dur="1" fill="hold">
                                          <p:stCondLst>
                                            <p:cond delay="0"/>
                                          </p:stCondLst>
                                        </p:cTn>
                                        <p:tgtEl>
                                          <p:spTgt spid="16504">
                                            <p:txEl>
                                              <p:pRg st="0" end="0"/>
                                            </p:txEl>
                                          </p:spTgt>
                                        </p:tgtEl>
                                        <p:attrNameLst>
                                          <p:attrName>style.visibility</p:attrName>
                                        </p:attrNameLst>
                                      </p:cBhvr>
                                      <p:to>
                                        <p:strVal val="visible"/>
                                      </p:to>
                                    </p:set>
                                    <p:animEffect transition="in" filter="dissolve">
                                      <p:cBhvr>
                                        <p:cTn id="122" dur="500"/>
                                        <p:tgtEl>
                                          <p:spTgt spid="16504">
                                            <p:txEl>
                                              <p:pRg st="0" end="0"/>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16505">
                                            <p:txEl>
                                              <p:pRg st="0" end="0"/>
                                            </p:txEl>
                                          </p:spTgt>
                                        </p:tgtEl>
                                        <p:attrNameLst>
                                          <p:attrName>style.visibility</p:attrName>
                                        </p:attrNameLst>
                                      </p:cBhvr>
                                      <p:to>
                                        <p:strVal val="visible"/>
                                      </p:to>
                                    </p:set>
                                    <p:animEffect transition="in" filter="dissolve">
                                      <p:cBhvr>
                                        <p:cTn id="127" dur="500"/>
                                        <p:tgtEl>
                                          <p:spTgt spid="16505">
                                            <p:txEl>
                                              <p:pRg st="0" end="0"/>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nodeType="clickEffect">
                                  <p:stCondLst>
                                    <p:cond delay="0"/>
                                  </p:stCondLst>
                                  <p:childTnLst>
                                    <p:set>
                                      <p:cBhvr>
                                        <p:cTn id="131" dur="1" fill="hold">
                                          <p:stCondLst>
                                            <p:cond delay="0"/>
                                          </p:stCondLst>
                                        </p:cTn>
                                        <p:tgtEl>
                                          <p:spTgt spid="16508">
                                            <p:txEl>
                                              <p:pRg st="0" end="0"/>
                                            </p:txEl>
                                          </p:spTgt>
                                        </p:tgtEl>
                                        <p:attrNameLst>
                                          <p:attrName>style.visibility</p:attrName>
                                        </p:attrNameLst>
                                      </p:cBhvr>
                                      <p:to>
                                        <p:strVal val="visible"/>
                                      </p:to>
                                    </p:set>
                                    <p:animEffect transition="in" filter="dissolve">
                                      <p:cBhvr>
                                        <p:cTn id="132" dur="500"/>
                                        <p:tgtEl>
                                          <p:spTgt spid="16508">
                                            <p:txEl>
                                              <p:pRg st="0" end="0"/>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nodeType="clickEffect">
                                  <p:stCondLst>
                                    <p:cond delay="0"/>
                                  </p:stCondLst>
                                  <p:childTnLst>
                                    <p:set>
                                      <p:cBhvr>
                                        <p:cTn id="136" dur="1" fill="hold">
                                          <p:stCondLst>
                                            <p:cond delay="0"/>
                                          </p:stCondLst>
                                        </p:cTn>
                                        <p:tgtEl>
                                          <p:spTgt spid="16509">
                                            <p:txEl>
                                              <p:pRg st="0" end="0"/>
                                            </p:txEl>
                                          </p:spTgt>
                                        </p:tgtEl>
                                        <p:attrNameLst>
                                          <p:attrName>style.visibility</p:attrName>
                                        </p:attrNameLst>
                                      </p:cBhvr>
                                      <p:to>
                                        <p:strVal val="visible"/>
                                      </p:to>
                                    </p:set>
                                    <p:animEffect transition="in" filter="dissolve">
                                      <p:cBhvr>
                                        <p:cTn id="137" dur="500"/>
                                        <p:tgtEl>
                                          <p:spTgt spid="16509">
                                            <p:txEl>
                                              <p:pRg st="0" end="0"/>
                                            </p:txEl>
                                          </p:spTgt>
                                        </p:tgtEl>
                                      </p:cBhvr>
                                    </p:animEffect>
                                  </p:childTnLst>
                                </p:cTn>
                              </p:par>
                            </p:childTnLst>
                          </p:cTn>
                        </p:par>
                      </p:childTnLst>
                    </p:cTn>
                  </p:par>
                  <p:par>
                    <p:cTn id="138" fill="hold">
                      <p:stCondLst>
                        <p:cond delay="indefinite"/>
                      </p:stCondLst>
                      <p:childTnLst>
                        <p:par>
                          <p:cTn id="139" fill="hold">
                            <p:stCondLst>
                              <p:cond delay="0"/>
                            </p:stCondLst>
                            <p:childTnLst>
                              <p:par>
                                <p:cTn id="140" presetID="9" presetClass="entr" presetSubtype="0" fill="hold" nodeType="clickEffect">
                                  <p:stCondLst>
                                    <p:cond delay="0"/>
                                  </p:stCondLst>
                                  <p:childTnLst>
                                    <p:set>
                                      <p:cBhvr>
                                        <p:cTn id="141" dur="1" fill="hold">
                                          <p:stCondLst>
                                            <p:cond delay="0"/>
                                          </p:stCondLst>
                                        </p:cTn>
                                        <p:tgtEl>
                                          <p:spTgt spid="16510">
                                            <p:txEl>
                                              <p:pRg st="0" end="0"/>
                                            </p:txEl>
                                          </p:spTgt>
                                        </p:tgtEl>
                                        <p:attrNameLst>
                                          <p:attrName>style.visibility</p:attrName>
                                        </p:attrNameLst>
                                      </p:cBhvr>
                                      <p:to>
                                        <p:strVal val="visible"/>
                                      </p:to>
                                    </p:set>
                                    <p:animEffect transition="in" filter="dissolve">
                                      <p:cBhvr>
                                        <p:cTn id="142" dur="500"/>
                                        <p:tgtEl>
                                          <p:spTgt spid="16510">
                                            <p:txEl>
                                              <p:pRg st="0" end="0"/>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9" presetClass="entr" presetSubtype="0" fill="hold" nodeType="clickEffect">
                                  <p:stCondLst>
                                    <p:cond delay="0"/>
                                  </p:stCondLst>
                                  <p:childTnLst>
                                    <p:set>
                                      <p:cBhvr>
                                        <p:cTn id="146" dur="1" fill="hold">
                                          <p:stCondLst>
                                            <p:cond delay="0"/>
                                          </p:stCondLst>
                                        </p:cTn>
                                        <p:tgtEl>
                                          <p:spTgt spid="16511">
                                            <p:txEl>
                                              <p:pRg st="0" end="0"/>
                                            </p:txEl>
                                          </p:spTgt>
                                        </p:tgtEl>
                                        <p:attrNameLst>
                                          <p:attrName>style.visibility</p:attrName>
                                        </p:attrNameLst>
                                      </p:cBhvr>
                                      <p:to>
                                        <p:strVal val="visible"/>
                                      </p:to>
                                    </p:set>
                                    <p:animEffect transition="in" filter="dissolve">
                                      <p:cBhvr>
                                        <p:cTn id="147" dur="500"/>
                                        <p:tgtEl>
                                          <p:spTgt spid="16511">
                                            <p:txEl>
                                              <p:pRg st="0" end="0"/>
                                            </p:txEl>
                                          </p:spTgt>
                                        </p:tgtEl>
                                      </p:cBhvr>
                                    </p:animEffect>
                                  </p:childTnLst>
                                </p:cTn>
                              </p:par>
                            </p:childTnLst>
                          </p:cTn>
                        </p:par>
                      </p:childTnLst>
                    </p:cTn>
                  </p:par>
                  <p:par>
                    <p:cTn id="148" fill="hold">
                      <p:stCondLst>
                        <p:cond delay="indefinite"/>
                      </p:stCondLst>
                      <p:childTnLst>
                        <p:par>
                          <p:cTn id="149" fill="hold">
                            <p:stCondLst>
                              <p:cond delay="0"/>
                            </p:stCondLst>
                            <p:childTnLst>
                              <p:par>
                                <p:cTn id="150" presetID="9" presetClass="entr" presetSubtype="0" fill="hold" nodeType="clickEffect">
                                  <p:stCondLst>
                                    <p:cond delay="0"/>
                                  </p:stCondLst>
                                  <p:childTnLst>
                                    <p:set>
                                      <p:cBhvr>
                                        <p:cTn id="151" dur="1" fill="hold">
                                          <p:stCondLst>
                                            <p:cond delay="0"/>
                                          </p:stCondLst>
                                        </p:cTn>
                                        <p:tgtEl>
                                          <p:spTgt spid="16512">
                                            <p:txEl>
                                              <p:pRg st="0" end="0"/>
                                            </p:txEl>
                                          </p:spTgt>
                                        </p:tgtEl>
                                        <p:attrNameLst>
                                          <p:attrName>style.visibility</p:attrName>
                                        </p:attrNameLst>
                                      </p:cBhvr>
                                      <p:to>
                                        <p:strVal val="visible"/>
                                      </p:to>
                                    </p:set>
                                    <p:animEffect transition="in" filter="dissolve">
                                      <p:cBhvr>
                                        <p:cTn id="152" dur="500"/>
                                        <p:tgtEl>
                                          <p:spTgt spid="16512">
                                            <p:txEl>
                                              <p:pRg st="0" end="0"/>
                                            </p:txEl>
                                          </p:spTgt>
                                        </p:tgtEl>
                                      </p:cBhvr>
                                    </p:animEffect>
                                  </p:childTnLst>
                                </p:cTn>
                              </p:par>
                            </p:childTnLst>
                          </p:cTn>
                        </p:par>
                      </p:childTnLst>
                    </p:cTn>
                  </p:par>
                  <p:par>
                    <p:cTn id="153" fill="hold">
                      <p:stCondLst>
                        <p:cond delay="indefinite"/>
                      </p:stCondLst>
                      <p:childTnLst>
                        <p:par>
                          <p:cTn id="154" fill="hold">
                            <p:stCondLst>
                              <p:cond delay="0"/>
                            </p:stCondLst>
                            <p:childTnLst>
                              <p:par>
                                <p:cTn id="155" presetID="9" presetClass="entr" presetSubtype="0" fill="hold" nodeType="clickEffect">
                                  <p:stCondLst>
                                    <p:cond delay="0"/>
                                  </p:stCondLst>
                                  <p:childTnLst>
                                    <p:set>
                                      <p:cBhvr>
                                        <p:cTn id="156" dur="1" fill="hold">
                                          <p:stCondLst>
                                            <p:cond delay="0"/>
                                          </p:stCondLst>
                                        </p:cTn>
                                        <p:tgtEl>
                                          <p:spTgt spid="16513">
                                            <p:txEl>
                                              <p:pRg st="0" end="0"/>
                                            </p:txEl>
                                          </p:spTgt>
                                        </p:tgtEl>
                                        <p:attrNameLst>
                                          <p:attrName>style.visibility</p:attrName>
                                        </p:attrNameLst>
                                      </p:cBhvr>
                                      <p:to>
                                        <p:strVal val="visible"/>
                                      </p:to>
                                    </p:set>
                                    <p:animEffect transition="in" filter="dissolve">
                                      <p:cBhvr>
                                        <p:cTn id="157" dur="500"/>
                                        <p:tgtEl>
                                          <p:spTgt spid="165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3"/>
          <p:cNvSpPr txBox="1">
            <a:spLocks noChangeArrowheads="1"/>
          </p:cNvSpPr>
          <p:nvPr/>
        </p:nvSpPr>
        <p:spPr bwMode="auto">
          <a:xfrm>
            <a:off x="3352800" y="2667000"/>
            <a:ext cx="1579563" cy="9398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p:txBody>
      </p:sp>
      <p:grpSp>
        <p:nvGrpSpPr>
          <p:cNvPr id="2" name="Group 4"/>
          <p:cNvGrpSpPr>
            <a:grpSpLocks/>
          </p:cNvGrpSpPr>
          <p:nvPr/>
        </p:nvGrpSpPr>
        <p:grpSpPr bwMode="auto">
          <a:xfrm>
            <a:off x="1619250" y="2384425"/>
            <a:ext cx="1728788" cy="468313"/>
            <a:chOff x="1020" y="1502"/>
            <a:chExt cx="1089" cy="295"/>
          </a:xfrm>
        </p:grpSpPr>
        <p:sp>
          <p:nvSpPr>
            <p:cNvPr id="18437" name="Line 5"/>
            <p:cNvSpPr>
              <a:spLocks noChangeShapeType="1"/>
            </p:cNvSpPr>
            <p:nvPr/>
          </p:nvSpPr>
          <p:spPr bwMode="auto">
            <a:xfrm>
              <a:off x="1020" y="1502"/>
              <a:ext cx="0" cy="295"/>
            </a:xfrm>
            <a:prstGeom prst="line">
              <a:avLst/>
            </a:prstGeom>
            <a:noFill/>
            <a:ln w="38100">
              <a:solidFill>
                <a:schemeClr val="tx1"/>
              </a:solidFill>
              <a:round/>
              <a:headEnd/>
              <a:tailEnd/>
            </a:ln>
            <a:effectLst/>
          </p:spPr>
          <p:txBody>
            <a:bodyPr/>
            <a:lstStyle/>
            <a:p>
              <a:endParaRPr lang="en-US"/>
            </a:p>
          </p:txBody>
        </p:sp>
        <p:sp>
          <p:nvSpPr>
            <p:cNvPr id="18438" name="Line 6"/>
            <p:cNvSpPr>
              <a:spLocks noChangeShapeType="1"/>
            </p:cNvSpPr>
            <p:nvPr/>
          </p:nvSpPr>
          <p:spPr bwMode="auto">
            <a:xfrm>
              <a:off x="1020" y="1797"/>
              <a:ext cx="1089" cy="0"/>
            </a:xfrm>
            <a:prstGeom prst="line">
              <a:avLst/>
            </a:prstGeom>
            <a:noFill/>
            <a:ln w="38100">
              <a:solidFill>
                <a:schemeClr val="tx1"/>
              </a:solidFill>
              <a:round/>
              <a:headEnd/>
              <a:tailEnd type="triangle" w="med" len="med"/>
            </a:ln>
            <a:effectLst/>
          </p:spPr>
          <p:txBody>
            <a:bodyPr/>
            <a:lstStyle/>
            <a:p>
              <a:endParaRPr lang="en-US"/>
            </a:p>
          </p:txBody>
        </p:sp>
      </p:grpSp>
      <p:sp>
        <p:nvSpPr>
          <p:cNvPr id="18439" name="Line 7"/>
          <p:cNvSpPr>
            <a:spLocks noChangeShapeType="1"/>
          </p:cNvSpPr>
          <p:nvPr/>
        </p:nvSpPr>
        <p:spPr bwMode="auto">
          <a:xfrm>
            <a:off x="1655763" y="3141663"/>
            <a:ext cx="1692275" cy="0"/>
          </a:xfrm>
          <a:prstGeom prst="line">
            <a:avLst/>
          </a:prstGeom>
          <a:noFill/>
          <a:ln w="38100">
            <a:solidFill>
              <a:schemeClr val="tx1"/>
            </a:solidFill>
            <a:round/>
            <a:headEnd/>
            <a:tailEnd type="triangle" w="med" len="med"/>
          </a:ln>
          <a:effectLst/>
        </p:spPr>
        <p:txBody>
          <a:bodyPr/>
          <a:lstStyle/>
          <a:p>
            <a:endParaRPr lang="en-US"/>
          </a:p>
        </p:txBody>
      </p:sp>
      <p:grpSp>
        <p:nvGrpSpPr>
          <p:cNvPr id="3" name="Group 8"/>
          <p:cNvGrpSpPr>
            <a:grpSpLocks/>
          </p:cNvGrpSpPr>
          <p:nvPr/>
        </p:nvGrpSpPr>
        <p:grpSpPr bwMode="auto">
          <a:xfrm flipV="1">
            <a:off x="1619250" y="3429000"/>
            <a:ext cx="1728788" cy="468313"/>
            <a:chOff x="1020" y="1502"/>
            <a:chExt cx="1089" cy="295"/>
          </a:xfrm>
        </p:grpSpPr>
        <p:sp>
          <p:nvSpPr>
            <p:cNvPr id="18441" name="Line 9"/>
            <p:cNvSpPr>
              <a:spLocks noChangeShapeType="1"/>
            </p:cNvSpPr>
            <p:nvPr/>
          </p:nvSpPr>
          <p:spPr bwMode="auto">
            <a:xfrm>
              <a:off x="1020" y="1502"/>
              <a:ext cx="0" cy="295"/>
            </a:xfrm>
            <a:prstGeom prst="line">
              <a:avLst/>
            </a:prstGeom>
            <a:noFill/>
            <a:ln w="38100">
              <a:solidFill>
                <a:schemeClr val="tx1"/>
              </a:solidFill>
              <a:round/>
              <a:headEnd/>
              <a:tailEnd/>
            </a:ln>
            <a:effectLst/>
          </p:spPr>
          <p:txBody>
            <a:bodyPr/>
            <a:lstStyle/>
            <a:p>
              <a:endParaRPr lang="en-US"/>
            </a:p>
          </p:txBody>
        </p:sp>
        <p:sp>
          <p:nvSpPr>
            <p:cNvPr id="18442" name="Line 10"/>
            <p:cNvSpPr>
              <a:spLocks noChangeShapeType="1"/>
            </p:cNvSpPr>
            <p:nvPr/>
          </p:nvSpPr>
          <p:spPr bwMode="auto">
            <a:xfrm>
              <a:off x="1020" y="1797"/>
              <a:ext cx="1089" cy="0"/>
            </a:xfrm>
            <a:prstGeom prst="line">
              <a:avLst/>
            </a:prstGeom>
            <a:noFill/>
            <a:ln w="38100">
              <a:solidFill>
                <a:schemeClr val="tx1"/>
              </a:solidFill>
              <a:round/>
              <a:headEnd/>
              <a:tailEnd type="triangle" w="med" len="med"/>
            </a:ln>
            <a:effectLst/>
          </p:spPr>
          <p:txBody>
            <a:bodyPr/>
            <a:lstStyle/>
            <a:p>
              <a:endParaRPr lang="en-US"/>
            </a:p>
          </p:txBody>
        </p:sp>
      </p:grpSp>
      <p:grpSp>
        <p:nvGrpSpPr>
          <p:cNvPr id="4" name="Group 21"/>
          <p:cNvGrpSpPr>
            <a:grpSpLocks/>
          </p:cNvGrpSpPr>
          <p:nvPr/>
        </p:nvGrpSpPr>
        <p:grpSpPr bwMode="auto">
          <a:xfrm>
            <a:off x="2519364" y="2457450"/>
            <a:ext cx="604837" cy="1014413"/>
            <a:chOff x="1587" y="1548"/>
            <a:chExt cx="381" cy="639"/>
          </a:xfrm>
        </p:grpSpPr>
        <p:sp>
          <p:nvSpPr>
            <p:cNvPr id="18443" name="Text Box 11"/>
            <p:cNvSpPr txBox="1">
              <a:spLocks noChangeArrowheads="1"/>
            </p:cNvSpPr>
            <p:nvPr/>
          </p:nvSpPr>
          <p:spPr bwMode="auto">
            <a:xfrm>
              <a:off x="1587" y="1548"/>
              <a:ext cx="276" cy="231"/>
            </a:xfrm>
            <a:prstGeom prst="rect">
              <a:avLst/>
            </a:prstGeom>
            <a:noFill/>
            <a:ln w="9525">
              <a:noFill/>
              <a:miter lim="800000"/>
              <a:headEnd/>
              <a:tailEnd/>
            </a:ln>
            <a:effectLst/>
          </p:spPr>
          <p:txBody>
            <a:bodyPr wrap="none">
              <a:spAutoFit/>
            </a:bodyPr>
            <a:lstStyle/>
            <a:p>
              <a:r>
                <a:rPr lang="en-US" b="1">
                  <a:solidFill>
                    <a:schemeClr val="accent2"/>
                  </a:solidFill>
                </a:rPr>
                <a:t>30</a:t>
              </a:r>
            </a:p>
          </p:txBody>
        </p:sp>
        <p:sp>
          <p:nvSpPr>
            <p:cNvPr id="18444" name="Text Box 12"/>
            <p:cNvSpPr txBox="1">
              <a:spLocks noChangeArrowheads="1"/>
            </p:cNvSpPr>
            <p:nvPr/>
          </p:nvSpPr>
          <p:spPr bwMode="auto">
            <a:xfrm>
              <a:off x="1606" y="1774"/>
              <a:ext cx="362" cy="231"/>
            </a:xfrm>
            <a:prstGeom prst="rect">
              <a:avLst/>
            </a:prstGeom>
            <a:noFill/>
            <a:ln w="9525">
              <a:noFill/>
              <a:miter lim="800000"/>
              <a:headEnd/>
              <a:tailEnd/>
            </a:ln>
            <a:effectLst/>
          </p:spPr>
          <p:txBody>
            <a:bodyPr wrap="square">
              <a:spAutoFit/>
            </a:bodyPr>
            <a:lstStyle/>
            <a:p>
              <a:r>
                <a:rPr lang="en-US" b="1" dirty="0">
                  <a:solidFill>
                    <a:schemeClr val="accent2"/>
                  </a:solidFill>
                </a:rPr>
                <a:t>30</a:t>
              </a:r>
            </a:p>
          </p:txBody>
        </p:sp>
        <p:sp>
          <p:nvSpPr>
            <p:cNvPr id="18445" name="Text Box 13"/>
            <p:cNvSpPr txBox="1">
              <a:spLocks noChangeArrowheads="1"/>
            </p:cNvSpPr>
            <p:nvPr/>
          </p:nvSpPr>
          <p:spPr bwMode="auto">
            <a:xfrm>
              <a:off x="1587" y="1956"/>
              <a:ext cx="276" cy="231"/>
            </a:xfrm>
            <a:prstGeom prst="rect">
              <a:avLst/>
            </a:prstGeom>
            <a:noFill/>
            <a:ln w="9525">
              <a:noFill/>
              <a:miter lim="800000"/>
              <a:headEnd/>
              <a:tailEnd/>
            </a:ln>
            <a:effectLst/>
          </p:spPr>
          <p:txBody>
            <a:bodyPr wrap="none">
              <a:spAutoFit/>
            </a:bodyPr>
            <a:lstStyle/>
            <a:p>
              <a:r>
                <a:rPr lang="en-US" b="1" dirty="0">
                  <a:solidFill>
                    <a:schemeClr val="accent2"/>
                  </a:solidFill>
                </a:rPr>
                <a:t>30</a:t>
              </a:r>
            </a:p>
          </p:txBody>
        </p:sp>
      </p:grpSp>
      <p:sp>
        <p:nvSpPr>
          <p:cNvPr id="18446" name="Text Box 14"/>
          <p:cNvSpPr txBox="1">
            <a:spLocks noChangeArrowheads="1"/>
          </p:cNvSpPr>
          <p:nvPr/>
        </p:nvSpPr>
        <p:spPr bwMode="auto">
          <a:xfrm>
            <a:off x="4319588" y="2168525"/>
            <a:ext cx="1092200" cy="366713"/>
          </a:xfrm>
          <a:prstGeom prst="rect">
            <a:avLst/>
          </a:prstGeom>
          <a:noFill/>
          <a:ln w="9525">
            <a:noFill/>
            <a:miter lim="800000"/>
            <a:headEnd/>
            <a:tailEnd/>
          </a:ln>
          <a:effectLst/>
        </p:spPr>
        <p:txBody>
          <a:bodyPr wrap="none">
            <a:spAutoFit/>
          </a:bodyPr>
          <a:lstStyle/>
          <a:p>
            <a:r>
              <a:rPr lang="en-US" b="1">
                <a:solidFill>
                  <a:schemeClr val="accent2"/>
                </a:solidFill>
              </a:rPr>
              <a:t>Min = 35</a:t>
            </a:r>
          </a:p>
        </p:txBody>
      </p:sp>
      <p:sp>
        <p:nvSpPr>
          <p:cNvPr id="18447" name="Text Box 15"/>
          <p:cNvSpPr txBox="1">
            <a:spLocks noChangeArrowheads="1"/>
          </p:cNvSpPr>
          <p:nvPr/>
        </p:nvSpPr>
        <p:spPr bwMode="auto">
          <a:xfrm>
            <a:off x="3959225" y="3608388"/>
            <a:ext cx="311150" cy="366712"/>
          </a:xfrm>
          <a:prstGeom prst="rect">
            <a:avLst/>
          </a:prstGeom>
          <a:noFill/>
          <a:ln w="9525">
            <a:noFill/>
            <a:miter lim="800000"/>
            <a:headEnd/>
            <a:tailEnd/>
          </a:ln>
          <a:effectLst/>
        </p:spPr>
        <p:txBody>
          <a:bodyPr wrap="none">
            <a:spAutoFit/>
          </a:bodyPr>
          <a:lstStyle/>
          <a:p>
            <a:r>
              <a:rPr lang="en-US">
                <a:solidFill>
                  <a:srgbClr val="E72F21"/>
                </a:solidFill>
              </a:rPr>
              <a:t>5</a:t>
            </a:r>
          </a:p>
        </p:txBody>
      </p:sp>
      <p:sp>
        <p:nvSpPr>
          <p:cNvPr id="18448" name="Line 16"/>
          <p:cNvSpPr>
            <a:spLocks noChangeShapeType="1"/>
          </p:cNvSpPr>
          <p:nvPr/>
        </p:nvSpPr>
        <p:spPr bwMode="auto">
          <a:xfrm>
            <a:off x="4967288" y="2960688"/>
            <a:ext cx="1692275" cy="0"/>
          </a:xfrm>
          <a:prstGeom prst="line">
            <a:avLst/>
          </a:prstGeom>
          <a:noFill/>
          <a:ln w="38100">
            <a:solidFill>
              <a:schemeClr val="tx1"/>
            </a:solidFill>
            <a:round/>
            <a:headEnd/>
            <a:tailEnd type="triangle" w="med" len="med"/>
          </a:ln>
          <a:effectLst/>
        </p:spPr>
        <p:txBody>
          <a:bodyPr/>
          <a:lstStyle/>
          <a:p>
            <a:endParaRPr lang="en-US"/>
          </a:p>
        </p:txBody>
      </p:sp>
      <p:sp>
        <p:nvSpPr>
          <p:cNvPr id="18449" name="Line 17"/>
          <p:cNvSpPr>
            <a:spLocks noChangeShapeType="1"/>
          </p:cNvSpPr>
          <p:nvPr/>
        </p:nvSpPr>
        <p:spPr bwMode="auto">
          <a:xfrm>
            <a:off x="4967288" y="3321050"/>
            <a:ext cx="1692275" cy="0"/>
          </a:xfrm>
          <a:prstGeom prst="line">
            <a:avLst/>
          </a:prstGeom>
          <a:noFill/>
          <a:ln w="38100">
            <a:solidFill>
              <a:schemeClr val="tx1"/>
            </a:solidFill>
            <a:round/>
            <a:headEnd/>
            <a:tailEnd type="triangle" w="med" len="med"/>
          </a:ln>
          <a:effectLst/>
        </p:spPr>
        <p:txBody>
          <a:bodyPr/>
          <a:lstStyle/>
          <a:p>
            <a:endParaRPr lang="en-US"/>
          </a:p>
        </p:txBody>
      </p:sp>
      <p:sp>
        <p:nvSpPr>
          <p:cNvPr id="18450" name="Text Box 18"/>
          <p:cNvSpPr txBox="1">
            <a:spLocks noChangeArrowheads="1"/>
          </p:cNvSpPr>
          <p:nvPr/>
        </p:nvSpPr>
        <p:spPr bwMode="auto">
          <a:xfrm>
            <a:off x="5003800" y="2565400"/>
            <a:ext cx="438150" cy="366713"/>
          </a:xfrm>
          <a:prstGeom prst="rect">
            <a:avLst/>
          </a:prstGeom>
          <a:noFill/>
          <a:ln w="9525">
            <a:noFill/>
            <a:miter lim="800000"/>
            <a:headEnd/>
            <a:tailEnd/>
          </a:ln>
          <a:effectLst/>
        </p:spPr>
        <p:txBody>
          <a:bodyPr wrap="none">
            <a:spAutoFit/>
          </a:bodyPr>
          <a:lstStyle/>
          <a:p>
            <a:r>
              <a:rPr lang="en-US" b="1">
                <a:solidFill>
                  <a:schemeClr val="accent2"/>
                </a:solidFill>
              </a:rPr>
              <a:t>35</a:t>
            </a:r>
          </a:p>
        </p:txBody>
      </p:sp>
      <p:sp>
        <p:nvSpPr>
          <p:cNvPr id="18451" name="Text Box 19"/>
          <p:cNvSpPr txBox="1">
            <a:spLocks noChangeArrowheads="1"/>
          </p:cNvSpPr>
          <p:nvPr/>
        </p:nvSpPr>
        <p:spPr bwMode="auto">
          <a:xfrm>
            <a:off x="5003800" y="2997200"/>
            <a:ext cx="438150" cy="366713"/>
          </a:xfrm>
          <a:prstGeom prst="rect">
            <a:avLst/>
          </a:prstGeom>
          <a:noFill/>
          <a:ln w="9525">
            <a:noFill/>
            <a:miter lim="800000"/>
            <a:headEnd/>
            <a:tailEnd/>
          </a:ln>
          <a:effectLst/>
        </p:spPr>
        <p:txBody>
          <a:bodyPr wrap="none">
            <a:spAutoFit/>
          </a:bodyPr>
          <a:lstStyle/>
          <a:p>
            <a:r>
              <a:rPr lang="en-US" b="1">
                <a:solidFill>
                  <a:schemeClr val="accent2"/>
                </a:solidFill>
              </a:rPr>
              <a:t>45</a:t>
            </a:r>
          </a:p>
        </p:txBody>
      </p:sp>
      <p:sp>
        <p:nvSpPr>
          <p:cNvPr id="18452" name="Text Box 20"/>
          <p:cNvSpPr txBox="1">
            <a:spLocks noChangeArrowheads="1"/>
          </p:cNvSpPr>
          <p:nvPr/>
        </p:nvSpPr>
        <p:spPr bwMode="auto">
          <a:xfrm>
            <a:off x="3024188" y="2276475"/>
            <a:ext cx="438150" cy="366713"/>
          </a:xfrm>
          <a:prstGeom prst="rect">
            <a:avLst/>
          </a:prstGeom>
          <a:noFill/>
          <a:ln w="9525">
            <a:noFill/>
            <a:miter lim="800000"/>
            <a:headEnd/>
            <a:tailEnd/>
          </a:ln>
          <a:effectLst/>
        </p:spPr>
        <p:txBody>
          <a:bodyPr wrap="none">
            <a:spAutoFit/>
          </a:bodyPr>
          <a:lstStyle/>
          <a:p>
            <a:r>
              <a:rPr lang="en-US" b="1">
                <a:solidFill>
                  <a:schemeClr val="accent2"/>
                </a:solidFill>
              </a:rPr>
              <a:t>30</a:t>
            </a:r>
          </a:p>
        </p:txBody>
      </p:sp>
      <p:sp>
        <p:nvSpPr>
          <p:cNvPr id="18454" name="Text Box 22"/>
          <p:cNvSpPr txBox="1">
            <a:spLocks noChangeArrowheads="1"/>
          </p:cNvSpPr>
          <p:nvPr/>
        </p:nvSpPr>
        <p:spPr bwMode="auto">
          <a:xfrm>
            <a:off x="1" y="152400"/>
            <a:ext cx="9143999" cy="461665"/>
          </a:xfrm>
          <a:prstGeom prst="rect">
            <a:avLst/>
          </a:prstGeom>
          <a:noFill/>
          <a:ln w="9525">
            <a:noFill/>
            <a:miter lim="800000"/>
            <a:headEnd/>
            <a:tailEnd/>
          </a:ln>
          <a:effectLst/>
        </p:spPr>
        <p:txBody>
          <a:bodyPr wrap="square">
            <a:spAutoFit/>
          </a:bodyPr>
          <a:lstStyle/>
          <a:p>
            <a:r>
              <a:rPr lang="en-US" sz="2400" dirty="0">
                <a:latin typeface="Impact" pitchFamily="34" charset="0"/>
              </a:rPr>
              <a:t>Backward Path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50"/>
                                        </p:tgtEl>
                                        <p:attrNameLst>
                                          <p:attrName>style.visibility</p:attrName>
                                        </p:attrNameLst>
                                      </p:cBhvr>
                                      <p:to>
                                        <p:strVal val="visible"/>
                                      </p:to>
                                    </p:set>
                                    <p:animEffect transition="in" filter="dissolve">
                                      <p:cBhvr>
                                        <p:cTn id="7" dur="500"/>
                                        <p:tgtEl>
                                          <p:spTgt spid="1845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51"/>
                                        </p:tgtEl>
                                        <p:attrNameLst>
                                          <p:attrName>style.visibility</p:attrName>
                                        </p:attrNameLst>
                                      </p:cBhvr>
                                      <p:to>
                                        <p:strVal val="visible"/>
                                      </p:to>
                                    </p:set>
                                    <p:animEffect transition="in" filter="dissolve">
                                      <p:cBhvr>
                                        <p:cTn id="12" dur="500"/>
                                        <p:tgtEl>
                                          <p:spTgt spid="1845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46"/>
                                        </p:tgtEl>
                                        <p:attrNameLst>
                                          <p:attrName>style.visibility</p:attrName>
                                        </p:attrNameLst>
                                      </p:cBhvr>
                                      <p:to>
                                        <p:strVal val="visible"/>
                                      </p:to>
                                    </p:set>
                                    <p:animEffect transition="in" filter="dissolve">
                                      <p:cBhvr>
                                        <p:cTn id="17" dur="500"/>
                                        <p:tgtEl>
                                          <p:spTgt spid="1844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452"/>
                                        </p:tgtEl>
                                        <p:attrNameLst>
                                          <p:attrName>style.visibility</p:attrName>
                                        </p:attrNameLst>
                                      </p:cBhvr>
                                      <p:to>
                                        <p:strVal val="visible"/>
                                      </p:to>
                                    </p:set>
                                    <p:animEffect transition="in" filter="dissolve">
                                      <p:cBhvr>
                                        <p:cTn id="22" dur="500"/>
                                        <p:tgtEl>
                                          <p:spTgt spid="18452"/>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6" grpId="0"/>
      <p:bldP spid="18450" grpId="0"/>
      <p:bldP spid="18451" grpId="0"/>
      <p:bldP spid="1845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2209800"/>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9219" name="Text Box 3"/>
          <p:cNvSpPr txBox="1">
            <a:spLocks noChangeArrowheads="1"/>
          </p:cNvSpPr>
          <p:nvPr/>
        </p:nvSpPr>
        <p:spPr bwMode="auto">
          <a:xfrm>
            <a:off x="1828800" y="2209800"/>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9220" name="Text Box 4"/>
          <p:cNvSpPr txBox="1">
            <a:spLocks noChangeArrowheads="1"/>
          </p:cNvSpPr>
          <p:nvPr/>
        </p:nvSpPr>
        <p:spPr bwMode="auto">
          <a:xfrm>
            <a:off x="5486400" y="53848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9221" name="Text Box 5"/>
          <p:cNvSpPr txBox="1">
            <a:spLocks noChangeArrowheads="1"/>
          </p:cNvSpPr>
          <p:nvPr/>
        </p:nvSpPr>
        <p:spPr bwMode="auto">
          <a:xfrm>
            <a:off x="2743200" y="3886200"/>
            <a:ext cx="27432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9222" name="Text Box 6"/>
          <p:cNvSpPr txBox="1">
            <a:spLocks noChangeArrowheads="1"/>
          </p:cNvSpPr>
          <p:nvPr/>
        </p:nvSpPr>
        <p:spPr bwMode="auto">
          <a:xfrm>
            <a:off x="5486400" y="3200400"/>
            <a:ext cx="762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9223" name="Text Box 7"/>
          <p:cNvSpPr txBox="1">
            <a:spLocks noChangeArrowheads="1"/>
          </p:cNvSpPr>
          <p:nvPr/>
        </p:nvSpPr>
        <p:spPr bwMode="auto">
          <a:xfrm>
            <a:off x="7620000" y="3200400"/>
            <a:ext cx="6096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9224" name="Line 8"/>
          <p:cNvSpPr>
            <a:spLocks noChangeShapeType="1"/>
          </p:cNvSpPr>
          <p:nvPr/>
        </p:nvSpPr>
        <p:spPr bwMode="auto">
          <a:xfrm>
            <a:off x="0" y="6248400"/>
            <a:ext cx="9144000" cy="0"/>
          </a:xfrm>
          <a:prstGeom prst="line">
            <a:avLst/>
          </a:prstGeom>
          <a:noFill/>
          <a:ln w="9525">
            <a:solidFill>
              <a:schemeClr val="tx1"/>
            </a:solidFill>
            <a:round/>
            <a:headEnd/>
            <a:tailEnd type="triangle" w="med" len="med"/>
          </a:ln>
          <a:effectLst/>
        </p:spPr>
        <p:txBody>
          <a:bodyPr/>
          <a:lstStyle/>
          <a:p>
            <a:endParaRPr lang="en-US"/>
          </a:p>
        </p:txBody>
      </p:sp>
      <p:sp>
        <p:nvSpPr>
          <p:cNvPr id="9225" name="Line 9"/>
          <p:cNvSpPr>
            <a:spLocks noChangeShapeType="1"/>
          </p:cNvSpPr>
          <p:nvPr/>
        </p:nvSpPr>
        <p:spPr bwMode="auto">
          <a:xfrm>
            <a:off x="304800" y="6248400"/>
            <a:ext cx="0" cy="76200"/>
          </a:xfrm>
          <a:prstGeom prst="line">
            <a:avLst/>
          </a:prstGeom>
          <a:noFill/>
          <a:ln w="9525">
            <a:solidFill>
              <a:schemeClr val="tx1"/>
            </a:solidFill>
            <a:round/>
            <a:headEnd/>
            <a:tailEnd/>
          </a:ln>
          <a:effectLst/>
        </p:spPr>
        <p:txBody>
          <a:bodyPr/>
          <a:lstStyle/>
          <a:p>
            <a:endParaRPr lang="en-US"/>
          </a:p>
        </p:txBody>
      </p:sp>
      <p:sp>
        <p:nvSpPr>
          <p:cNvPr id="9226" name="Line 10"/>
          <p:cNvSpPr>
            <a:spLocks noChangeShapeType="1"/>
          </p:cNvSpPr>
          <p:nvPr/>
        </p:nvSpPr>
        <p:spPr bwMode="auto">
          <a:xfrm>
            <a:off x="609600" y="6248400"/>
            <a:ext cx="0" cy="76200"/>
          </a:xfrm>
          <a:prstGeom prst="line">
            <a:avLst/>
          </a:prstGeom>
          <a:noFill/>
          <a:ln w="9525">
            <a:solidFill>
              <a:schemeClr val="tx1"/>
            </a:solidFill>
            <a:round/>
            <a:headEnd/>
            <a:tailEnd/>
          </a:ln>
          <a:effectLst/>
        </p:spPr>
        <p:txBody>
          <a:bodyPr/>
          <a:lstStyle/>
          <a:p>
            <a:endParaRPr lang="en-US"/>
          </a:p>
        </p:txBody>
      </p:sp>
      <p:sp>
        <p:nvSpPr>
          <p:cNvPr id="9227" name="Line 11"/>
          <p:cNvSpPr>
            <a:spLocks noChangeShapeType="1"/>
          </p:cNvSpPr>
          <p:nvPr/>
        </p:nvSpPr>
        <p:spPr bwMode="auto">
          <a:xfrm>
            <a:off x="914400" y="6248400"/>
            <a:ext cx="0" cy="76200"/>
          </a:xfrm>
          <a:prstGeom prst="line">
            <a:avLst/>
          </a:prstGeom>
          <a:noFill/>
          <a:ln w="9525">
            <a:solidFill>
              <a:schemeClr val="tx1"/>
            </a:solidFill>
            <a:round/>
            <a:headEnd/>
            <a:tailEnd/>
          </a:ln>
          <a:effectLst/>
        </p:spPr>
        <p:txBody>
          <a:bodyPr/>
          <a:lstStyle/>
          <a:p>
            <a:endParaRPr lang="en-US"/>
          </a:p>
        </p:txBody>
      </p:sp>
      <p:sp>
        <p:nvSpPr>
          <p:cNvPr id="9228" name="Line 12"/>
          <p:cNvSpPr>
            <a:spLocks noChangeShapeType="1"/>
          </p:cNvSpPr>
          <p:nvPr/>
        </p:nvSpPr>
        <p:spPr bwMode="auto">
          <a:xfrm>
            <a:off x="1219200" y="6248400"/>
            <a:ext cx="0" cy="76200"/>
          </a:xfrm>
          <a:prstGeom prst="line">
            <a:avLst/>
          </a:prstGeom>
          <a:noFill/>
          <a:ln w="9525">
            <a:solidFill>
              <a:schemeClr val="tx1"/>
            </a:solidFill>
            <a:round/>
            <a:headEnd/>
            <a:tailEnd/>
          </a:ln>
          <a:effectLst/>
        </p:spPr>
        <p:txBody>
          <a:bodyPr/>
          <a:lstStyle/>
          <a:p>
            <a:endParaRPr lang="en-US"/>
          </a:p>
        </p:txBody>
      </p:sp>
      <p:sp>
        <p:nvSpPr>
          <p:cNvPr id="9229" name="Line 13"/>
          <p:cNvSpPr>
            <a:spLocks noChangeShapeType="1"/>
          </p:cNvSpPr>
          <p:nvPr/>
        </p:nvSpPr>
        <p:spPr bwMode="auto">
          <a:xfrm>
            <a:off x="1524000" y="6248400"/>
            <a:ext cx="0" cy="76200"/>
          </a:xfrm>
          <a:prstGeom prst="line">
            <a:avLst/>
          </a:prstGeom>
          <a:noFill/>
          <a:ln w="9525">
            <a:solidFill>
              <a:schemeClr val="tx1"/>
            </a:solidFill>
            <a:round/>
            <a:headEnd/>
            <a:tailEnd/>
          </a:ln>
          <a:effectLst/>
        </p:spPr>
        <p:txBody>
          <a:bodyPr/>
          <a:lstStyle/>
          <a:p>
            <a:endParaRPr lang="en-US"/>
          </a:p>
        </p:txBody>
      </p:sp>
      <p:sp>
        <p:nvSpPr>
          <p:cNvPr id="9230" name="Line 14"/>
          <p:cNvSpPr>
            <a:spLocks noChangeShapeType="1"/>
          </p:cNvSpPr>
          <p:nvPr/>
        </p:nvSpPr>
        <p:spPr bwMode="auto">
          <a:xfrm>
            <a:off x="1828800" y="6248400"/>
            <a:ext cx="0" cy="76200"/>
          </a:xfrm>
          <a:prstGeom prst="line">
            <a:avLst/>
          </a:prstGeom>
          <a:noFill/>
          <a:ln w="9525">
            <a:solidFill>
              <a:schemeClr val="tx1"/>
            </a:solidFill>
            <a:round/>
            <a:headEnd/>
            <a:tailEnd/>
          </a:ln>
          <a:effectLst/>
        </p:spPr>
        <p:txBody>
          <a:bodyPr/>
          <a:lstStyle/>
          <a:p>
            <a:endParaRPr lang="en-US"/>
          </a:p>
        </p:txBody>
      </p:sp>
      <p:sp>
        <p:nvSpPr>
          <p:cNvPr id="9231" name="Line 15"/>
          <p:cNvSpPr>
            <a:spLocks noChangeShapeType="1"/>
          </p:cNvSpPr>
          <p:nvPr/>
        </p:nvSpPr>
        <p:spPr bwMode="auto">
          <a:xfrm>
            <a:off x="2133600" y="6248400"/>
            <a:ext cx="0" cy="76200"/>
          </a:xfrm>
          <a:prstGeom prst="line">
            <a:avLst/>
          </a:prstGeom>
          <a:noFill/>
          <a:ln w="9525">
            <a:solidFill>
              <a:schemeClr val="tx1"/>
            </a:solidFill>
            <a:round/>
            <a:headEnd/>
            <a:tailEnd/>
          </a:ln>
          <a:effectLst/>
        </p:spPr>
        <p:txBody>
          <a:bodyPr/>
          <a:lstStyle/>
          <a:p>
            <a:endParaRPr lang="en-US"/>
          </a:p>
        </p:txBody>
      </p:sp>
      <p:sp>
        <p:nvSpPr>
          <p:cNvPr id="9232" name="Line 16"/>
          <p:cNvSpPr>
            <a:spLocks noChangeShapeType="1"/>
          </p:cNvSpPr>
          <p:nvPr/>
        </p:nvSpPr>
        <p:spPr bwMode="auto">
          <a:xfrm>
            <a:off x="2438400" y="6248400"/>
            <a:ext cx="0" cy="76200"/>
          </a:xfrm>
          <a:prstGeom prst="line">
            <a:avLst/>
          </a:prstGeom>
          <a:noFill/>
          <a:ln w="9525">
            <a:solidFill>
              <a:schemeClr val="tx1"/>
            </a:solidFill>
            <a:round/>
            <a:headEnd/>
            <a:tailEnd/>
          </a:ln>
          <a:effectLst/>
        </p:spPr>
        <p:txBody>
          <a:bodyPr/>
          <a:lstStyle/>
          <a:p>
            <a:endParaRPr lang="en-US"/>
          </a:p>
        </p:txBody>
      </p:sp>
      <p:sp>
        <p:nvSpPr>
          <p:cNvPr id="9233" name="Line 17"/>
          <p:cNvSpPr>
            <a:spLocks noChangeShapeType="1"/>
          </p:cNvSpPr>
          <p:nvPr/>
        </p:nvSpPr>
        <p:spPr bwMode="auto">
          <a:xfrm>
            <a:off x="2743200" y="6248400"/>
            <a:ext cx="0" cy="76200"/>
          </a:xfrm>
          <a:prstGeom prst="line">
            <a:avLst/>
          </a:prstGeom>
          <a:noFill/>
          <a:ln w="9525">
            <a:solidFill>
              <a:schemeClr val="tx1"/>
            </a:solidFill>
            <a:round/>
            <a:headEnd/>
            <a:tailEnd/>
          </a:ln>
          <a:effectLst/>
        </p:spPr>
        <p:txBody>
          <a:bodyPr/>
          <a:lstStyle/>
          <a:p>
            <a:endParaRPr lang="en-US"/>
          </a:p>
        </p:txBody>
      </p:sp>
      <p:sp>
        <p:nvSpPr>
          <p:cNvPr id="9234" name="Line 18"/>
          <p:cNvSpPr>
            <a:spLocks noChangeShapeType="1"/>
          </p:cNvSpPr>
          <p:nvPr/>
        </p:nvSpPr>
        <p:spPr bwMode="auto">
          <a:xfrm>
            <a:off x="3048000" y="6248400"/>
            <a:ext cx="0" cy="76200"/>
          </a:xfrm>
          <a:prstGeom prst="line">
            <a:avLst/>
          </a:prstGeom>
          <a:noFill/>
          <a:ln w="9525">
            <a:solidFill>
              <a:schemeClr val="tx1"/>
            </a:solidFill>
            <a:round/>
            <a:headEnd/>
            <a:tailEnd/>
          </a:ln>
          <a:effectLst/>
        </p:spPr>
        <p:txBody>
          <a:bodyPr/>
          <a:lstStyle/>
          <a:p>
            <a:endParaRPr lang="en-US"/>
          </a:p>
        </p:txBody>
      </p:sp>
      <p:sp>
        <p:nvSpPr>
          <p:cNvPr id="9235" name="Line 19"/>
          <p:cNvSpPr>
            <a:spLocks noChangeShapeType="1"/>
          </p:cNvSpPr>
          <p:nvPr/>
        </p:nvSpPr>
        <p:spPr bwMode="auto">
          <a:xfrm>
            <a:off x="3352800" y="6248400"/>
            <a:ext cx="0" cy="76200"/>
          </a:xfrm>
          <a:prstGeom prst="line">
            <a:avLst/>
          </a:prstGeom>
          <a:noFill/>
          <a:ln w="9525">
            <a:solidFill>
              <a:schemeClr val="tx1"/>
            </a:solidFill>
            <a:round/>
            <a:headEnd/>
            <a:tailEnd/>
          </a:ln>
          <a:effectLst/>
        </p:spPr>
        <p:txBody>
          <a:bodyPr/>
          <a:lstStyle/>
          <a:p>
            <a:endParaRPr lang="en-US"/>
          </a:p>
        </p:txBody>
      </p:sp>
      <p:sp>
        <p:nvSpPr>
          <p:cNvPr id="9236" name="Line 20"/>
          <p:cNvSpPr>
            <a:spLocks noChangeShapeType="1"/>
          </p:cNvSpPr>
          <p:nvPr/>
        </p:nvSpPr>
        <p:spPr bwMode="auto">
          <a:xfrm>
            <a:off x="3657600" y="6248400"/>
            <a:ext cx="0" cy="76200"/>
          </a:xfrm>
          <a:prstGeom prst="line">
            <a:avLst/>
          </a:prstGeom>
          <a:noFill/>
          <a:ln w="9525">
            <a:solidFill>
              <a:schemeClr val="tx1"/>
            </a:solidFill>
            <a:round/>
            <a:headEnd/>
            <a:tailEnd/>
          </a:ln>
          <a:effectLst/>
        </p:spPr>
        <p:txBody>
          <a:bodyPr/>
          <a:lstStyle/>
          <a:p>
            <a:endParaRPr lang="en-US"/>
          </a:p>
        </p:txBody>
      </p:sp>
      <p:sp>
        <p:nvSpPr>
          <p:cNvPr id="9237" name="Line 21"/>
          <p:cNvSpPr>
            <a:spLocks noChangeShapeType="1"/>
          </p:cNvSpPr>
          <p:nvPr/>
        </p:nvSpPr>
        <p:spPr bwMode="auto">
          <a:xfrm>
            <a:off x="3962400" y="6248400"/>
            <a:ext cx="0" cy="76200"/>
          </a:xfrm>
          <a:prstGeom prst="line">
            <a:avLst/>
          </a:prstGeom>
          <a:noFill/>
          <a:ln w="9525">
            <a:solidFill>
              <a:schemeClr val="tx1"/>
            </a:solidFill>
            <a:round/>
            <a:headEnd/>
            <a:tailEnd/>
          </a:ln>
          <a:effectLst/>
        </p:spPr>
        <p:txBody>
          <a:bodyPr/>
          <a:lstStyle/>
          <a:p>
            <a:endParaRPr lang="en-US"/>
          </a:p>
        </p:txBody>
      </p:sp>
      <p:sp>
        <p:nvSpPr>
          <p:cNvPr id="9238" name="Line 22"/>
          <p:cNvSpPr>
            <a:spLocks noChangeShapeType="1"/>
          </p:cNvSpPr>
          <p:nvPr/>
        </p:nvSpPr>
        <p:spPr bwMode="auto">
          <a:xfrm>
            <a:off x="4267200" y="6248400"/>
            <a:ext cx="0" cy="76200"/>
          </a:xfrm>
          <a:prstGeom prst="line">
            <a:avLst/>
          </a:prstGeom>
          <a:noFill/>
          <a:ln w="9525">
            <a:solidFill>
              <a:schemeClr val="tx1"/>
            </a:solidFill>
            <a:round/>
            <a:headEnd/>
            <a:tailEnd/>
          </a:ln>
          <a:effectLst/>
        </p:spPr>
        <p:txBody>
          <a:bodyPr/>
          <a:lstStyle/>
          <a:p>
            <a:endParaRPr lang="en-US"/>
          </a:p>
        </p:txBody>
      </p:sp>
      <p:sp>
        <p:nvSpPr>
          <p:cNvPr id="9239" name="Line 23"/>
          <p:cNvSpPr>
            <a:spLocks noChangeShapeType="1"/>
          </p:cNvSpPr>
          <p:nvPr/>
        </p:nvSpPr>
        <p:spPr bwMode="auto">
          <a:xfrm>
            <a:off x="4572000" y="6248400"/>
            <a:ext cx="0" cy="76200"/>
          </a:xfrm>
          <a:prstGeom prst="line">
            <a:avLst/>
          </a:prstGeom>
          <a:noFill/>
          <a:ln w="9525">
            <a:solidFill>
              <a:schemeClr val="tx1"/>
            </a:solidFill>
            <a:round/>
            <a:headEnd/>
            <a:tailEnd/>
          </a:ln>
          <a:effectLst/>
        </p:spPr>
        <p:txBody>
          <a:bodyPr/>
          <a:lstStyle/>
          <a:p>
            <a:endParaRPr lang="en-US"/>
          </a:p>
        </p:txBody>
      </p:sp>
      <p:sp>
        <p:nvSpPr>
          <p:cNvPr id="9240" name="Line 24"/>
          <p:cNvSpPr>
            <a:spLocks noChangeShapeType="1"/>
          </p:cNvSpPr>
          <p:nvPr/>
        </p:nvSpPr>
        <p:spPr bwMode="auto">
          <a:xfrm>
            <a:off x="4876800" y="6248400"/>
            <a:ext cx="0" cy="76200"/>
          </a:xfrm>
          <a:prstGeom prst="line">
            <a:avLst/>
          </a:prstGeom>
          <a:noFill/>
          <a:ln w="9525">
            <a:solidFill>
              <a:schemeClr val="tx1"/>
            </a:solidFill>
            <a:round/>
            <a:headEnd/>
            <a:tailEnd/>
          </a:ln>
          <a:effectLst/>
        </p:spPr>
        <p:txBody>
          <a:bodyPr/>
          <a:lstStyle/>
          <a:p>
            <a:endParaRPr lang="en-US"/>
          </a:p>
        </p:txBody>
      </p:sp>
      <p:sp>
        <p:nvSpPr>
          <p:cNvPr id="9241" name="Line 25"/>
          <p:cNvSpPr>
            <a:spLocks noChangeShapeType="1"/>
          </p:cNvSpPr>
          <p:nvPr/>
        </p:nvSpPr>
        <p:spPr bwMode="auto">
          <a:xfrm>
            <a:off x="5181600" y="6248400"/>
            <a:ext cx="0" cy="76200"/>
          </a:xfrm>
          <a:prstGeom prst="line">
            <a:avLst/>
          </a:prstGeom>
          <a:noFill/>
          <a:ln w="9525">
            <a:solidFill>
              <a:schemeClr val="tx1"/>
            </a:solidFill>
            <a:round/>
            <a:headEnd/>
            <a:tailEnd/>
          </a:ln>
          <a:effectLst/>
        </p:spPr>
        <p:txBody>
          <a:bodyPr/>
          <a:lstStyle/>
          <a:p>
            <a:endParaRPr lang="en-US"/>
          </a:p>
        </p:txBody>
      </p:sp>
      <p:sp>
        <p:nvSpPr>
          <p:cNvPr id="9242" name="Line 26"/>
          <p:cNvSpPr>
            <a:spLocks noChangeShapeType="1"/>
          </p:cNvSpPr>
          <p:nvPr/>
        </p:nvSpPr>
        <p:spPr bwMode="auto">
          <a:xfrm>
            <a:off x="5486400" y="6248400"/>
            <a:ext cx="0" cy="76200"/>
          </a:xfrm>
          <a:prstGeom prst="line">
            <a:avLst/>
          </a:prstGeom>
          <a:noFill/>
          <a:ln w="9525">
            <a:solidFill>
              <a:schemeClr val="tx1"/>
            </a:solidFill>
            <a:round/>
            <a:headEnd/>
            <a:tailEnd/>
          </a:ln>
          <a:effectLst/>
        </p:spPr>
        <p:txBody>
          <a:bodyPr/>
          <a:lstStyle/>
          <a:p>
            <a:endParaRPr lang="en-US"/>
          </a:p>
        </p:txBody>
      </p:sp>
      <p:sp>
        <p:nvSpPr>
          <p:cNvPr id="9243" name="Line 27"/>
          <p:cNvSpPr>
            <a:spLocks noChangeShapeType="1"/>
          </p:cNvSpPr>
          <p:nvPr/>
        </p:nvSpPr>
        <p:spPr bwMode="auto">
          <a:xfrm>
            <a:off x="5791200" y="6248400"/>
            <a:ext cx="0" cy="76200"/>
          </a:xfrm>
          <a:prstGeom prst="line">
            <a:avLst/>
          </a:prstGeom>
          <a:noFill/>
          <a:ln w="9525">
            <a:solidFill>
              <a:schemeClr val="tx1"/>
            </a:solidFill>
            <a:round/>
            <a:headEnd/>
            <a:tailEnd/>
          </a:ln>
          <a:effectLst/>
        </p:spPr>
        <p:txBody>
          <a:bodyPr/>
          <a:lstStyle/>
          <a:p>
            <a:endParaRPr lang="en-US"/>
          </a:p>
        </p:txBody>
      </p:sp>
      <p:sp>
        <p:nvSpPr>
          <p:cNvPr id="9244" name="Line 28"/>
          <p:cNvSpPr>
            <a:spLocks noChangeShapeType="1"/>
          </p:cNvSpPr>
          <p:nvPr/>
        </p:nvSpPr>
        <p:spPr bwMode="auto">
          <a:xfrm>
            <a:off x="6096000" y="6248400"/>
            <a:ext cx="0" cy="76200"/>
          </a:xfrm>
          <a:prstGeom prst="line">
            <a:avLst/>
          </a:prstGeom>
          <a:noFill/>
          <a:ln w="9525">
            <a:solidFill>
              <a:schemeClr val="tx1"/>
            </a:solidFill>
            <a:round/>
            <a:headEnd/>
            <a:tailEnd/>
          </a:ln>
          <a:effectLst/>
        </p:spPr>
        <p:txBody>
          <a:bodyPr/>
          <a:lstStyle/>
          <a:p>
            <a:endParaRPr lang="en-US"/>
          </a:p>
        </p:txBody>
      </p:sp>
      <p:sp>
        <p:nvSpPr>
          <p:cNvPr id="9245" name="Line 29"/>
          <p:cNvSpPr>
            <a:spLocks noChangeShapeType="1"/>
          </p:cNvSpPr>
          <p:nvPr/>
        </p:nvSpPr>
        <p:spPr bwMode="auto">
          <a:xfrm>
            <a:off x="6400800" y="6248400"/>
            <a:ext cx="0" cy="76200"/>
          </a:xfrm>
          <a:prstGeom prst="line">
            <a:avLst/>
          </a:prstGeom>
          <a:noFill/>
          <a:ln w="9525">
            <a:solidFill>
              <a:schemeClr val="tx1"/>
            </a:solidFill>
            <a:round/>
            <a:headEnd/>
            <a:tailEnd/>
          </a:ln>
          <a:effectLst/>
        </p:spPr>
        <p:txBody>
          <a:bodyPr/>
          <a:lstStyle/>
          <a:p>
            <a:endParaRPr lang="en-US"/>
          </a:p>
        </p:txBody>
      </p:sp>
      <p:sp>
        <p:nvSpPr>
          <p:cNvPr id="9246" name="Line 30"/>
          <p:cNvSpPr>
            <a:spLocks noChangeShapeType="1"/>
          </p:cNvSpPr>
          <p:nvPr/>
        </p:nvSpPr>
        <p:spPr bwMode="auto">
          <a:xfrm>
            <a:off x="6705600" y="6248400"/>
            <a:ext cx="0" cy="76200"/>
          </a:xfrm>
          <a:prstGeom prst="line">
            <a:avLst/>
          </a:prstGeom>
          <a:noFill/>
          <a:ln w="9525">
            <a:solidFill>
              <a:schemeClr val="tx1"/>
            </a:solidFill>
            <a:round/>
            <a:headEnd/>
            <a:tailEnd/>
          </a:ln>
          <a:effectLst/>
        </p:spPr>
        <p:txBody>
          <a:bodyPr/>
          <a:lstStyle/>
          <a:p>
            <a:endParaRPr lang="en-US"/>
          </a:p>
        </p:txBody>
      </p:sp>
      <p:sp>
        <p:nvSpPr>
          <p:cNvPr id="9247" name="Line 31"/>
          <p:cNvSpPr>
            <a:spLocks noChangeShapeType="1"/>
          </p:cNvSpPr>
          <p:nvPr/>
        </p:nvSpPr>
        <p:spPr bwMode="auto">
          <a:xfrm>
            <a:off x="7010400" y="6248400"/>
            <a:ext cx="0" cy="76200"/>
          </a:xfrm>
          <a:prstGeom prst="line">
            <a:avLst/>
          </a:prstGeom>
          <a:noFill/>
          <a:ln w="9525">
            <a:solidFill>
              <a:schemeClr val="tx1"/>
            </a:solidFill>
            <a:round/>
            <a:headEnd/>
            <a:tailEnd/>
          </a:ln>
          <a:effectLst/>
        </p:spPr>
        <p:txBody>
          <a:bodyPr/>
          <a:lstStyle/>
          <a:p>
            <a:endParaRPr lang="en-US"/>
          </a:p>
        </p:txBody>
      </p:sp>
      <p:sp>
        <p:nvSpPr>
          <p:cNvPr id="9248" name="Line 32"/>
          <p:cNvSpPr>
            <a:spLocks noChangeShapeType="1"/>
          </p:cNvSpPr>
          <p:nvPr/>
        </p:nvSpPr>
        <p:spPr bwMode="auto">
          <a:xfrm>
            <a:off x="7315200" y="6248400"/>
            <a:ext cx="0" cy="76200"/>
          </a:xfrm>
          <a:prstGeom prst="line">
            <a:avLst/>
          </a:prstGeom>
          <a:noFill/>
          <a:ln w="9525">
            <a:solidFill>
              <a:schemeClr val="tx1"/>
            </a:solidFill>
            <a:round/>
            <a:headEnd/>
            <a:tailEnd/>
          </a:ln>
          <a:effectLst/>
        </p:spPr>
        <p:txBody>
          <a:bodyPr/>
          <a:lstStyle/>
          <a:p>
            <a:endParaRPr lang="en-US"/>
          </a:p>
        </p:txBody>
      </p:sp>
      <p:sp>
        <p:nvSpPr>
          <p:cNvPr id="9249" name="Line 33"/>
          <p:cNvSpPr>
            <a:spLocks noChangeShapeType="1"/>
          </p:cNvSpPr>
          <p:nvPr/>
        </p:nvSpPr>
        <p:spPr bwMode="auto">
          <a:xfrm>
            <a:off x="7620000" y="6248400"/>
            <a:ext cx="0" cy="76200"/>
          </a:xfrm>
          <a:prstGeom prst="line">
            <a:avLst/>
          </a:prstGeom>
          <a:noFill/>
          <a:ln w="9525">
            <a:solidFill>
              <a:schemeClr val="tx1"/>
            </a:solidFill>
            <a:round/>
            <a:headEnd/>
            <a:tailEnd/>
          </a:ln>
          <a:effectLst/>
        </p:spPr>
        <p:txBody>
          <a:bodyPr/>
          <a:lstStyle/>
          <a:p>
            <a:endParaRPr lang="en-US"/>
          </a:p>
        </p:txBody>
      </p:sp>
      <p:sp>
        <p:nvSpPr>
          <p:cNvPr id="9250" name="Line 34"/>
          <p:cNvSpPr>
            <a:spLocks noChangeShapeType="1"/>
          </p:cNvSpPr>
          <p:nvPr/>
        </p:nvSpPr>
        <p:spPr bwMode="auto">
          <a:xfrm>
            <a:off x="7924800" y="6248400"/>
            <a:ext cx="0" cy="76200"/>
          </a:xfrm>
          <a:prstGeom prst="line">
            <a:avLst/>
          </a:prstGeom>
          <a:noFill/>
          <a:ln w="9525">
            <a:solidFill>
              <a:schemeClr val="tx1"/>
            </a:solidFill>
            <a:round/>
            <a:headEnd/>
            <a:tailEnd/>
          </a:ln>
          <a:effectLst/>
        </p:spPr>
        <p:txBody>
          <a:bodyPr/>
          <a:lstStyle/>
          <a:p>
            <a:endParaRPr lang="en-US"/>
          </a:p>
        </p:txBody>
      </p:sp>
      <p:sp>
        <p:nvSpPr>
          <p:cNvPr id="9251" name="Line 35"/>
          <p:cNvSpPr>
            <a:spLocks noChangeShapeType="1"/>
          </p:cNvSpPr>
          <p:nvPr/>
        </p:nvSpPr>
        <p:spPr bwMode="auto">
          <a:xfrm>
            <a:off x="8229600" y="6248400"/>
            <a:ext cx="0" cy="76200"/>
          </a:xfrm>
          <a:prstGeom prst="line">
            <a:avLst/>
          </a:prstGeom>
          <a:noFill/>
          <a:ln w="9525">
            <a:solidFill>
              <a:schemeClr val="tx1"/>
            </a:solidFill>
            <a:round/>
            <a:headEnd/>
            <a:tailEnd/>
          </a:ln>
          <a:effectLst/>
        </p:spPr>
        <p:txBody>
          <a:bodyPr/>
          <a:lstStyle/>
          <a:p>
            <a:endParaRPr lang="en-US"/>
          </a:p>
        </p:txBody>
      </p:sp>
      <p:sp>
        <p:nvSpPr>
          <p:cNvPr id="9252" name="Line 36"/>
          <p:cNvSpPr>
            <a:spLocks noChangeShapeType="1"/>
          </p:cNvSpPr>
          <p:nvPr/>
        </p:nvSpPr>
        <p:spPr bwMode="auto">
          <a:xfrm>
            <a:off x="8534400" y="6248400"/>
            <a:ext cx="0" cy="76200"/>
          </a:xfrm>
          <a:prstGeom prst="line">
            <a:avLst/>
          </a:prstGeom>
          <a:noFill/>
          <a:ln w="9525">
            <a:solidFill>
              <a:schemeClr val="tx1"/>
            </a:solidFill>
            <a:round/>
            <a:headEnd/>
            <a:tailEnd/>
          </a:ln>
          <a:effectLst/>
        </p:spPr>
        <p:txBody>
          <a:bodyPr/>
          <a:lstStyle/>
          <a:p>
            <a:endParaRPr lang="en-US"/>
          </a:p>
        </p:txBody>
      </p:sp>
      <p:sp>
        <p:nvSpPr>
          <p:cNvPr id="9253" name="Line 37"/>
          <p:cNvSpPr>
            <a:spLocks noChangeShapeType="1"/>
          </p:cNvSpPr>
          <p:nvPr/>
        </p:nvSpPr>
        <p:spPr bwMode="auto">
          <a:xfrm>
            <a:off x="8839200" y="6248400"/>
            <a:ext cx="0" cy="76200"/>
          </a:xfrm>
          <a:prstGeom prst="line">
            <a:avLst/>
          </a:prstGeom>
          <a:noFill/>
          <a:ln w="9525">
            <a:solidFill>
              <a:schemeClr val="tx1"/>
            </a:solidFill>
            <a:round/>
            <a:headEnd/>
            <a:tailEnd/>
          </a:ln>
          <a:effectLst/>
        </p:spPr>
        <p:txBody>
          <a:bodyPr/>
          <a:lstStyle/>
          <a:p>
            <a:endParaRPr lang="en-US"/>
          </a:p>
        </p:txBody>
      </p:sp>
      <p:sp>
        <p:nvSpPr>
          <p:cNvPr id="9254" name="Text Box 38"/>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9255" name="AutoShape 39"/>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9256" name="Text Box 40"/>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9257" name="AutoShape 41"/>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58" name="Text Box 42"/>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9259" name="Text Box 43"/>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9260" name="Text Box 44"/>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9261" name="Text Box 45"/>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9262" name="AutoShape 46"/>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63" name="AutoShape 47"/>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64" name="Text Box 48"/>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9265" name="Text Box 49"/>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9266" name="Text Box 50"/>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9267" name="Text Box 51"/>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9268" name="Text Box 52"/>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9269" name="AutoShape 53"/>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70" name="Text Box 54"/>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9271" name="AutoShape 55"/>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72" name="Text Box 56"/>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9273" name="Text Box 57"/>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9274" name="Text Box 58"/>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9275" name="AutoShape 59"/>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76" name="Text Box 60"/>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9277" name="Line 61"/>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78" name="Line 62"/>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79" name="Line 63"/>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0" name="Line 64"/>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1" name="Line 65"/>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2" name="Line 66"/>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3" name="Line 67"/>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4" name="Line 68"/>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5" name="Line 69"/>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6" name="Line 70"/>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7" name="Line 71"/>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8" name="Line 72"/>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9" name="Line 73"/>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90" name="Line 74"/>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91" name="Line 75"/>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92" name="Text Box 76"/>
          <p:cNvSpPr txBox="1">
            <a:spLocks noChangeArrowheads="1"/>
          </p:cNvSpPr>
          <p:nvPr/>
        </p:nvSpPr>
        <p:spPr bwMode="auto">
          <a:xfrm>
            <a:off x="2438400" y="3200400"/>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9293" name="Text Box 77"/>
          <p:cNvSpPr txBox="1">
            <a:spLocks noChangeArrowheads="1"/>
          </p:cNvSpPr>
          <p:nvPr/>
        </p:nvSpPr>
        <p:spPr bwMode="auto">
          <a:xfrm>
            <a:off x="204788" y="6308725"/>
            <a:ext cx="8939212" cy="214313"/>
          </a:xfrm>
          <a:prstGeom prst="rect">
            <a:avLst/>
          </a:prstGeom>
          <a:noFill/>
          <a:ln w="9525">
            <a:noFill/>
            <a:miter lim="800000"/>
            <a:headEnd/>
            <a:tailEnd/>
          </a:ln>
          <a:effectLst/>
        </p:spPr>
        <p:txBody>
          <a:bodyPr>
            <a:spAutoFit/>
          </a:bodyPr>
          <a:lstStyle/>
          <a:p>
            <a:r>
              <a:rPr lang="en-US" sz="800"/>
              <a:t>1        2         3        4         5         6        7         8         9        10       11      12       13       14      15       16      17       18       19      20       21       22      23       24       25      26       27      28       29   </a:t>
            </a:r>
          </a:p>
        </p:txBody>
      </p:sp>
      <p:sp>
        <p:nvSpPr>
          <p:cNvPr id="9294" name="Text Box 78"/>
          <p:cNvSpPr txBox="1">
            <a:spLocks noChangeArrowheads="1"/>
          </p:cNvSpPr>
          <p:nvPr/>
        </p:nvSpPr>
        <p:spPr bwMode="auto">
          <a:xfrm>
            <a:off x="2438400" y="2209800"/>
            <a:ext cx="609600" cy="482600"/>
          </a:xfrm>
          <a:prstGeom prst="rect">
            <a:avLst/>
          </a:prstGeom>
          <a:solidFill>
            <a:schemeClr val="hlink"/>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9295" name="Text Box 79"/>
          <p:cNvSpPr txBox="1">
            <a:spLocks noChangeArrowheads="1"/>
          </p:cNvSpPr>
          <p:nvPr/>
        </p:nvSpPr>
        <p:spPr bwMode="auto">
          <a:xfrm>
            <a:off x="3048000" y="3200400"/>
            <a:ext cx="304800" cy="482600"/>
          </a:xfrm>
          <a:prstGeom prst="rect">
            <a:avLst/>
          </a:prstGeom>
          <a:solidFill>
            <a:srgbClr val="EEF40A"/>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9296" name="Text Box 80"/>
          <p:cNvSpPr txBox="1">
            <a:spLocks noChangeArrowheads="1"/>
          </p:cNvSpPr>
          <p:nvPr/>
        </p:nvSpPr>
        <p:spPr bwMode="auto">
          <a:xfrm>
            <a:off x="3352800" y="4572000"/>
            <a:ext cx="2743200" cy="482600"/>
          </a:xfrm>
          <a:prstGeom prst="rect">
            <a:avLst/>
          </a:prstGeom>
          <a:solidFill>
            <a:srgbClr val="C48E9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9298" name="Text Box 82"/>
          <p:cNvSpPr txBox="1">
            <a:spLocks noChangeArrowheads="1"/>
          </p:cNvSpPr>
          <p:nvPr/>
        </p:nvSpPr>
        <p:spPr bwMode="auto">
          <a:xfrm>
            <a:off x="6096000" y="3200400"/>
            <a:ext cx="762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9299" name="Text Box 83"/>
          <p:cNvSpPr txBox="1">
            <a:spLocks noChangeArrowheads="1"/>
          </p:cNvSpPr>
          <p:nvPr/>
        </p:nvSpPr>
        <p:spPr bwMode="auto">
          <a:xfrm>
            <a:off x="6096000" y="53848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9300" name="Text Box 84"/>
          <p:cNvSpPr txBox="1">
            <a:spLocks noChangeArrowheads="1"/>
          </p:cNvSpPr>
          <p:nvPr/>
        </p:nvSpPr>
        <p:spPr bwMode="auto">
          <a:xfrm>
            <a:off x="8229600" y="3200400"/>
            <a:ext cx="3048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9302" name="Line 86"/>
          <p:cNvSpPr>
            <a:spLocks noChangeShapeType="1"/>
          </p:cNvSpPr>
          <p:nvPr/>
        </p:nvSpPr>
        <p:spPr bwMode="auto">
          <a:xfrm>
            <a:off x="8534400" y="1371600"/>
            <a:ext cx="0" cy="5029200"/>
          </a:xfrm>
          <a:prstGeom prst="line">
            <a:avLst/>
          </a:prstGeom>
          <a:noFill/>
          <a:ln w="9525">
            <a:solidFill>
              <a:schemeClr val="tx1"/>
            </a:solidFill>
            <a:round/>
            <a:headEnd/>
            <a:tailEnd/>
          </a:ln>
          <a:effectLst/>
        </p:spPr>
        <p:txBody>
          <a:bodyPr/>
          <a:lstStyle/>
          <a:p>
            <a:endParaRPr lang="en-US"/>
          </a:p>
        </p:txBody>
      </p:sp>
      <p:sp>
        <p:nvSpPr>
          <p:cNvPr id="9303" name="Text Box 87"/>
          <p:cNvSpPr txBox="1">
            <a:spLocks noChangeArrowheads="1"/>
          </p:cNvSpPr>
          <p:nvPr/>
        </p:nvSpPr>
        <p:spPr bwMode="auto">
          <a:xfrm>
            <a:off x="1" y="36513"/>
            <a:ext cx="9144000" cy="830997"/>
          </a:xfrm>
          <a:prstGeom prst="rect">
            <a:avLst/>
          </a:prstGeom>
          <a:noFill/>
          <a:ln w="9525">
            <a:noFill/>
            <a:miter lim="800000"/>
            <a:headEnd/>
            <a:tailEnd/>
          </a:ln>
          <a:effectLst/>
        </p:spPr>
        <p:txBody>
          <a:bodyPr wrap="square">
            <a:spAutoFit/>
          </a:bodyPr>
          <a:lstStyle/>
          <a:p>
            <a:r>
              <a:rPr lang="en-US" sz="2400" dirty="0">
                <a:latin typeface="Impact" pitchFamily="34" charset="0"/>
              </a:rPr>
              <a:t>Part (b1): theoretical flow time when buying a second oven with 1 </a:t>
            </a:r>
            <a:r>
              <a:rPr lang="en-US" sz="2400" dirty="0" err="1">
                <a:latin typeface="Impact" pitchFamily="34" charset="0"/>
              </a:rPr>
              <a:t>doz</a:t>
            </a:r>
            <a:r>
              <a:rPr lang="en-US" sz="2400" dirty="0">
                <a:latin typeface="Impact" pitchFamily="34" charset="0"/>
              </a:rPr>
              <a:t> capacity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94"/>
                                        </p:tgtEl>
                                        <p:attrNameLst>
                                          <p:attrName>style.visibility</p:attrName>
                                        </p:attrNameLst>
                                      </p:cBhvr>
                                      <p:to>
                                        <p:strVal val="visible"/>
                                      </p:to>
                                    </p:set>
                                    <p:animEffect transition="in" filter="dissolve">
                                      <p:cBhvr>
                                        <p:cTn id="7" dur="500"/>
                                        <p:tgtEl>
                                          <p:spTgt spid="929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95"/>
                                        </p:tgtEl>
                                        <p:attrNameLst>
                                          <p:attrName>style.visibility</p:attrName>
                                        </p:attrNameLst>
                                      </p:cBhvr>
                                      <p:to>
                                        <p:strVal val="visible"/>
                                      </p:to>
                                    </p:set>
                                    <p:animEffect transition="in" filter="dissolve">
                                      <p:cBhvr>
                                        <p:cTn id="12" dur="500"/>
                                        <p:tgtEl>
                                          <p:spTgt spid="929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96"/>
                                        </p:tgtEl>
                                        <p:attrNameLst>
                                          <p:attrName>style.visibility</p:attrName>
                                        </p:attrNameLst>
                                      </p:cBhvr>
                                      <p:to>
                                        <p:strVal val="visible"/>
                                      </p:to>
                                    </p:set>
                                    <p:animEffect transition="in" filter="dissolve">
                                      <p:cBhvr>
                                        <p:cTn id="17" dur="500"/>
                                        <p:tgtEl>
                                          <p:spTgt spid="929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98"/>
                                        </p:tgtEl>
                                        <p:attrNameLst>
                                          <p:attrName>style.visibility</p:attrName>
                                        </p:attrNameLst>
                                      </p:cBhvr>
                                      <p:to>
                                        <p:strVal val="visible"/>
                                      </p:to>
                                    </p:set>
                                    <p:animEffect transition="in" filter="dissolve">
                                      <p:cBhvr>
                                        <p:cTn id="22" dur="500"/>
                                        <p:tgtEl>
                                          <p:spTgt spid="929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299"/>
                                        </p:tgtEl>
                                        <p:attrNameLst>
                                          <p:attrName>style.visibility</p:attrName>
                                        </p:attrNameLst>
                                      </p:cBhvr>
                                      <p:to>
                                        <p:strVal val="visible"/>
                                      </p:to>
                                    </p:set>
                                    <p:animEffect transition="in" filter="dissolve">
                                      <p:cBhvr>
                                        <p:cTn id="27" dur="500"/>
                                        <p:tgtEl>
                                          <p:spTgt spid="9299"/>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223"/>
                                        </p:tgtEl>
                                        <p:attrNameLst>
                                          <p:attrName>style.visibility</p:attrName>
                                        </p:attrNameLst>
                                      </p:cBhvr>
                                      <p:to>
                                        <p:strVal val="visible"/>
                                      </p:to>
                                    </p:set>
                                    <p:animEffect transition="in" filter="dissolve">
                                      <p:cBhvr>
                                        <p:cTn id="32" dur="500"/>
                                        <p:tgtEl>
                                          <p:spTgt spid="9223"/>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300"/>
                                        </p:tgtEl>
                                        <p:attrNameLst>
                                          <p:attrName>style.visibility</p:attrName>
                                        </p:attrNameLst>
                                      </p:cBhvr>
                                      <p:to>
                                        <p:strVal val="visible"/>
                                      </p:to>
                                    </p:set>
                                    <p:animEffect transition="in" filter="dissolve">
                                      <p:cBhvr>
                                        <p:cTn id="37" dur="500"/>
                                        <p:tgtEl>
                                          <p:spTgt spid="9300"/>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302"/>
                                        </p:tgtEl>
                                        <p:attrNameLst>
                                          <p:attrName>style.visibility</p:attrName>
                                        </p:attrNameLst>
                                      </p:cBhvr>
                                      <p:to>
                                        <p:strVal val="visible"/>
                                      </p:to>
                                    </p:set>
                                    <p:animEffect transition="in" filter="dissolve">
                                      <p:cBhvr>
                                        <p:cTn id="42" dur="500"/>
                                        <p:tgtEl>
                                          <p:spTgt spid="9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animBg="1"/>
      <p:bldP spid="9294" grpId="0" animBg="1"/>
      <p:bldP spid="9295" grpId="0" animBg="1"/>
      <p:bldP spid="9296" grpId="0" animBg="1"/>
      <p:bldP spid="9298" grpId="0" animBg="1"/>
      <p:bldP spid="9299" grpId="0" animBg="1"/>
      <p:bldP spid="9300" grpId="0" animBg="1"/>
      <p:bldP spid="930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3886200" y="4129088"/>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4339" name="Text Box 3"/>
          <p:cNvSpPr txBox="1">
            <a:spLocks noChangeArrowheads="1"/>
          </p:cNvSpPr>
          <p:nvPr/>
        </p:nvSpPr>
        <p:spPr bwMode="auto">
          <a:xfrm>
            <a:off x="4724400" y="4129088"/>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4340" name="Text Box 4"/>
          <p:cNvSpPr txBox="1">
            <a:spLocks noChangeArrowheads="1"/>
          </p:cNvSpPr>
          <p:nvPr/>
        </p:nvSpPr>
        <p:spPr bwMode="auto">
          <a:xfrm>
            <a:off x="3956050" y="458628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4341" name="Text Box 5"/>
          <p:cNvSpPr txBox="1">
            <a:spLocks noChangeArrowheads="1"/>
          </p:cNvSpPr>
          <p:nvPr/>
        </p:nvSpPr>
        <p:spPr bwMode="auto">
          <a:xfrm>
            <a:off x="4876800" y="458628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4342" name="Text Box 6"/>
          <p:cNvSpPr txBox="1">
            <a:spLocks noChangeArrowheads="1"/>
          </p:cNvSpPr>
          <p:nvPr/>
        </p:nvSpPr>
        <p:spPr bwMode="auto">
          <a:xfrm>
            <a:off x="5562600" y="4129088"/>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4343" name="Text Box 7"/>
          <p:cNvSpPr txBox="1">
            <a:spLocks noChangeArrowheads="1"/>
          </p:cNvSpPr>
          <p:nvPr/>
        </p:nvSpPr>
        <p:spPr bwMode="auto">
          <a:xfrm>
            <a:off x="7239000" y="4129088"/>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4344" name="Text Box 8"/>
          <p:cNvSpPr txBox="1">
            <a:spLocks noChangeArrowheads="1"/>
          </p:cNvSpPr>
          <p:nvPr/>
        </p:nvSpPr>
        <p:spPr bwMode="auto">
          <a:xfrm>
            <a:off x="7391400" y="458628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4345" name="Line 9"/>
          <p:cNvSpPr>
            <a:spLocks noChangeShapeType="1"/>
          </p:cNvSpPr>
          <p:nvPr/>
        </p:nvSpPr>
        <p:spPr bwMode="auto">
          <a:xfrm>
            <a:off x="2895600" y="2895600"/>
            <a:ext cx="152400" cy="0"/>
          </a:xfrm>
          <a:prstGeom prst="line">
            <a:avLst/>
          </a:prstGeom>
          <a:noFill/>
          <a:ln w="9525">
            <a:solidFill>
              <a:schemeClr val="tx1"/>
            </a:solidFill>
            <a:round/>
            <a:headEnd/>
            <a:tailEnd type="arrow" w="med" len="med"/>
          </a:ln>
          <a:effectLst/>
        </p:spPr>
        <p:txBody>
          <a:bodyPr/>
          <a:lstStyle/>
          <a:p>
            <a:endParaRPr lang="en-US"/>
          </a:p>
        </p:txBody>
      </p:sp>
      <p:sp>
        <p:nvSpPr>
          <p:cNvPr id="14346" name="Text Box 10"/>
          <p:cNvSpPr txBox="1">
            <a:spLocks noChangeArrowheads="1"/>
          </p:cNvSpPr>
          <p:nvPr/>
        </p:nvSpPr>
        <p:spPr bwMode="auto">
          <a:xfrm>
            <a:off x="0" y="3443288"/>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4347" name="AutoShape 11"/>
          <p:cNvSpPr>
            <a:spLocks noChangeArrowheads="1"/>
          </p:cNvSpPr>
          <p:nvPr/>
        </p:nvSpPr>
        <p:spPr bwMode="auto">
          <a:xfrm>
            <a:off x="685800" y="3519488"/>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4348" name="Text Box 12"/>
          <p:cNvSpPr txBox="1">
            <a:spLocks noChangeArrowheads="1"/>
          </p:cNvSpPr>
          <p:nvPr/>
        </p:nvSpPr>
        <p:spPr bwMode="auto">
          <a:xfrm>
            <a:off x="1066800" y="3443288"/>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4349" name="AutoShape 13"/>
          <p:cNvSpPr>
            <a:spLocks noChangeArrowheads="1"/>
          </p:cNvSpPr>
          <p:nvPr/>
        </p:nvSpPr>
        <p:spPr bwMode="auto">
          <a:xfrm>
            <a:off x="1752600" y="3519488"/>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4350" name="Text Box 14"/>
          <p:cNvSpPr txBox="1">
            <a:spLocks noChangeArrowheads="1"/>
          </p:cNvSpPr>
          <p:nvPr/>
        </p:nvSpPr>
        <p:spPr bwMode="auto">
          <a:xfrm>
            <a:off x="2133600" y="3443288"/>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4351" name="Text Box 15"/>
          <p:cNvSpPr txBox="1">
            <a:spLocks noChangeArrowheads="1"/>
          </p:cNvSpPr>
          <p:nvPr/>
        </p:nvSpPr>
        <p:spPr bwMode="auto">
          <a:xfrm>
            <a:off x="1066800" y="3900488"/>
            <a:ext cx="569913" cy="214312"/>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4352" name="Text Box 16"/>
          <p:cNvSpPr txBox="1">
            <a:spLocks noChangeArrowheads="1"/>
          </p:cNvSpPr>
          <p:nvPr/>
        </p:nvSpPr>
        <p:spPr bwMode="auto">
          <a:xfrm>
            <a:off x="2286000" y="390048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4353" name="Line 17"/>
          <p:cNvSpPr>
            <a:spLocks noChangeShapeType="1"/>
          </p:cNvSpPr>
          <p:nvPr/>
        </p:nvSpPr>
        <p:spPr bwMode="auto">
          <a:xfrm>
            <a:off x="533400" y="3671888"/>
            <a:ext cx="152400" cy="1587"/>
          </a:xfrm>
          <a:prstGeom prst="line">
            <a:avLst/>
          </a:prstGeom>
          <a:noFill/>
          <a:ln w="9525">
            <a:solidFill>
              <a:schemeClr val="tx1"/>
            </a:solidFill>
            <a:round/>
            <a:headEnd/>
            <a:tailEnd type="arrow" w="med" len="med"/>
          </a:ln>
          <a:effectLst/>
        </p:spPr>
        <p:txBody>
          <a:bodyPr/>
          <a:lstStyle/>
          <a:p>
            <a:endParaRPr lang="en-US"/>
          </a:p>
        </p:txBody>
      </p:sp>
      <p:sp>
        <p:nvSpPr>
          <p:cNvPr id="14354" name="Line 18"/>
          <p:cNvSpPr>
            <a:spLocks noChangeShapeType="1"/>
          </p:cNvSpPr>
          <p:nvPr/>
        </p:nvSpPr>
        <p:spPr bwMode="auto">
          <a:xfrm>
            <a:off x="1981200" y="3671888"/>
            <a:ext cx="152400" cy="1587"/>
          </a:xfrm>
          <a:prstGeom prst="line">
            <a:avLst/>
          </a:prstGeom>
          <a:noFill/>
          <a:ln w="9525">
            <a:solidFill>
              <a:schemeClr val="tx1"/>
            </a:solidFill>
            <a:round/>
            <a:headEnd/>
            <a:tailEnd type="arrow" w="med" len="med"/>
          </a:ln>
          <a:effectLst/>
        </p:spPr>
        <p:txBody>
          <a:bodyPr/>
          <a:lstStyle/>
          <a:p>
            <a:endParaRPr lang="en-US"/>
          </a:p>
        </p:txBody>
      </p:sp>
      <p:sp>
        <p:nvSpPr>
          <p:cNvPr id="14355" name="Line 19"/>
          <p:cNvSpPr>
            <a:spLocks noChangeShapeType="1"/>
          </p:cNvSpPr>
          <p:nvPr/>
        </p:nvSpPr>
        <p:spPr bwMode="auto">
          <a:xfrm>
            <a:off x="1600200" y="3671888"/>
            <a:ext cx="152400" cy="1587"/>
          </a:xfrm>
          <a:prstGeom prst="line">
            <a:avLst/>
          </a:prstGeom>
          <a:noFill/>
          <a:ln w="9525">
            <a:solidFill>
              <a:schemeClr val="tx1"/>
            </a:solidFill>
            <a:round/>
            <a:headEnd/>
            <a:tailEnd type="arrow" w="med" len="med"/>
          </a:ln>
          <a:effectLst/>
        </p:spPr>
        <p:txBody>
          <a:bodyPr/>
          <a:lstStyle/>
          <a:p>
            <a:endParaRPr lang="en-US"/>
          </a:p>
        </p:txBody>
      </p:sp>
      <p:sp>
        <p:nvSpPr>
          <p:cNvPr id="14356" name="Line 20"/>
          <p:cNvSpPr>
            <a:spLocks noChangeShapeType="1"/>
          </p:cNvSpPr>
          <p:nvPr/>
        </p:nvSpPr>
        <p:spPr bwMode="auto">
          <a:xfrm>
            <a:off x="914400" y="3671888"/>
            <a:ext cx="152400" cy="1587"/>
          </a:xfrm>
          <a:prstGeom prst="line">
            <a:avLst/>
          </a:prstGeom>
          <a:noFill/>
          <a:ln w="9525">
            <a:solidFill>
              <a:schemeClr val="tx1"/>
            </a:solidFill>
            <a:round/>
            <a:headEnd/>
            <a:tailEnd type="arrow" w="med" len="med"/>
          </a:ln>
          <a:effectLst/>
        </p:spPr>
        <p:txBody>
          <a:bodyPr/>
          <a:lstStyle/>
          <a:p>
            <a:endParaRPr lang="en-US"/>
          </a:p>
        </p:txBody>
      </p:sp>
      <p:sp>
        <p:nvSpPr>
          <p:cNvPr id="14357" name="Line 21"/>
          <p:cNvSpPr>
            <a:spLocks noChangeShapeType="1"/>
          </p:cNvSpPr>
          <p:nvPr/>
        </p:nvSpPr>
        <p:spPr bwMode="auto">
          <a:xfrm>
            <a:off x="2667000" y="3581400"/>
            <a:ext cx="228600" cy="0"/>
          </a:xfrm>
          <a:prstGeom prst="line">
            <a:avLst/>
          </a:prstGeom>
          <a:noFill/>
          <a:ln w="9525">
            <a:solidFill>
              <a:schemeClr val="tx1"/>
            </a:solidFill>
            <a:round/>
            <a:headEnd/>
            <a:tailEnd/>
          </a:ln>
          <a:effectLst/>
        </p:spPr>
        <p:txBody>
          <a:bodyPr/>
          <a:lstStyle/>
          <a:p>
            <a:endParaRPr lang="en-US"/>
          </a:p>
        </p:txBody>
      </p:sp>
      <p:sp>
        <p:nvSpPr>
          <p:cNvPr id="14358" name="Line 22"/>
          <p:cNvSpPr>
            <a:spLocks noChangeShapeType="1"/>
          </p:cNvSpPr>
          <p:nvPr/>
        </p:nvSpPr>
        <p:spPr bwMode="auto">
          <a:xfrm>
            <a:off x="2667000" y="3733800"/>
            <a:ext cx="228600" cy="0"/>
          </a:xfrm>
          <a:prstGeom prst="line">
            <a:avLst/>
          </a:prstGeom>
          <a:noFill/>
          <a:ln w="9525">
            <a:solidFill>
              <a:schemeClr val="tx1"/>
            </a:solidFill>
            <a:round/>
            <a:headEnd/>
            <a:tailEnd/>
          </a:ln>
          <a:effectLst/>
        </p:spPr>
        <p:txBody>
          <a:bodyPr/>
          <a:lstStyle/>
          <a:p>
            <a:endParaRPr lang="en-US"/>
          </a:p>
        </p:txBody>
      </p:sp>
      <p:sp>
        <p:nvSpPr>
          <p:cNvPr id="14359" name="Line 23"/>
          <p:cNvSpPr>
            <a:spLocks noChangeShapeType="1"/>
          </p:cNvSpPr>
          <p:nvPr/>
        </p:nvSpPr>
        <p:spPr bwMode="auto">
          <a:xfrm flipV="1">
            <a:off x="2895600" y="2895600"/>
            <a:ext cx="0" cy="685800"/>
          </a:xfrm>
          <a:prstGeom prst="line">
            <a:avLst/>
          </a:prstGeom>
          <a:noFill/>
          <a:ln w="9525">
            <a:solidFill>
              <a:schemeClr val="tx1"/>
            </a:solidFill>
            <a:round/>
            <a:headEnd/>
            <a:tailEnd/>
          </a:ln>
          <a:effectLst/>
        </p:spPr>
        <p:txBody>
          <a:bodyPr/>
          <a:lstStyle/>
          <a:p>
            <a:endParaRPr lang="en-US"/>
          </a:p>
        </p:txBody>
      </p:sp>
      <p:sp>
        <p:nvSpPr>
          <p:cNvPr id="14360" name="Line 24"/>
          <p:cNvSpPr>
            <a:spLocks noChangeShapeType="1"/>
          </p:cNvSpPr>
          <p:nvPr/>
        </p:nvSpPr>
        <p:spPr bwMode="auto">
          <a:xfrm flipV="1">
            <a:off x="2895600" y="3733800"/>
            <a:ext cx="0" cy="609600"/>
          </a:xfrm>
          <a:prstGeom prst="line">
            <a:avLst/>
          </a:prstGeom>
          <a:noFill/>
          <a:ln w="9525">
            <a:solidFill>
              <a:schemeClr val="tx1"/>
            </a:solidFill>
            <a:round/>
            <a:headEnd/>
            <a:tailEnd/>
          </a:ln>
          <a:effectLst/>
        </p:spPr>
        <p:txBody>
          <a:bodyPr/>
          <a:lstStyle/>
          <a:p>
            <a:endParaRPr lang="en-US"/>
          </a:p>
        </p:txBody>
      </p:sp>
      <p:sp>
        <p:nvSpPr>
          <p:cNvPr id="14361" name="Text Box 25"/>
          <p:cNvSpPr txBox="1">
            <a:spLocks noChangeArrowheads="1"/>
          </p:cNvSpPr>
          <p:nvPr/>
        </p:nvSpPr>
        <p:spPr bwMode="auto">
          <a:xfrm>
            <a:off x="3048000" y="2667000"/>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4362" name="Text Box 26"/>
          <p:cNvSpPr txBox="1">
            <a:spLocks noChangeArrowheads="1"/>
          </p:cNvSpPr>
          <p:nvPr/>
        </p:nvSpPr>
        <p:spPr bwMode="auto">
          <a:xfrm>
            <a:off x="3200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4363" name="Text Box 27"/>
          <p:cNvSpPr txBox="1">
            <a:spLocks noChangeArrowheads="1"/>
          </p:cNvSpPr>
          <p:nvPr/>
        </p:nvSpPr>
        <p:spPr bwMode="auto">
          <a:xfrm>
            <a:off x="6400800" y="4129088"/>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4364" name="Text Box 28"/>
          <p:cNvSpPr txBox="1">
            <a:spLocks noChangeArrowheads="1"/>
          </p:cNvSpPr>
          <p:nvPr/>
        </p:nvSpPr>
        <p:spPr bwMode="auto">
          <a:xfrm>
            <a:off x="6553200" y="458628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4365" name="Text Box 29"/>
          <p:cNvSpPr txBox="1">
            <a:spLocks noChangeArrowheads="1"/>
          </p:cNvSpPr>
          <p:nvPr/>
        </p:nvSpPr>
        <p:spPr bwMode="auto">
          <a:xfrm>
            <a:off x="38862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4366" name="Text Box 30"/>
          <p:cNvSpPr txBox="1">
            <a:spLocks noChangeArrowheads="1"/>
          </p:cNvSpPr>
          <p:nvPr/>
        </p:nvSpPr>
        <p:spPr bwMode="auto">
          <a:xfrm>
            <a:off x="4724400" y="2667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4367" name="Text Box 31"/>
          <p:cNvSpPr txBox="1">
            <a:spLocks noChangeArrowheads="1"/>
          </p:cNvSpPr>
          <p:nvPr/>
        </p:nvSpPr>
        <p:spPr bwMode="auto">
          <a:xfrm>
            <a:off x="395605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4368" name="Text Box 32"/>
          <p:cNvSpPr txBox="1">
            <a:spLocks noChangeArrowheads="1"/>
          </p:cNvSpPr>
          <p:nvPr/>
        </p:nvSpPr>
        <p:spPr bwMode="auto">
          <a:xfrm>
            <a:off x="48768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4369" name="Text Box 33"/>
          <p:cNvSpPr txBox="1">
            <a:spLocks noChangeArrowheads="1"/>
          </p:cNvSpPr>
          <p:nvPr/>
        </p:nvSpPr>
        <p:spPr bwMode="auto">
          <a:xfrm>
            <a:off x="55626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4370" name="Text Box 34"/>
          <p:cNvSpPr txBox="1">
            <a:spLocks noChangeArrowheads="1"/>
          </p:cNvSpPr>
          <p:nvPr/>
        </p:nvSpPr>
        <p:spPr bwMode="auto">
          <a:xfrm>
            <a:off x="72390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4371" name="Text Box 35"/>
          <p:cNvSpPr txBox="1">
            <a:spLocks noChangeArrowheads="1"/>
          </p:cNvSpPr>
          <p:nvPr/>
        </p:nvSpPr>
        <p:spPr bwMode="auto">
          <a:xfrm>
            <a:off x="7391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4372" name="Text Box 36"/>
          <p:cNvSpPr txBox="1">
            <a:spLocks noChangeArrowheads="1"/>
          </p:cNvSpPr>
          <p:nvPr/>
        </p:nvSpPr>
        <p:spPr bwMode="auto">
          <a:xfrm>
            <a:off x="6400800" y="2667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4373" name="Text Box 37"/>
          <p:cNvSpPr txBox="1">
            <a:spLocks noChangeArrowheads="1"/>
          </p:cNvSpPr>
          <p:nvPr/>
        </p:nvSpPr>
        <p:spPr bwMode="auto">
          <a:xfrm>
            <a:off x="65532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4374" name="Line 38"/>
          <p:cNvSpPr>
            <a:spLocks noChangeShapeType="1"/>
          </p:cNvSpPr>
          <p:nvPr/>
        </p:nvSpPr>
        <p:spPr bwMode="auto">
          <a:xfrm flipV="1">
            <a:off x="4419600" y="4357688"/>
            <a:ext cx="304800" cy="0"/>
          </a:xfrm>
          <a:prstGeom prst="line">
            <a:avLst/>
          </a:prstGeom>
          <a:noFill/>
          <a:ln w="9525">
            <a:solidFill>
              <a:schemeClr val="tx1"/>
            </a:solidFill>
            <a:round/>
            <a:headEnd/>
            <a:tailEnd type="arrow" w="med" len="med"/>
          </a:ln>
          <a:effectLst/>
        </p:spPr>
        <p:txBody>
          <a:bodyPr/>
          <a:lstStyle/>
          <a:p>
            <a:endParaRPr lang="en-US"/>
          </a:p>
        </p:txBody>
      </p:sp>
      <p:sp>
        <p:nvSpPr>
          <p:cNvPr id="14375" name="Line 39"/>
          <p:cNvSpPr>
            <a:spLocks noChangeShapeType="1"/>
          </p:cNvSpPr>
          <p:nvPr/>
        </p:nvSpPr>
        <p:spPr bwMode="auto">
          <a:xfrm flipV="1">
            <a:off x="44196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4376" name="Line 40"/>
          <p:cNvSpPr>
            <a:spLocks noChangeShapeType="1"/>
          </p:cNvSpPr>
          <p:nvPr/>
        </p:nvSpPr>
        <p:spPr bwMode="auto">
          <a:xfrm flipV="1">
            <a:off x="5257800" y="4357688"/>
            <a:ext cx="304800" cy="0"/>
          </a:xfrm>
          <a:prstGeom prst="line">
            <a:avLst/>
          </a:prstGeom>
          <a:noFill/>
          <a:ln w="9525">
            <a:solidFill>
              <a:schemeClr val="tx1"/>
            </a:solidFill>
            <a:round/>
            <a:headEnd/>
            <a:tailEnd type="arrow" w="med" len="med"/>
          </a:ln>
          <a:effectLst/>
        </p:spPr>
        <p:txBody>
          <a:bodyPr/>
          <a:lstStyle/>
          <a:p>
            <a:endParaRPr lang="en-US"/>
          </a:p>
        </p:txBody>
      </p:sp>
      <p:sp>
        <p:nvSpPr>
          <p:cNvPr id="14377" name="Line 41"/>
          <p:cNvSpPr>
            <a:spLocks noChangeShapeType="1"/>
          </p:cNvSpPr>
          <p:nvPr/>
        </p:nvSpPr>
        <p:spPr bwMode="auto">
          <a:xfrm flipV="1">
            <a:off x="52578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4378" name="Line 42"/>
          <p:cNvSpPr>
            <a:spLocks noChangeShapeType="1"/>
          </p:cNvSpPr>
          <p:nvPr/>
        </p:nvSpPr>
        <p:spPr bwMode="auto">
          <a:xfrm flipV="1">
            <a:off x="6096000" y="4357688"/>
            <a:ext cx="304800" cy="0"/>
          </a:xfrm>
          <a:prstGeom prst="line">
            <a:avLst/>
          </a:prstGeom>
          <a:noFill/>
          <a:ln w="9525">
            <a:solidFill>
              <a:schemeClr val="tx1"/>
            </a:solidFill>
            <a:round/>
            <a:headEnd/>
            <a:tailEnd type="arrow" w="med" len="med"/>
          </a:ln>
          <a:effectLst/>
        </p:spPr>
        <p:txBody>
          <a:bodyPr/>
          <a:lstStyle/>
          <a:p>
            <a:endParaRPr lang="en-US"/>
          </a:p>
        </p:txBody>
      </p:sp>
      <p:sp>
        <p:nvSpPr>
          <p:cNvPr id="14379" name="Line 43"/>
          <p:cNvSpPr>
            <a:spLocks noChangeShapeType="1"/>
          </p:cNvSpPr>
          <p:nvPr/>
        </p:nvSpPr>
        <p:spPr bwMode="auto">
          <a:xfrm flipV="1">
            <a:off x="60960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4380" name="Line 44"/>
          <p:cNvSpPr>
            <a:spLocks noChangeShapeType="1"/>
          </p:cNvSpPr>
          <p:nvPr/>
        </p:nvSpPr>
        <p:spPr bwMode="auto">
          <a:xfrm flipV="1">
            <a:off x="6934200" y="4357688"/>
            <a:ext cx="304800" cy="0"/>
          </a:xfrm>
          <a:prstGeom prst="line">
            <a:avLst/>
          </a:prstGeom>
          <a:noFill/>
          <a:ln w="9525">
            <a:solidFill>
              <a:schemeClr val="tx1"/>
            </a:solidFill>
            <a:round/>
            <a:headEnd/>
            <a:tailEnd type="arrow" w="med" len="med"/>
          </a:ln>
          <a:effectLst/>
        </p:spPr>
        <p:txBody>
          <a:bodyPr/>
          <a:lstStyle/>
          <a:p>
            <a:endParaRPr lang="en-US"/>
          </a:p>
        </p:txBody>
      </p:sp>
      <p:sp>
        <p:nvSpPr>
          <p:cNvPr id="14381" name="Line 45"/>
          <p:cNvSpPr>
            <a:spLocks noChangeShapeType="1"/>
          </p:cNvSpPr>
          <p:nvPr/>
        </p:nvSpPr>
        <p:spPr bwMode="auto">
          <a:xfrm flipV="1">
            <a:off x="69342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4382" name="Line 46"/>
          <p:cNvSpPr>
            <a:spLocks noChangeShapeType="1"/>
          </p:cNvSpPr>
          <p:nvPr/>
        </p:nvSpPr>
        <p:spPr bwMode="auto">
          <a:xfrm>
            <a:off x="7772400" y="4419600"/>
            <a:ext cx="228600" cy="0"/>
          </a:xfrm>
          <a:prstGeom prst="line">
            <a:avLst/>
          </a:prstGeom>
          <a:noFill/>
          <a:ln w="9525">
            <a:solidFill>
              <a:schemeClr val="tx1"/>
            </a:solidFill>
            <a:round/>
            <a:headEnd/>
            <a:tailEnd/>
          </a:ln>
          <a:effectLst/>
        </p:spPr>
        <p:txBody>
          <a:bodyPr/>
          <a:lstStyle/>
          <a:p>
            <a:endParaRPr lang="en-US"/>
          </a:p>
        </p:txBody>
      </p:sp>
      <p:sp>
        <p:nvSpPr>
          <p:cNvPr id="14383" name="Line 47"/>
          <p:cNvSpPr>
            <a:spLocks noChangeShapeType="1"/>
          </p:cNvSpPr>
          <p:nvPr/>
        </p:nvSpPr>
        <p:spPr bwMode="auto">
          <a:xfrm>
            <a:off x="7772400" y="2895600"/>
            <a:ext cx="228600" cy="0"/>
          </a:xfrm>
          <a:prstGeom prst="line">
            <a:avLst/>
          </a:prstGeom>
          <a:noFill/>
          <a:ln w="9525">
            <a:solidFill>
              <a:schemeClr val="tx1"/>
            </a:solidFill>
            <a:round/>
            <a:headEnd/>
            <a:tailEnd/>
          </a:ln>
          <a:effectLst/>
        </p:spPr>
        <p:txBody>
          <a:bodyPr/>
          <a:lstStyle/>
          <a:p>
            <a:endParaRPr lang="en-US"/>
          </a:p>
        </p:txBody>
      </p:sp>
      <p:sp>
        <p:nvSpPr>
          <p:cNvPr id="14384" name="Line 48"/>
          <p:cNvSpPr>
            <a:spLocks noChangeShapeType="1"/>
          </p:cNvSpPr>
          <p:nvPr/>
        </p:nvSpPr>
        <p:spPr bwMode="auto">
          <a:xfrm flipV="1">
            <a:off x="8001000" y="2895600"/>
            <a:ext cx="0" cy="609600"/>
          </a:xfrm>
          <a:prstGeom prst="line">
            <a:avLst/>
          </a:prstGeom>
          <a:noFill/>
          <a:ln w="9525">
            <a:solidFill>
              <a:schemeClr val="tx1"/>
            </a:solidFill>
            <a:round/>
            <a:headEnd/>
            <a:tailEnd/>
          </a:ln>
          <a:effectLst/>
        </p:spPr>
        <p:txBody>
          <a:bodyPr/>
          <a:lstStyle/>
          <a:p>
            <a:endParaRPr lang="en-US"/>
          </a:p>
        </p:txBody>
      </p:sp>
      <p:sp>
        <p:nvSpPr>
          <p:cNvPr id="14385" name="Line 49"/>
          <p:cNvSpPr>
            <a:spLocks noChangeShapeType="1"/>
          </p:cNvSpPr>
          <p:nvPr/>
        </p:nvSpPr>
        <p:spPr bwMode="auto">
          <a:xfrm flipH="1" flipV="1">
            <a:off x="8001000" y="3657600"/>
            <a:ext cx="0" cy="762000"/>
          </a:xfrm>
          <a:prstGeom prst="line">
            <a:avLst/>
          </a:prstGeom>
          <a:noFill/>
          <a:ln w="9525">
            <a:solidFill>
              <a:schemeClr val="tx1"/>
            </a:solidFill>
            <a:round/>
            <a:headEnd/>
            <a:tailEnd/>
          </a:ln>
          <a:effectLst/>
        </p:spPr>
        <p:txBody>
          <a:bodyPr/>
          <a:lstStyle/>
          <a:p>
            <a:endParaRPr lang="en-US"/>
          </a:p>
        </p:txBody>
      </p:sp>
      <p:sp>
        <p:nvSpPr>
          <p:cNvPr id="14386" name="Line 50"/>
          <p:cNvSpPr>
            <a:spLocks noChangeShapeType="1"/>
          </p:cNvSpPr>
          <p:nvPr/>
        </p:nvSpPr>
        <p:spPr bwMode="auto">
          <a:xfrm>
            <a:off x="8001000" y="3505200"/>
            <a:ext cx="228600" cy="0"/>
          </a:xfrm>
          <a:prstGeom prst="line">
            <a:avLst/>
          </a:prstGeom>
          <a:noFill/>
          <a:ln w="9525">
            <a:solidFill>
              <a:schemeClr val="tx1"/>
            </a:solidFill>
            <a:round/>
            <a:headEnd/>
            <a:tailEnd type="arrow" w="med" len="med"/>
          </a:ln>
          <a:effectLst/>
        </p:spPr>
        <p:txBody>
          <a:bodyPr/>
          <a:lstStyle/>
          <a:p>
            <a:endParaRPr lang="en-US"/>
          </a:p>
        </p:txBody>
      </p:sp>
      <p:sp>
        <p:nvSpPr>
          <p:cNvPr id="14387" name="Line 51"/>
          <p:cNvSpPr>
            <a:spLocks noChangeShapeType="1"/>
          </p:cNvSpPr>
          <p:nvPr/>
        </p:nvSpPr>
        <p:spPr bwMode="auto">
          <a:xfrm>
            <a:off x="8001000" y="3657600"/>
            <a:ext cx="228600" cy="0"/>
          </a:xfrm>
          <a:prstGeom prst="line">
            <a:avLst/>
          </a:prstGeom>
          <a:noFill/>
          <a:ln w="9525">
            <a:solidFill>
              <a:schemeClr val="tx1"/>
            </a:solidFill>
            <a:round/>
            <a:headEnd/>
            <a:tailEnd type="arrow" w="med" len="med"/>
          </a:ln>
          <a:effectLst/>
        </p:spPr>
        <p:txBody>
          <a:bodyPr/>
          <a:lstStyle/>
          <a:p>
            <a:endParaRPr lang="en-US"/>
          </a:p>
        </p:txBody>
      </p:sp>
      <p:sp>
        <p:nvSpPr>
          <p:cNvPr id="14388" name="Text Box 52"/>
          <p:cNvSpPr txBox="1">
            <a:spLocks noChangeArrowheads="1"/>
          </p:cNvSpPr>
          <p:nvPr/>
        </p:nvSpPr>
        <p:spPr bwMode="auto">
          <a:xfrm>
            <a:off x="8610600" y="32766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14389" name="AutoShape 53"/>
          <p:cNvSpPr>
            <a:spLocks noChangeArrowheads="1"/>
          </p:cNvSpPr>
          <p:nvPr/>
        </p:nvSpPr>
        <p:spPr bwMode="auto">
          <a:xfrm>
            <a:off x="8229600" y="3429000"/>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4390" name="Text Box 54"/>
          <p:cNvSpPr txBox="1">
            <a:spLocks noChangeArrowheads="1"/>
          </p:cNvSpPr>
          <p:nvPr/>
        </p:nvSpPr>
        <p:spPr bwMode="auto">
          <a:xfrm>
            <a:off x="8610600" y="3733800"/>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4391" name="Line 55"/>
          <p:cNvSpPr>
            <a:spLocks noChangeShapeType="1"/>
          </p:cNvSpPr>
          <p:nvPr/>
        </p:nvSpPr>
        <p:spPr bwMode="auto">
          <a:xfrm>
            <a:off x="8458200" y="3581400"/>
            <a:ext cx="152400" cy="0"/>
          </a:xfrm>
          <a:prstGeom prst="line">
            <a:avLst/>
          </a:prstGeom>
          <a:noFill/>
          <a:ln w="9525">
            <a:solidFill>
              <a:schemeClr val="tx1"/>
            </a:solidFill>
            <a:round/>
            <a:headEnd/>
            <a:tailEnd type="arrow" w="med" len="med"/>
          </a:ln>
          <a:effectLst/>
        </p:spPr>
        <p:txBody>
          <a:bodyPr/>
          <a:lstStyle/>
          <a:p>
            <a:endParaRPr lang="en-US"/>
          </a:p>
        </p:txBody>
      </p:sp>
      <p:sp>
        <p:nvSpPr>
          <p:cNvPr id="14394" name="Line 58"/>
          <p:cNvSpPr>
            <a:spLocks noChangeShapeType="1"/>
          </p:cNvSpPr>
          <p:nvPr/>
        </p:nvSpPr>
        <p:spPr bwMode="auto">
          <a:xfrm flipV="1">
            <a:off x="35814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4395" name="Line 59"/>
          <p:cNvSpPr>
            <a:spLocks noChangeShapeType="1"/>
          </p:cNvSpPr>
          <p:nvPr/>
        </p:nvSpPr>
        <p:spPr bwMode="auto">
          <a:xfrm flipV="1">
            <a:off x="2895600" y="4343400"/>
            <a:ext cx="990600" cy="0"/>
          </a:xfrm>
          <a:prstGeom prst="line">
            <a:avLst/>
          </a:prstGeom>
          <a:noFill/>
          <a:ln w="9525">
            <a:solidFill>
              <a:schemeClr val="tx1"/>
            </a:solidFill>
            <a:round/>
            <a:headEnd/>
            <a:tailEnd type="arrow" w="med" len="med"/>
          </a:ln>
          <a:effectLst/>
        </p:spPr>
        <p:txBody>
          <a:bodyPr/>
          <a:lstStyle/>
          <a:p>
            <a:endParaRPr lang="en-US"/>
          </a:p>
        </p:txBody>
      </p:sp>
      <p:sp>
        <p:nvSpPr>
          <p:cNvPr id="14396" name="Text Box 60"/>
          <p:cNvSpPr txBox="1">
            <a:spLocks noChangeArrowheads="1"/>
          </p:cNvSpPr>
          <p:nvPr/>
        </p:nvSpPr>
        <p:spPr bwMode="auto">
          <a:xfrm>
            <a:off x="1" y="228600"/>
            <a:ext cx="9143999" cy="461665"/>
          </a:xfrm>
          <a:prstGeom prst="rect">
            <a:avLst/>
          </a:prstGeom>
          <a:noFill/>
          <a:ln w="9525">
            <a:noFill/>
            <a:miter lim="800000"/>
            <a:headEnd/>
            <a:tailEnd/>
          </a:ln>
          <a:effectLst/>
        </p:spPr>
        <p:txBody>
          <a:bodyPr wrap="square">
            <a:spAutoFit/>
          </a:bodyPr>
          <a:lstStyle/>
          <a:p>
            <a:r>
              <a:rPr lang="en-US" sz="2400" dirty="0">
                <a:latin typeface="Impact" pitchFamily="34" charset="0"/>
              </a:rPr>
              <a:t>Part (b1): CPM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2209800"/>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0243" name="Text Box 3"/>
          <p:cNvSpPr txBox="1">
            <a:spLocks noChangeArrowheads="1"/>
          </p:cNvSpPr>
          <p:nvPr/>
        </p:nvSpPr>
        <p:spPr bwMode="auto">
          <a:xfrm>
            <a:off x="1828800" y="2209800"/>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0244" name="Text Box 4"/>
          <p:cNvSpPr txBox="1">
            <a:spLocks noChangeArrowheads="1"/>
          </p:cNvSpPr>
          <p:nvPr/>
        </p:nvSpPr>
        <p:spPr bwMode="auto">
          <a:xfrm>
            <a:off x="6096000" y="46482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0245" name="Text Box 5"/>
          <p:cNvSpPr txBox="1">
            <a:spLocks noChangeArrowheads="1"/>
          </p:cNvSpPr>
          <p:nvPr/>
        </p:nvSpPr>
        <p:spPr bwMode="auto">
          <a:xfrm>
            <a:off x="3352800" y="3886200"/>
            <a:ext cx="27432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0247" name="Text Box 7"/>
          <p:cNvSpPr txBox="1">
            <a:spLocks noChangeArrowheads="1"/>
          </p:cNvSpPr>
          <p:nvPr/>
        </p:nvSpPr>
        <p:spPr bwMode="auto">
          <a:xfrm>
            <a:off x="7620000" y="3200400"/>
            <a:ext cx="12192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0248" name="Line 8"/>
          <p:cNvSpPr>
            <a:spLocks noChangeShapeType="1"/>
          </p:cNvSpPr>
          <p:nvPr/>
        </p:nvSpPr>
        <p:spPr bwMode="auto">
          <a:xfrm>
            <a:off x="0" y="5481638"/>
            <a:ext cx="9144000" cy="0"/>
          </a:xfrm>
          <a:prstGeom prst="line">
            <a:avLst/>
          </a:prstGeom>
          <a:noFill/>
          <a:ln w="9525">
            <a:solidFill>
              <a:schemeClr val="tx1"/>
            </a:solidFill>
            <a:round/>
            <a:headEnd/>
            <a:tailEnd type="triangle" w="med" len="med"/>
          </a:ln>
          <a:effectLst/>
        </p:spPr>
        <p:txBody>
          <a:bodyPr/>
          <a:lstStyle/>
          <a:p>
            <a:endParaRPr lang="en-US"/>
          </a:p>
        </p:txBody>
      </p:sp>
      <p:sp>
        <p:nvSpPr>
          <p:cNvPr id="10249" name="Line 9"/>
          <p:cNvSpPr>
            <a:spLocks noChangeShapeType="1"/>
          </p:cNvSpPr>
          <p:nvPr/>
        </p:nvSpPr>
        <p:spPr bwMode="auto">
          <a:xfrm>
            <a:off x="304800" y="5481638"/>
            <a:ext cx="0" cy="76200"/>
          </a:xfrm>
          <a:prstGeom prst="line">
            <a:avLst/>
          </a:prstGeom>
          <a:noFill/>
          <a:ln w="9525">
            <a:solidFill>
              <a:schemeClr val="tx1"/>
            </a:solidFill>
            <a:round/>
            <a:headEnd/>
            <a:tailEnd/>
          </a:ln>
          <a:effectLst/>
        </p:spPr>
        <p:txBody>
          <a:bodyPr/>
          <a:lstStyle/>
          <a:p>
            <a:endParaRPr lang="en-US"/>
          </a:p>
        </p:txBody>
      </p:sp>
      <p:sp>
        <p:nvSpPr>
          <p:cNvPr id="10250" name="Line 10"/>
          <p:cNvSpPr>
            <a:spLocks noChangeShapeType="1"/>
          </p:cNvSpPr>
          <p:nvPr/>
        </p:nvSpPr>
        <p:spPr bwMode="auto">
          <a:xfrm>
            <a:off x="609600" y="5481638"/>
            <a:ext cx="0" cy="76200"/>
          </a:xfrm>
          <a:prstGeom prst="line">
            <a:avLst/>
          </a:prstGeom>
          <a:noFill/>
          <a:ln w="9525">
            <a:solidFill>
              <a:schemeClr val="tx1"/>
            </a:solidFill>
            <a:round/>
            <a:headEnd/>
            <a:tailEnd/>
          </a:ln>
          <a:effectLst/>
        </p:spPr>
        <p:txBody>
          <a:bodyPr/>
          <a:lstStyle/>
          <a:p>
            <a:endParaRPr lang="en-US"/>
          </a:p>
        </p:txBody>
      </p:sp>
      <p:sp>
        <p:nvSpPr>
          <p:cNvPr id="10251" name="Line 11"/>
          <p:cNvSpPr>
            <a:spLocks noChangeShapeType="1"/>
          </p:cNvSpPr>
          <p:nvPr/>
        </p:nvSpPr>
        <p:spPr bwMode="auto">
          <a:xfrm>
            <a:off x="914400" y="5481638"/>
            <a:ext cx="0" cy="76200"/>
          </a:xfrm>
          <a:prstGeom prst="line">
            <a:avLst/>
          </a:prstGeom>
          <a:noFill/>
          <a:ln w="9525">
            <a:solidFill>
              <a:schemeClr val="tx1"/>
            </a:solidFill>
            <a:round/>
            <a:headEnd/>
            <a:tailEnd/>
          </a:ln>
          <a:effectLst/>
        </p:spPr>
        <p:txBody>
          <a:bodyPr/>
          <a:lstStyle/>
          <a:p>
            <a:endParaRPr lang="en-US"/>
          </a:p>
        </p:txBody>
      </p:sp>
      <p:sp>
        <p:nvSpPr>
          <p:cNvPr id="10252" name="Line 12"/>
          <p:cNvSpPr>
            <a:spLocks noChangeShapeType="1"/>
          </p:cNvSpPr>
          <p:nvPr/>
        </p:nvSpPr>
        <p:spPr bwMode="auto">
          <a:xfrm>
            <a:off x="1219200" y="5481638"/>
            <a:ext cx="0" cy="76200"/>
          </a:xfrm>
          <a:prstGeom prst="line">
            <a:avLst/>
          </a:prstGeom>
          <a:noFill/>
          <a:ln w="9525">
            <a:solidFill>
              <a:schemeClr val="tx1"/>
            </a:solidFill>
            <a:round/>
            <a:headEnd/>
            <a:tailEnd/>
          </a:ln>
          <a:effectLst/>
        </p:spPr>
        <p:txBody>
          <a:bodyPr/>
          <a:lstStyle/>
          <a:p>
            <a:endParaRPr lang="en-US"/>
          </a:p>
        </p:txBody>
      </p:sp>
      <p:sp>
        <p:nvSpPr>
          <p:cNvPr id="10253" name="Line 13"/>
          <p:cNvSpPr>
            <a:spLocks noChangeShapeType="1"/>
          </p:cNvSpPr>
          <p:nvPr/>
        </p:nvSpPr>
        <p:spPr bwMode="auto">
          <a:xfrm>
            <a:off x="1524000" y="5481638"/>
            <a:ext cx="0" cy="76200"/>
          </a:xfrm>
          <a:prstGeom prst="line">
            <a:avLst/>
          </a:prstGeom>
          <a:noFill/>
          <a:ln w="9525">
            <a:solidFill>
              <a:schemeClr val="tx1"/>
            </a:solidFill>
            <a:round/>
            <a:headEnd/>
            <a:tailEnd/>
          </a:ln>
          <a:effectLst/>
        </p:spPr>
        <p:txBody>
          <a:bodyPr/>
          <a:lstStyle/>
          <a:p>
            <a:endParaRPr lang="en-US"/>
          </a:p>
        </p:txBody>
      </p:sp>
      <p:sp>
        <p:nvSpPr>
          <p:cNvPr id="10254" name="Line 14"/>
          <p:cNvSpPr>
            <a:spLocks noChangeShapeType="1"/>
          </p:cNvSpPr>
          <p:nvPr/>
        </p:nvSpPr>
        <p:spPr bwMode="auto">
          <a:xfrm>
            <a:off x="1828800" y="5481638"/>
            <a:ext cx="0" cy="76200"/>
          </a:xfrm>
          <a:prstGeom prst="line">
            <a:avLst/>
          </a:prstGeom>
          <a:noFill/>
          <a:ln w="9525">
            <a:solidFill>
              <a:schemeClr val="tx1"/>
            </a:solidFill>
            <a:round/>
            <a:headEnd/>
            <a:tailEnd/>
          </a:ln>
          <a:effectLst/>
        </p:spPr>
        <p:txBody>
          <a:bodyPr/>
          <a:lstStyle/>
          <a:p>
            <a:endParaRPr lang="en-US"/>
          </a:p>
        </p:txBody>
      </p:sp>
      <p:sp>
        <p:nvSpPr>
          <p:cNvPr id="10255" name="Line 15"/>
          <p:cNvSpPr>
            <a:spLocks noChangeShapeType="1"/>
          </p:cNvSpPr>
          <p:nvPr/>
        </p:nvSpPr>
        <p:spPr bwMode="auto">
          <a:xfrm>
            <a:off x="2133600" y="5481638"/>
            <a:ext cx="0" cy="76200"/>
          </a:xfrm>
          <a:prstGeom prst="line">
            <a:avLst/>
          </a:prstGeom>
          <a:noFill/>
          <a:ln w="9525">
            <a:solidFill>
              <a:schemeClr val="tx1"/>
            </a:solidFill>
            <a:round/>
            <a:headEnd/>
            <a:tailEnd/>
          </a:ln>
          <a:effectLst/>
        </p:spPr>
        <p:txBody>
          <a:bodyPr/>
          <a:lstStyle/>
          <a:p>
            <a:endParaRPr lang="en-US"/>
          </a:p>
        </p:txBody>
      </p:sp>
      <p:sp>
        <p:nvSpPr>
          <p:cNvPr id="10256" name="Line 16"/>
          <p:cNvSpPr>
            <a:spLocks noChangeShapeType="1"/>
          </p:cNvSpPr>
          <p:nvPr/>
        </p:nvSpPr>
        <p:spPr bwMode="auto">
          <a:xfrm>
            <a:off x="2438400" y="5481638"/>
            <a:ext cx="0" cy="76200"/>
          </a:xfrm>
          <a:prstGeom prst="line">
            <a:avLst/>
          </a:prstGeom>
          <a:noFill/>
          <a:ln w="9525">
            <a:solidFill>
              <a:schemeClr val="tx1"/>
            </a:solidFill>
            <a:round/>
            <a:headEnd/>
            <a:tailEnd/>
          </a:ln>
          <a:effectLst/>
        </p:spPr>
        <p:txBody>
          <a:bodyPr/>
          <a:lstStyle/>
          <a:p>
            <a:endParaRPr lang="en-US"/>
          </a:p>
        </p:txBody>
      </p:sp>
      <p:sp>
        <p:nvSpPr>
          <p:cNvPr id="10257" name="Line 17"/>
          <p:cNvSpPr>
            <a:spLocks noChangeShapeType="1"/>
          </p:cNvSpPr>
          <p:nvPr/>
        </p:nvSpPr>
        <p:spPr bwMode="auto">
          <a:xfrm>
            <a:off x="2743200" y="5481638"/>
            <a:ext cx="0" cy="76200"/>
          </a:xfrm>
          <a:prstGeom prst="line">
            <a:avLst/>
          </a:prstGeom>
          <a:noFill/>
          <a:ln w="9525">
            <a:solidFill>
              <a:schemeClr val="tx1"/>
            </a:solidFill>
            <a:round/>
            <a:headEnd/>
            <a:tailEnd/>
          </a:ln>
          <a:effectLst/>
        </p:spPr>
        <p:txBody>
          <a:bodyPr/>
          <a:lstStyle/>
          <a:p>
            <a:endParaRPr lang="en-US"/>
          </a:p>
        </p:txBody>
      </p:sp>
      <p:sp>
        <p:nvSpPr>
          <p:cNvPr id="10258" name="Line 18"/>
          <p:cNvSpPr>
            <a:spLocks noChangeShapeType="1"/>
          </p:cNvSpPr>
          <p:nvPr/>
        </p:nvSpPr>
        <p:spPr bwMode="auto">
          <a:xfrm>
            <a:off x="3048000" y="5481638"/>
            <a:ext cx="0" cy="76200"/>
          </a:xfrm>
          <a:prstGeom prst="line">
            <a:avLst/>
          </a:prstGeom>
          <a:noFill/>
          <a:ln w="9525">
            <a:solidFill>
              <a:schemeClr val="tx1"/>
            </a:solidFill>
            <a:round/>
            <a:headEnd/>
            <a:tailEnd/>
          </a:ln>
          <a:effectLst/>
        </p:spPr>
        <p:txBody>
          <a:bodyPr/>
          <a:lstStyle/>
          <a:p>
            <a:endParaRPr lang="en-US"/>
          </a:p>
        </p:txBody>
      </p:sp>
      <p:sp>
        <p:nvSpPr>
          <p:cNvPr id="10259" name="Line 19"/>
          <p:cNvSpPr>
            <a:spLocks noChangeShapeType="1"/>
          </p:cNvSpPr>
          <p:nvPr/>
        </p:nvSpPr>
        <p:spPr bwMode="auto">
          <a:xfrm>
            <a:off x="3352800" y="5481638"/>
            <a:ext cx="0" cy="76200"/>
          </a:xfrm>
          <a:prstGeom prst="line">
            <a:avLst/>
          </a:prstGeom>
          <a:noFill/>
          <a:ln w="9525">
            <a:solidFill>
              <a:schemeClr val="tx1"/>
            </a:solidFill>
            <a:round/>
            <a:headEnd/>
            <a:tailEnd/>
          </a:ln>
          <a:effectLst/>
        </p:spPr>
        <p:txBody>
          <a:bodyPr/>
          <a:lstStyle/>
          <a:p>
            <a:endParaRPr lang="en-US"/>
          </a:p>
        </p:txBody>
      </p:sp>
      <p:sp>
        <p:nvSpPr>
          <p:cNvPr id="10260" name="Line 20"/>
          <p:cNvSpPr>
            <a:spLocks noChangeShapeType="1"/>
          </p:cNvSpPr>
          <p:nvPr/>
        </p:nvSpPr>
        <p:spPr bwMode="auto">
          <a:xfrm>
            <a:off x="3657600" y="5481638"/>
            <a:ext cx="0" cy="76200"/>
          </a:xfrm>
          <a:prstGeom prst="line">
            <a:avLst/>
          </a:prstGeom>
          <a:noFill/>
          <a:ln w="9525">
            <a:solidFill>
              <a:schemeClr val="tx1"/>
            </a:solidFill>
            <a:round/>
            <a:headEnd/>
            <a:tailEnd/>
          </a:ln>
          <a:effectLst/>
        </p:spPr>
        <p:txBody>
          <a:bodyPr/>
          <a:lstStyle/>
          <a:p>
            <a:endParaRPr lang="en-US"/>
          </a:p>
        </p:txBody>
      </p:sp>
      <p:sp>
        <p:nvSpPr>
          <p:cNvPr id="10261" name="Line 21"/>
          <p:cNvSpPr>
            <a:spLocks noChangeShapeType="1"/>
          </p:cNvSpPr>
          <p:nvPr/>
        </p:nvSpPr>
        <p:spPr bwMode="auto">
          <a:xfrm>
            <a:off x="3962400" y="5481638"/>
            <a:ext cx="0" cy="76200"/>
          </a:xfrm>
          <a:prstGeom prst="line">
            <a:avLst/>
          </a:prstGeom>
          <a:noFill/>
          <a:ln w="9525">
            <a:solidFill>
              <a:schemeClr val="tx1"/>
            </a:solidFill>
            <a:round/>
            <a:headEnd/>
            <a:tailEnd/>
          </a:ln>
          <a:effectLst/>
        </p:spPr>
        <p:txBody>
          <a:bodyPr/>
          <a:lstStyle/>
          <a:p>
            <a:endParaRPr lang="en-US"/>
          </a:p>
        </p:txBody>
      </p:sp>
      <p:sp>
        <p:nvSpPr>
          <p:cNvPr id="10262" name="Line 22"/>
          <p:cNvSpPr>
            <a:spLocks noChangeShapeType="1"/>
          </p:cNvSpPr>
          <p:nvPr/>
        </p:nvSpPr>
        <p:spPr bwMode="auto">
          <a:xfrm>
            <a:off x="4267200" y="5481638"/>
            <a:ext cx="0" cy="76200"/>
          </a:xfrm>
          <a:prstGeom prst="line">
            <a:avLst/>
          </a:prstGeom>
          <a:noFill/>
          <a:ln w="9525">
            <a:solidFill>
              <a:schemeClr val="tx1"/>
            </a:solidFill>
            <a:round/>
            <a:headEnd/>
            <a:tailEnd/>
          </a:ln>
          <a:effectLst/>
        </p:spPr>
        <p:txBody>
          <a:bodyPr/>
          <a:lstStyle/>
          <a:p>
            <a:endParaRPr lang="en-US"/>
          </a:p>
        </p:txBody>
      </p:sp>
      <p:sp>
        <p:nvSpPr>
          <p:cNvPr id="10263" name="Line 23"/>
          <p:cNvSpPr>
            <a:spLocks noChangeShapeType="1"/>
          </p:cNvSpPr>
          <p:nvPr/>
        </p:nvSpPr>
        <p:spPr bwMode="auto">
          <a:xfrm>
            <a:off x="4572000" y="5481638"/>
            <a:ext cx="0" cy="76200"/>
          </a:xfrm>
          <a:prstGeom prst="line">
            <a:avLst/>
          </a:prstGeom>
          <a:noFill/>
          <a:ln w="9525">
            <a:solidFill>
              <a:schemeClr val="tx1"/>
            </a:solidFill>
            <a:round/>
            <a:headEnd/>
            <a:tailEnd/>
          </a:ln>
          <a:effectLst/>
        </p:spPr>
        <p:txBody>
          <a:bodyPr/>
          <a:lstStyle/>
          <a:p>
            <a:endParaRPr lang="en-US"/>
          </a:p>
        </p:txBody>
      </p:sp>
      <p:sp>
        <p:nvSpPr>
          <p:cNvPr id="10264" name="Line 24"/>
          <p:cNvSpPr>
            <a:spLocks noChangeShapeType="1"/>
          </p:cNvSpPr>
          <p:nvPr/>
        </p:nvSpPr>
        <p:spPr bwMode="auto">
          <a:xfrm>
            <a:off x="4876800" y="5481638"/>
            <a:ext cx="0" cy="76200"/>
          </a:xfrm>
          <a:prstGeom prst="line">
            <a:avLst/>
          </a:prstGeom>
          <a:noFill/>
          <a:ln w="9525">
            <a:solidFill>
              <a:schemeClr val="tx1"/>
            </a:solidFill>
            <a:round/>
            <a:headEnd/>
            <a:tailEnd/>
          </a:ln>
          <a:effectLst/>
        </p:spPr>
        <p:txBody>
          <a:bodyPr/>
          <a:lstStyle/>
          <a:p>
            <a:endParaRPr lang="en-US"/>
          </a:p>
        </p:txBody>
      </p:sp>
      <p:sp>
        <p:nvSpPr>
          <p:cNvPr id="10265" name="Line 25"/>
          <p:cNvSpPr>
            <a:spLocks noChangeShapeType="1"/>
          </p:cNvSpPr>
          <p:nvPr/>
        </p:nvSpPr>
        <p:spPr bwMode="auto">
          <a:xfrm>
            <a:off x="5181600" y="5481638"/>
            <a:ext cx="0" cy="76200"/>
          </a:xfrm>
          <a:prstGeom prst="line">
            <a:avLst/>
          </a:prstGeom>
          <a:noFill/>
          <a:ln w="9525">
            <a:solidFill>
              <a:schemeClr val="tx1"/>
            </a:solidFill>
            <a:round/>
            <a:headEnd/>
            <a:tailEnd/>
          </a:ln>
          <a:effectLst/>
        </p:spPr>
        <p:txBody>
          <a:bodyPr/>
          <a:lstStyle/>
          <a:p>
            <a:endParaRPr lang="en-US"/>
          </a:p>
        </p:txBody>
      </p:sp>
      <p:sp>
        <p:nvSpPr>
          <p:cNvPr id="10266" name="Line 26"/>
          <p:cNvSpPr>
            <a:spLocks noChangeShapeType="1"/>
          </p:cNvSpPr>
          <p:nvPr/>
        </p:nvSpPr>
        <p:spPr bwMode="auto">
          <a:xfrm>
            <a:off x="5486400" y="5481638"/>
            <a:ext cx="0" cy="76200"/>
          </a:xfrm>
          <a:prstGeom prst="line">
            <a:avLst/>
          </a:prstGeom>
          <a:noFill/>
          <a:ln w="9525">
            <a:solidFill>
              <a:schemeClr val="tx1"/>
            </a:solidFill>
            <a:round/>
            <a:headEnd/>
            <a:tailEnd/>
          </a:ln>
          <a:effectLst/>
        </p:spPr>
        <p:txBody>
          <a:bodyPr/>
          <a:lstStyle/>
          <a:p>
            <a:endParaRPr lang="en-US"/>
          </a:p>
        </p:txBody>
      </p:sp>
      <p:sp>
        <p:nvSpPr>
          <p:cNvPr id="10267" name="Line 27"/>
          <p:cNvSpPr>
            <a:spLocks noChangeShapeType="1"/>
          </p:cNvSpPr>
          <p:nvPr/>
        </p:nvSpPr>
        <p:spPr bwMode="auto">
          <a:xfrm>
            <a:off x="5791200" y="5481638"/>
            <a:ext cx="0" cy="76200"/>
          </a:xfrm>
          <a:prstGeom prst="line">
            <a:avLst/>
          </a:prstGeom>
          <a:noFill/>
          <a:ln w="9525">
            <a:solidFill>
              <a:schemeClr val="tx1"/>
            </a:solidFill>
            <a:round/>
            <a:headEnd/>
            <a:tailEnd/>
          </a:ln>
          <a:effectLst/>
        </p:spPr>
        <p:txBody>
          <a:bodyPr/>
          <a:lstStyle/>
          <a:p>
            <a:endParaRPr lang="en-US"/>
          </a:p>
        </p:txBody>
      </p:sp>
      <p:sp>
        <p:nvSpPr>
          <p:cNvPr id="10268" name="Line 28"/>
          <p:cNvSpPr>
            <a:spLocks noChangeShapeType="1"/>
          </p:cNvSpPr>
          <p:nvPr/>
        </p:nvSpPr>
        <p:spPr bwMode="auto">
          <a:xfrm>
            <a:off x="6096000" y="5481638"/>
            <a:ext cx="0" cy="76200"/>
          </a:xfrm>
          <a:prstGeom prst="line">
            <a:avLst/>
          </a:prstGeom>
          <a:noFill/>
          <a:ln w="9525">
            <a:solidFill>
              <a:schemeClr val="tx1"/>
            </a:solidFill>
            <a:round/>
            <a:headEnd/>
            <a:tailEnd/>
          </a:ln>
          <a:effectLst/>
        </p:spPr>
        <p:txBody>
          <a:bodyPr/>
          <a:lstStyle/>
          <a:p>
            <a:endParaRPr lang="en-US"/>
          </a:p>
        </p:txBody>
      </p:sp>
      <p:sp>
        <p:nvSpPr>
          <p:cNvPr id="10269" name="Line 29"/>
          <p:cNvSpPr>
            <a:spLocks noChangeShapeType="1"/>
          </p:cNvSpPr>
          <p:nvPr/>
        </p:nvSpPr>
        <p:spPr bwMode="auto">
          <a:xfrm>
            <a:off x="6400800" y="5481638"/>
            <a:ext cx="0" cy="76200"/>
          </a:xfrm>
          <a:prstGeom prst="line">
            <a:avLst/>
          </a:prstGeom>
          <a:noFill/>
          <a:ln w="9525">
            <a:solidFill>
              <a:schemeClr val="tx1"/>
            </a:solidFill>
            <a:round/>
            <a:headEnd/>
            <a:tailEnd/>
          </a:ln>
          <a:effectLst/>
        </p:spPr>
        <p:txBody>
          <a:bodyPr/>
          <a:lstStyle/>
          <a:p>
            <a:endParaRPr lang="en-US"/>
          </a:p>
        </p:txBody>
      </p:sp>
      <p:sp>
        <p:nvSpPr>
          <p:cNvPr id="10270" name="Line 30"/>
          <p:cNvSpPr>
            <a:spLocks noChangeShapeType="1"/>
          </p:cNvSpPr>
          <p:nvPr/>
        </p:nvSpPr>
        <p:spPr bwMode="auto">
          <a:xfrm>
            <a:off x="6705600" y="5481638"/>
            <a:ext cx="0" cy="76200"/>
          </a:xfrm>
          <a:prstGeom prst="line">
            <a:avLst/>
          </a:prstGeom>
          <a:noFill/>
          <a:ln w="9525">
            <a:solidFill>
              <a:schemeClr val="tx1"/>
            </a:solidFill>
            <a:round/>
            <a:headEnd/>
            <a:tailEnd/>
          </a:ln>
          <a:effectLst/>
        </p:spPr>
        <p:txBody>
          <a:bodyPr/>
          <a:lstStyle/>
          <a:p>
            <a:endParaRPr lang="en-US"/>
          </a:p>
        </p:txBody>
      </p:sp>
      <p:sp>
        <p:nvSpPr>
          <p:cNvPr id="10271" name="Line 31"/>
          <p:cNvSpPr>
            <a:spLocks noChangeShapeType="1"/>
          </p:cNvSpPr>
          <p:nvPr/>
        </p:nvSpPr>
        <p:spPr bwMode="auto">
          <a:xfrm>
            <a:off x="7010400" y="5481638"/>
            <a:ext cx="0" cy="76200"/>
          </a:xfrm>
          <a:prstGeom prst="line">
            <a:avLst/>
          </a:prstGeom>
          <a:noFill/>
          <a:ln w="9525">
            <a:solidFill>
              <a:schemeClr val="tx1"/>
            </a:solidFill>
            <a:round/>
            <a:headEnd/>
            <a:tailEnd/>
          </a:ln>
          <a:effectLst/>
        </p:spPr>
        <p:txBody>
          <a:bodyPr/>
          <a:lstStyle/>
          <a:p>
            <a:endParaRPr lang="en-US"/>
          </a:p>
        </p:txBody>
      </p:sp>
      <p:sp>
        <p:nvSpPr>
          <p:cNvPr id="10272" name="Line 32"/>
          <p:cNvSpPr>
            <a:spLocks noChangeShapeType="1"/>
          </p:cNvSpPr>
          <p:nvPr/>
        </p:nvSpPr>
        <p:spPr bwMode="auto">
          <a:xfrm>
            <a:off x="7315200" y="5481638"/>
            <a:ext cx="0" cy="76200"/>
          </a:xfrm>
          <a:prstGeom prst="line">
            <a:avLst/>
          </a:prstGeom>
          <a:noFill/>
          <a:ln w="9525">
            <a:solidFill>
              <a:schemeClr val="tx1"/>
            </a:solidFill>
            <a:round/>
            <a:headEnd/>
            <a:tailEnd/>
          </a:ln>
          <a:effectLst/>
        </p:spPr>
        <p:txBody>
          <a:bodyPr/>
          <a:lstStyle/>
          <a:p>
            <a:endParaRPr lang="en-US"/>
          </a:p>
        </p:txBody>
      </p:sp>
      <p:sp>
        <p:nvSpPr>
          <p:cNvPr id="10273" name="Line 33"/>
          <p:cNvSpPr>
            <a:spLocks noChangeShapeType="1"/>
          </p:cNvSpPr>
          <p:nvPr/>
        </p:nvSpPr>
        <p:spPr bwMode="auto">
          <a:xfrm>
            <a:off x="7620000" y="5481638"/>
            <a:ext cx="0" cy="76200"/>
          </a:xfrm>
          <a:prstGeom prst="line">
            <a:avLst/>
          </a:prstGeom>
          <a:noFill/>
          <a:ln w="9525">
            <a:solidFill>
              <a:schemeClr val="tx1"/>
            </a:solidFill>
            <a:round/>
            <a:headEnd/>
            <a:tailEnd/>
          </a:ln>
          <a:effectLst/>
        </p:spPr>
        <p:txBody>
          <a:bodyPr/>
          <a:lstStyle/>
          <a:p>
            <a:endParaRPr lang="en-US"/>
          </a:p>
        </p:txBody>
      </p:sp>
      <p:sp>
        <p:nvSpPr>
          <p:cNvPr id="10274" name="Line 34"/>
          <p:cNvSpPr>
            <a:spLocks noChangeShapeType="1"/>
          </p:cNvSpPr>
          <p:nvPr/>
        </p:nvSpPr>
        <p:spPr bwMode="auto">
          <a:xfrm>
            <a:off x="7924800" y="5481638"/>
            <a:ext cx="0" cy="76200"/>
          </a:xfrm>
          <a:prstGeom prst="line">
            <a:avLst/>
          </a:prstGeom>
          <a:noFill/>
          <a:ln w="9525">
            <a:solidFill>
              <a:schemeClr val="tx1"/>
            </a:solidFill>
            <a:round/>
            <a:headEnd/>
            <a:tailEnd/>
          </a:ln>
          <a:effectLst/>
        </p:spPr>
        <p:txBody>
          <a:bodyPr/>
          <a:lstStyle/>
          <a:p>
            <a:endParaRPr lang="en-US"/>
          </a:p>
        </p:txBody>
      </p:sp>
      <p:sp>
        <p:nvSpPr>
          <p:cNvPr id="10275" name="Line 35"/>
          <p:cNvSpPr>
            <a:spLocks noChangeShapeType="1"/>
          </p:cNvSpPr>
          <p:nvPr/>
        </p:nvSpPr>
        <p:spPr bwMode="auto">
          <a:xfrm>
            <a:off x="8229600" y="5481638"/>
            <a:ext cx="0" cy="76200"/>
          </a:xfrm>
          <a:prstGeom prst="line">
            <a:avLst/>
          </a:prstGeom>
          <a:noFill/>
          <a:ln w="9525">
            <a:solidFill>
              <a:schemeClr val="tx1"/>
            </a:solidFill>
            <a:round/>
            <a:headEnd/>
            <a:tailEnd/>
          </a:ln>
          <a:effectLst/>
        </p:spPr>
        <p:txBody>
          <a:bodyPr/>
          <a:lstStyle/>
          <a:p>
            <a:endParaRPr lang="en-US"/>
          </a:p>
        </p:txBody>
      </p:sp>
      <p:sp>
        <p:nvSpPr>
          <p:cNvPr id="10276" name="Line 36"/>
          <p:cNvSpPr>
            <a:spLocks noChangeShapeType="1"/>
          </p:cNvSpPr>
          <p:nvPr/>
        </p:nvSpPr>
        <p:spPr bwMode="auto">
          <a:xfrm>
            <a:off x="8534400" y="5481638"/>
            <a:ext cx="0" cy="76200"/>
          </a:xfrm>
          <a:prstGeom prst="line">
            <a:avLst/>
          </a:prstGeom>
          <a:noFill/>
          <a:ln w="9525">
            <a:solidFill>
              <a:schemeClr val="tx1"/>
            </a:solidFill>
            <a:round/>
            <a:headEnd/>
            <a:tailEnd/>
          </a:ln>
          <a:effectLst/>
        </p:spPr>
        <p:txBody>
          <a:bodyPr/>
          <a:lstStyle/>
          <a:p>
            <a:endParaRPr lang="en-US"/>
          </a:p>
        </p:txBody>
      </p:sp>
      <p:sp>
        <p:nvSpPr>
          <p:cNvPr id="10277" name="Line 37"/>
          <p:cNvSpPr>
            <a:spLocks noChangeShapeType="1"/>
          </p:cNvSpPr>
          <p:nvPr/>
        </p:nvSpPr>
        <p:spPr bwMode="auto">
          <a:xfrm>
            <a:off x="8839200" y="5481638"/>
            <a:ext cx="0" cy="76200"/>
          </a:xfrm>
          <a:prstGeom prst="line">
            <a:avLst/>
          </a:prstGeom>
          <a:noFill/>
          <a:ln w="9525">
            <a:solidFill>
              <a:schemeClr val="tx1"/>
            </a:solidFill>
            <a:round/>
            <a:headEnd/>
            <a:tailEnd/>
          </a:ln>
          <a:effectLst/>
        </p:spPr>
        <p:txBody>
          <a:bodyPr/>
          <a:lstStyle/>
          <a:p>
            <a:endParaRPr lang="en-US"/>
          </a:p>
        </p:txBody>
      </p:sp>
      <p:sp>
        <p:nvSpPr>
          <p:cNvPr id="10278" name="Text Box 38"/>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0279" name="AutoShape 39"/>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0280" name="Text Box 40"/>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0281" name="AutoShape 41"/>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82" name="Text Box 42"/>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0283" name="Text Box 43"/>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0284" name="Text Box 44"/>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0285" name="Text Box 45"/>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0286" name="AutoShape 46"/>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87" name="AutoShape 47"/>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88" name="Text Box 48"/>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0289" name="Text Box 49"/>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0290" name="Text Box 50"/>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0291" name="Text Box 51"/>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0292" name="Text Box 52"/>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0293" name="AutoShape 53"/>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94" name="Text Box 54"/>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0295" name="AutoShape 55"/>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96" name="Text Box 56"/>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0297" name="Text Box 57"/>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0298" name="Text Box 58"/>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10299" name="AutoShape 59"/>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300" name="Text Box 60"/>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0301" name="Line 61"/>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2" name="Line 62"/>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3" name="Line 63"/>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4" name="Line 64"/>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5" name="Line 65"/>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6" name="Line 66"/>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7" name="Line 67"/>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8" name="Line 68"/>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9" name="Line 69"/>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0" name="Line 70"/>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1" name="Line 71"/>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2" name="Line 72"/>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3" name="Line 73"/>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4" name="Line 74"/>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5" name="Line 75"/>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7" name="Text Box 77"/>
          <p:cNvSpPr txBox="1">
            <a:spLocks noChangeArrowheads="1"/>
          </p:cNvSpPr>
          <p:nvPr/>
        </p:nvSpPr>
        <p:spPr bwMode="auto">
          <a:xfrm>
            <a:off x="179388" y="5578475"/>
            <a:ext cx="9155112" cy="214313"/>
          </a:xfrm>
          <a:prstGeom prst="rect">
            <a:avLst/>
          </a:prstGeom>
          <a:noFill/>
          <a:ln w="9525">
            <a:noFill/>
            <a:miter lim="800000"/>
            <a:headEnd/>
            <a:tailEnd/>
          </a:ln>
          <a:effectLst/>
        </p:spPr>
        <p:txBody>
          <a:bodyPr>
            <a:spAutoFit/>
          </a:bodyPr>
          <a:lstStyle/>
          <a:p>
            <a:r>
              <a:rPr lang="en-US" sz="800"/>
              <a:t>1        2         3        4         5         6        7         8         9        10       11      12       13       14      15       16      17       18       19      20       21       22      23       24       25      26       27      28       29     30</a:t>
            </a:r>
          </a:p>
        </p:txBody>
      </p:sp>
      <p:sp>
        <p:nvSpPr>
          <p:cNvPr id="10318" name="Text Box 78"/>
          <p:cNvSpPr txBox="1">
            <a:spLocks noChangeArrowheads="1"/>
          </p:cNvSpPr>
          <p:nvPr/>
        </p:nvSpPr>
        <p:spPr bwMode="auto">
          <a:xfrm>
            <a:off x="2438400" y="2209800"/>
            <a:ext cx="609600" cy="482600"/>
          </a:xfrm>
          <a:prstGeom prst="rect">
            <a:avLst/>
          </a:prstGeom>
          <a:solidFill>
            <a:schemeClr val="accent1"/>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0319" name="Text Box 79"/>
          <p:cNvSpPr txBox="1">
            <a:spLocks noChangeArrowheads="1"/>
          </p:cNvSpPr>
          <p:nvPr/>
        </p:nvSpPr>
        <p:spPr bwMode="auto">
          <a:xfrm>
            <a:off x="3048000" y="3200400"/>
            <a:ext cx="3048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10321" name="Text Box 81"/>
          <p:cNvSpPr txBox="1">
            <a:spLocks noChangeArrowheads="1"/>
          </p:cNvSpPr>
          <p:nvPr/>
        </p:nvSpPr>
        <p:spPr bwMode="auto">
          <a:xfrm>
            <a:off x="6096000" y="3200400"/>
            <a:ext cx="762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10323" name="Text Box 83"/>
          <p:cNvSpPr txBox="1">
            <a:spLocks noChangeArrowheads="1"/>
          </p:cNvSpPr>
          <p:nvPr/>
        </p:nvSpPr>
        <p:spPr bwMode="auto">
          <a:xfrm>
            <a:off x="8839200" y="3200400"/>
            <a:ext cx="3048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10325" name="Text Box 85"/>
          <p:cNvSpPr txBox="1">
            <a:spLocks noChangeArrowheads="1"/>
          </p:cNvSpPr>
          <p:nvPr/>
        </p:nvSpPr>
        <p:spPr bwMode="auto">
          <a:xfrm>
            <a:off x="1" y="36513"/>
            <a:ext cx="9143999" cy="830997"/>
          </a:xfrm>
          <a:prstGeom prst="rect">
            <a:avLst/>
          </a:prstGeom>
          <a:noFill/>
          <a:ln w="9525">
            <a:noFill/>
            <a:miter lim="800000"/>
            <a:headEnd/>
            <a:tailEnd/>
          </a:ln>
          <a:effectLst/>
        </p:spPr>
        <p:txBody>
          <a:bodyPr wrap="square">
            <a:spAutoFit/>
          </a:bodyPr>
          <a:lstStyle/>
          <a:p>
            <a:r>
              <a:rPr lang="en-US" sz="2400" dirty="0">
                <a:latin typeface="Impact" pitchFamily="34" charset="0"/>
              </a:rPr>
              <a:t>Part (b2): theoretical flow time when buying a large oven with 2 </a:t>
            </a:r>
            <a:r>
              <a:rPr lang="en-US" sz="2400" dirty="0" err="1">
                <a:latin typeface="Impact" pitchFamily="34" charset="0"/>
              </a:rPr>
              <a:t>doz</a:t>
            </a:r>
            <a:r>
              <a:rPr lang="en-US" sz="2400" dirty="0">
                <a:latin typeface="Impact" pitchFamily="34" charset="0"/>
              </a:rPr>
              <a:t> capacity </a:t>
            </a:r>
          </a:p>
        </p:txBody>
      </p:sp>
      <p:sp>
        <p:nvSpPr>
          <p:cNvPr id="10327" name="Text Box 87"/>
          <p:cNvSpPr txBox="1">
            <a:spLocks noChangeArrowheads="1"/>
          </p:cNvSpPr>
          <p:nvPr/>
        </p:nvSpPr>
        <p:spPr bwMode="auto">
          <a:xfrm>
            <a:off x="231775" y="6113463"/>
            <a:ext cx="5403850" cy="366712"/>
          </a:xfrm>
          <a:prstGeom prst="rect">
            <a:avLst/>
          </a:prstGeom>
          <a:noFill/>
          <a:ln w="9525">
            <a:noFill/>
            <a:miter lim="800000"/>
            <a:headEnd/>
            <a:tailEnd/>
          </a:ln>
          <a:effectLst/>
        </p:spPr>
        <p:txBody>
          <a:bodyPr wrap="none">
            <a:spAutoFit/>
          </a:bodyPr>
          <a:lstStyle/>
          <a:p>
            <a:r>
              <a:rPr lang="en-US"/>
              <a:t>We do not need CPM since activities are sequential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327"/>
                                        </p:tgtEl>
                                        <p:attrNameLst>
                                          <p:attrName>style.visibility</p:attrName>
                                        </p:attrNameLst>
                                      </p:cBhvr>
                                      <p:to>
                                        <p:strVal val="visible"/>
                                      </p:to>
                                    </p:set>
                                    <p:animEffect transition="in" filter="dissolve">
                                      <p:cBhvr>
                                        <p:cTn id="7" dur="500"/>
                                        <p:tgtEl>
                                          <p:spTgt spid="10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2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2225675"/>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1267" name="Text Box 3"/>
          <p:cNvSpPr txBox="1">
            <a:spLocks noChangeArrowheads="1"/>
          </p:cNvSpPr>
          <p:nvPr/>
        </p:nvSpPr>
        <p:spPr bwMode="auto">
          <a:xfrm>
            <a:off x="1828800" y="2225675"/>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1268" name="Text Box 4"/>
          <p:cNvSpPr txBox="1">
            <a:spLocks noChangeArrowheads="1"/>
          </p:cNvSpPr>
          <p:nvPr/>
        </p:nvSpPr>
        <p:spPr bwMode="auto">
          <a:xfrm>
            <a:off x="4572000" y="4714875"/>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1269" name="Text Box 5"/>
          <p:cNvSpPr txBox="1">
            <a:spLocks noChangeArrowheads="1"/>
          </p:cNvSpPr>
          <p:nvPr/>
        </p:nvSpPr>
        <p:spPr bwMode="auto">
          <a:xfrm>
            <a:off x="2743200" y="3876675"/>
            <a:ext cx="18288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1270" name="Text Box 6"/>
          <p:cNvSpPr txBox="1">
            <a:spLocks noChangeArrowheads="1"/>
          </p:cNvSpPr>
          <p:nvPr/>
        </p:nvSpPr>
        <p:spPr bwMode="auto">
          <a:xfrm>
            <a:off x="4495800" y="3190875"/>
            <a:ext cx="762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11271" name="Text Box 7"/>
          <p:cNvSpPr txBox="1">
            <a:spLocks noChangeArrowheads="1"/>
          </p:cNvSpPr>
          <p:nvPr/>
        </p:nvSpPr>
        <p:spPr bwMode="auto">
          <a:xfrm>
            <a:off x="6096000" y="3190875"/>
            <a:ext cx="6096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1272" name="Line 8"/>
          <p:cNvSpPr>
            <a:spLocks noChangeShapeType="1"/>
          </p:cNvSpPr>
          <p:nvPr/>
        </p:nvSpPr>
        <p:spPr bwMode="auto">
          <a:xfrm>
            <a:off x="0" y="5578475"/>
            <a:ext cx="9144000" cy="0"/>
          </a:xfrm>
          <a:prstGeom prst="line">
            <a:avLst/>
          </a:prstGeom>
          <a:noFill/>
          <a:ln w="9525">
            <a:solidFill>
              <a:schemeClr val="tx1"/>
            </a:solidFill>
            <a:round/>
            <a:headEnd/>
            <a:tailEnd type="triangle" w="med" len="med"/>
          </a:ln>
          <a:effectLst/>
        </p:spPr>
        <p:txBody>
          <a:bodyPr/>
          <a:lstStyle/>
          <a:p>
            <a:endParaRPr lang="en-US"/>
          </a:p>
        </p:txBody>
      </p:sp>
      <p:sp>
        <p:nvSpPr>
          <p:cNvPr id="11273" name="Line 9"/>
          <p:cNvSpPr>
            <a:spLocks noChangeShapeType="1"/>
          </p:cNvSpPr>
          <p:nvPr/>
        </p:nvSpPr>
        <p:spPr bwMode="auto">
          <a:xfrm>
            <a:off x="304800" y="5578475"/>
            <a:ext cx="0" cy="76200"/>
          </a:xfrm>
          <a:prstGeom prst="line">
            <a:avLst/>
          </a:prstGeom>
          <a:noFill/>
          <a:ln w="9525">
            <a:solidFill>
              <a:schemeClr val="tx1"/>
            </a:solidFill>
            <a:round/>
            <a:headEnd/>
            <a:tailEnd/>
          </a:ln>
          <a:effectLst/>
        </p:spPr>
        <p:txBody>
          <a:bodyPr/>
          <a:lstStyle/>
          <a:p>
            <a:endParaRPr lang="en-US"/>
          </a:p>
        </p:txBody>
      </p:sp>
      <p:sp>
        <p:nvSpPr>
          <p:cNvPr id="11274" name="Line 10"/>
          <p:cNvSpPr>
            <a:spLocks noChangeShapeType="1"/>
          </p:cNvSpPr>
          <p:nvPr/>
        </p:nvSpPr>
        <p:spPr bwMode="auto">
          <a:xfrm>
            <a:off x="609600" y="5578475"/>
            <a:ext cx="0" cy="76200"/>
          </a:xfrm>
          <a:prstGeom prst="line">
            <a:avLst/>
          </a:prstGeom>
          <a:noFill/>
          <a:ln w="9525">
            <a:solidFill>
              <a:schemeClr val="tx1"/>
            </a:solidFill>
            <a:round/>
            <a:headEnd/>
            <a:tailEnd/>
          </a:ln>
          <a:effectLst/>
        </p:spPr>
        <p:txBody>
          <a:bodyPr/>
          <a:lstStyle/>
          <a:p>
            <a:endParaRPr lang="en-US"/>
          </a:p>
        </p:txBody>
      </p:sp>
      <p:sp>
        <p:nvSpPr>
          <p:cNvPr id="11275" name="Line 11"/>
          <p:cNvSpPr>
            <a:spLocks noChangeShapeType="1"/>
          </p:cNvSpPr>
          <p:nvPr/>
        </p:nvSpPr>
        <p:spPr bwMode="auto">
          <a:xfrm>
            <a:off x="914400" y="5578475"/>
            <a:ext cx="0" cy="76200"/>
          </a:xfrm>
          <a:prstGeom prst="line">
            <a:avLst/>
          </a:prstGeom>
          <a:noFill/>
          <a:ln w="9525">
            <a:solidFill>
              <a:schemeClr val="tx1"/>
            </a:solidFill>
            <a:round/>
            <a:headEnd/>
            <a:tailEnd/>
          </a:ln>
          <a:effectLst/>
        </p:spPr>
        <p:txBody>
          <a:bodyPr/>
          <a:lstStyle/>
          <a:p>
            <a:endParaRPr lang="en-US"/>
          </a:p>
        </p:txBody>
      </p:sp>
      <p:sp>
        <p:nvSpPr>
          <p:cNvPr id="11276" name="Line 12"/>
          <p:cNvSpPr>
            <a:spLocks noChangeShapeType="1"/>
          </p:cNvSpPr>
          <p:nvPr/>
        </p:nvSpPr>
        <p:spPr bwMode="auto">
          <a:xfrm>
            <a:off x="1219200" y="5578475"/>
            <a:ext cx="0" cy="76200"/>
          </a:xfrm>
          <a:prstGeom prst="line">
            <a:avLst/>
          </a:prstGeom>
          <a:noFill/>
          <a:ln w="9525">
            <a:solidFill>
              <a:schemeClr val="tx1"/>
            </a:solidFill>
            <a:round/>
            <a:headEnd/>
            <a:tailEnd/>
          </a:ln>
          <a:effectLst/>
        </p:spPr>
        <p:txBody>
          <a:bodyPr/>
          <a:lstStyle/>
          <a:p>
            <a:endParaRPr lang="en-US"/>
          </a:p>
        </p:txBody>
      </p:sp>
      <p:sp>
        <p:nvSpPr>
          <p:cNvPr id="11277" name="Line 13"/>
          <p:cNvSpPr>
            <a:spLocks noChangeShapeType="1"/>
          </p:cNvSpPr>
          <p:nvPr/>
        </p:nvSpPr>
        <p:spPr bwMode="auto">
          <a:xfrm>
            <a:off x="1524000" y="5578475"/>
            <a:ext cx="0" cy="76200"/>
          </a:xfrm>
          <a:prstGeom prst="line">
            <a:avLst/>
          </a:prstGeom>
          <a:noFill/>
          <a:ln w="9525">
            <a:solidFill>
              <a:schemeClr val="tx1"/>
            </a:solidFill>
            <a:round/>
            <a:headEnd/>
            <a:tailEnd/>
          </a:ln>
          <a:effectLst/>
        </p:spPr>
        <p:txBody>
          <a:bodyPr/>
          <a:lstStyle/>
          <a:p>
            <a:endParaRPr lang="en-US"/>
          </a:p>
        </p:txBody>
      </p:sp>
      <p:sp>
        <p:nvSpPr>
          <p:cNvPr id="11278" name="Line 14"/>
          <p:cNvSpPr>
            <a:spLocks noChangeShapeType="1"/>
          </p:cNvSpPr>
          <p:nvPr/>
        </p:nvSpPr>
        <p:spPr bwMode="auto">
          <a:xfrm>
            <a:off x="1828800" y="5578475"/>
            <a:ext cx="0" cy="76200"/>
          </a:xfrm>
          <a:prstGeom prst="line">
            <a:avLst/>
          </a:prstGeom>
          <a:noFill/>
          <a:ln w="9525">
            <a:solidFill>
              <a:schemeClr val="tx1"/>
            </a:solidFill>
            <a:round/>
            <a:headEnd/>
            <a:tailEnd/>
          </a:ln>
          <a:effectLst/>
        </p:spPr>
        <p:txBody>
          <a:bodyPr/>
          <a:lstStyle/>
          <a:p>
            <a:endParaRPr lang="en-US"/>
          </a:p>
        </p:txBody>
      </p:sp>
      <p:sp>
        <p:nvSpPr>
          <p:cNvPr id="11279" name="Line 15"/>
          <p:cNvSpPr>
            <a:spLocks noChangeShapeType="1"/>
          </p:cNvSpPr>
          <p:nvPr/>
        </p:nvSpPr>
        <p:spPr bwMode="auto">
          <a:xfrm>
            <a:off x="2133600" y="5578475"/>
            <a:ext cx="0" cy="76200"/>
          </a:xfrm>
          <a:prstGeom prst="line">
            <a:avLst/>
          </a:prstGeom>
          <a:noFill/>
          <a:ln w="9525">
            <a:solidFill>
              <a:schemeClr val="tx1"/>
            </a:solidFill>
            <a:round/>
            <a:headEnd/>
            <a:tailEnd/>
          </a:ln>
          <a:effectLst/>
        </p:spPr>
        <p:txBody>
          <a:bodyPr/>
          <a:lstStyle/>
          <a:p>
            <a:endParaRPr lang="en-US"/>
          </a:p>
        </p:txBody>
      </p:sp>
      <p:sp>
        <p:nvSpPr>
          <p:cNvPr id="11280" name="Line 16"/>
          <p:cNvSpPr>
            <a:spLocks noChangeShapeType="1"/>
          </p:cNvSpPr>
          <p:nvPr/>
        </p:nvSpPr>
        <p:spPr bwMode="auto">
          <a:xfrm>
            <a:off x="2438400" y="5578475"/>
            <a:ext cx="0" cy="76200"/>
          </a:xfrm>
          <a:prstGeom prst="line">
            <a:avLst/>
          </a:prstGeom>
          <a:noFill/>
          <a:ln w="9525">
            <a:solidFill>
              <a:schemeClr val="tx1"/>
            </a:solidFill>
            <a:round/>
            <a:headEnd/>
            <a:tailEnd/>
          </a:ln>
          <a:effectLst/>
        </p:spPr>
        <p:txBody>
          <a:bodyPr/>
          <a:lstStyle/>
          <a:p>
            <a:endParaRPr lang="en-US"/>
          </a:p>
        </p:txBody>
      </p:sp>
      <p:sp>
        <p:nvSpPr>
          <p:cNvPr id="11281" name="Line 17"/>
          <p:cNvSpPr>
            <a:spLocks noChangeShapeType="1"/>
          </p:cNvSpPr>
          <p:nvPr/>
        </p:nvSpPr>
        <p:spPr bwMode="auto">
          <a:xfrm>
            <a:off x="2743200" y="5578475"/>
            <a:ext cx="0" cy="76200"/>
          </a:xfrm>
          <a:prstGeom prst="line">
            <a:avLst/>
          </a:prstGeom>
          <a:noFill/>
          <a:ln w="9525">
            <a:solidFill>
              <a:schemeClr val="tx1"/>
            </a:solidFill>
            <a:round/>
            <a:headEnd/>
            <a:tailEnd/>
          </a:ln>
          <a:effectLst/>
        </p:spPr>
        <p:txBody>
          <a:bodyPr/>
          <a:lstStyle/>
          <a:p>
            <a:endParaRPr lang="en-US"/>
          </a:p>
        </p:txBody>
      </p:sp>
      <p:sp>
        <p:nvSpPr>
          <p:cNvPr id="11282" name="Line 18"/>
          <p:cNvSpPr>
            <a:spLocks noChangeShapeType="1"/>
          </p:cNvSpPr>
          <p:nvPr/>
        </p:nvSpPr>
        <p:spPr bwMode="auto">
          <a:xfrm>
            <a:off x="3048000" y="5578475"/>
            <a:ext cx="0" cy="76200"/>
          </a:xfrm>
          <a:prstGeom prst="line">
            <a:avLst/>
          </a:prstGeom>
          <a:noFill/>
          <a:ln w="9525">
            <a:solidFill>
              <a:schemeClr val="tx1"/>
            </a:solidFill>
            <a:round/>
            <a:headEnd/>
            <a:tailEnd/>
          </a:ln>
          <a:effectLst/>
        </p:spPr>
        <p:txBody>
          <a:bodyPr/>
          <a:lstStyle/>
          <a:p>
            <a:endParaRPr lang="en-US"/>
          </a:p>
        </p:txBody>
      </p:sp>
      <p:sp>
        <p:nvSpPr>
          <p:cNvPr id="11283" name="Line 19"/>
          <p:cNvSpPr>
            <a:spLocks noChangeShapeType="1"/>
          </p:cNvSpPr>
          <p:nvPr/>
        </p:nvSpPr>
        <p:spPr bwMode="auto">
          <a:xfrm>
            <a:off x="3352800" y="5578475"/>
            <a:ext cx="0" cy="76200"/>
          </a:xfrm>
          <a:prstGeom prst="line">
            <a:avLst/>
          </a:prstGeom>
          <a:noFill/>
          <a:ln w="9525">
            <a:solidFill>
              <a:schemeClr val="tx1"/>
            </a:solidFill>
            <a:round/>
            <a:headEnd/>
            <a:tailEnd/>
          </a:ln>
          <a:effectLst/>
        </p:spPr>
        <p:txBody>
          <a:bodyPr/>
          <a:lstStyle/>
          <a:p>
            <a:endParaRPr lang="en-US"/>
          </a:p>
        </p:txBody>
      </p:sp>
      <p:sp>
        <p:nvSpPr>
          <p:cNvPr id="11284" name="Line 20"/>
          <p:cNvSpPr>
            <a:spLocks noChangeShapeType="1"/>
          </p:cNvSpPr>
          <p:nvPr/>
        </p:nvSpPr>
        <p:spPr bwMode="auto">
          <a:xfrm>
            <a:off x="3657600" y="5578475"/>
            <a:ext cx="0" cy="76200"/>
          </a:xfrm>
          <a:prstGeom prst="line">
            <a:avLst/>
          </a:prstGeom>
          <a:noFill/>
          <a:ln w="9525">
            <a:solidFill>
              <a:schemeClr val="tx1"/>
            </a:solidFill>
            <a:round/>
            <a:headEnd/>
            <a:tailEnd/>
          </a:ln>
          <a:effectLst/>
        </p:spPr>
        <p:txBody>
          <a:bodyPr/>
          <a:lstStyle/>
          <a:p>
            <a:endParaRPr lang="en-US"/>
          </a:p>
        </p:txBody>
      </p:sp>
      <p:sp>
        <p:nvSpPr>
          <p:cNvPr id="11285" name="Line 21"/>
          <p:cNvSpPr>
            <a:spLocks noChangeShapeType="1"/>
          </p:cNvSpPr>
          <p:nvPr/>
        </p:nvSpPr>
        <p:spPr bwMode="auto">
          <a:xfrm>
            <a:off x="3962400" y="5578475"/>
            <a:ext cx="0" cy="76200"/>
          </a:xfrm>
          <a:prstGeom prst="line">
            <a:avLst/>
          </a:prstGeom>
          <a:noFill/>
          <a:ln w="9525">
            <a:solidFill>
              <a:schemeClr val="tx1"/>
            </a:solidFill>
            <a:round/>
            <a:headEnd/>
            <a:tailEnd/>
          </a:ln>
          <a:effectLst/>
        </p:spPr>
        <p:txBody>
          <a:bodyPr/>
          <a:lstStyle/>
          <a:p>
            <a:endParaRPr lang="en-US"/>
          </a:p>
        </p:txBody>
      </p:sp>
      <p:sp>
        <p:nvSpPr>
          <p:cNvPr id="11286" name="Line 22"/>
          <p:cNvSpPr>
            <a:spLocks noChangeShapeType="1"/>
          </p:cNvSpPr>
          <p:nvPr/>
        </p:nvSpPr>
        <p:spPr bwMode="auto">
          <a:xfrm>
            <a:off x="4267200" y="5578475"/>
            <a:ext cx="0" cy="76200"/>
          </a:xfrm>
          <a:prstGeom prst="line">
            <a:avLst/>
          </a:prstGeom>
          <a:noFill/>
          <a:ln w="9525">
            <a:solidFill>
              <a:schemeClr val="tx1"/>
            </a:solidFill>
            <a:round/>
            <a:headEnd/>
            <a:tailEnd/>
          </a:ln>
          <a:effectLst/>
        </p:spPr>
        <p:txBody>
          <a:bodyPr/>
          <a:lstStyle/>
          <a:p>
            <a:endParaRPr lang="en-US"/>
          </a:p>
        </p:txBody>
      </p:sp>
      <p:sp>
        <p:nvSpPr>
          <p:cNvPr id="11287" name="Line 23"/>
          <p:cNvSpPr>
            <a:spLocks noChangeShapeType="1"/>
          </p:cNvSpPr>
          <p:nvPr/>
        </p:nvSpPr>
        <p:spPr bwMode="auto">
          <a:xfrm>
            <a:off x="4572000" y="5578475"/>
            <a:ext cx="0" cy="76200"/>
          </a:xfrm>
          <a:prstGeom prst="line">
            <a:avLst/>
          </a:prstGeom>
          <a:noFill/>
          <a:ln w="9525">
            <a:solidFill>
              <a:schemeClr val="tx1"/>
            </a:solidFill>
            <a:round/>
            <a:headEnd/>
            <a:tailEnd/>
          </a:ln>
          <a:effectLst/>
        </p:spPr>
        <p:txBody>
          <a:bodyPr/>
          <a:lstStyle/>
          <a:p>
            <a:endParaRPr lang="en-US"/>
          </a:p>
        </p:txBody>
      </p:sp>
      <p:sp>
        <p:nvSpPr>
          <p:cNvPr id="11288" name="Line 24"/>
          <p:cNvSpPr>
            <a:spLocks noChangeShapeType="1"/>
          </p:cNvSpPr>
          <p:nvPr/>
        </p:nvSpPr>
        <p:spPr bwMode="auto">
          <a:xfrm>
            <a:off x="4876800" y="5578475"/>
            <a:ext cx="0" cy="76200"/>
          </a:xfrm>
          <a:prstGeom prst="line">
            <a:avLst/>
          </a:prstGeom>
          <a:noFill/>
          <a:ln w="9525">
            <a:solidFill>
              <a:schemeClr val="tx1"/>
            </a:solidFill>
            <a:round/>
            <a:headEnd/>
            <a:tailEnd/>
          </a:ln>
          <a:effectLst/>
        </p:spPr>
        <p:txBody>
          <a:bodyPr/>
          <a:lstStyle/>
          <a:p>
            <a:endParaRPr lang="en-US"/>
          </a:p>
        </p:txBody>
      </p:sp>
      <p:sp>
        <p:nvSpPr>
          <p:cNvPr id="11289" name="Line 25"/>
          <p:cNvSpPr>
            <a:spLocks noChangeShapeType="1"/>
          </p:cNvSpPr>
          <p:nvPr/>
        </p:nvSpPr>
        <p:spPr bwMode="auto">
          <a:xfrm>
            <a:off x="5181600" y="5578475"/>
            <a:ext cx="0" cy="76200"/>
          </a:xfrm>
          <a:prstGeom prst="line">
            <a:avLst/>
          </a:prstGeom>
          <a:noFill/>
          <a:ln w="9525">
            <a:solidFill>
              <a:schemeClr val="tx1"/>
            </a:solidFill>
            <a:round/>
            <a:headEnd/>
            <a:tailEnd/>
          </a:ln>
          <a:effectLst/>
        </p:spPr>
        <p:txBody>
          <a:bodyPr/>
          <a:lstStyle/>
          <a:p>
            <a:endParaRPr lang="en-US"/>
          </a:p>
        </p:txBody>
      </p:sp>
      <p:sp>
        <p:nvSpPr>
          <p:cNvPr id="11290" name="Line 26"/>
          <p:cNvSpPr>
            <a:spLocks noChangeShapeType="1"/>
          </p:cNvSpPr>
          <p:nvPr/>
        </p:nvSpPr>
        <p:spPr bwMode="auto">
          <a:xfrm>
            <a:off x="5486400" y="5578475"/>
            <a:ext cx="0" cy="76200"/>
          </a:xfrm>
          <a:prstGeom prst="line">
            <a:avLst/>
          </a:prstGeom>
          <a:noFill/>
          <a:ln w="9525">
            <a:solidFill>
              <a:schemeClr val="tx1"/>
            </a:solidFill>
            <a:round/>
            <a:headEnd/>
            <a:tailEnd/>
          </a:ln>
          <a:effectLst/>
        </p:spPr>
        <p:txBody>
          <a:bodyPr/>
          <a:lstStyle/>
          <a:p>
            <a:endParaRPr lang="en-US"/>
          </a:p>
        </p:txBody>
      </p:sp>
      <p:sp>
        <p:nvSpPr>
          <p:cNvPr id="11291" name="Line 27"/>
          <p:cNvSpPr>
            <a:spLocks noChangeShapeType="1"/>
          </p:cNvSpPr>
          <p:nvPr/>
        </p:nvSpPr>
        <p:spPr bwMode="auto">
          <a:xfrm>
            <a:off x="5791200" y="5578475"/>
            <a:ext cx="0" cy="76200"/>
          </a:xfrm>
          <a:prstGeom prst="line">
            <a:avLst/>
          </a:prstGeom>
          <a:noFill/>
          <a:ln w="9525">
            <a:solidFill>
              <a:schemeClr val="tx1"/>
            </a:solidFill>
            <a:round/>
            <a:headEnd/>
            <a:tailEnd/>
          </a:ln>
          <a:effectLst/>
        </p:spPr>
        <p:txBody>
          <a:bodyPr/>
          <a:lstStyle/>
          <a:p>
            <a:endParaRPr lang="en-US"/>
          </a:p>
        </p:txBody>
      </p:sp>
      <p:sp>
        <p:nvSpPr>
          <p:cNvPr id="11292" name="Line 28"/>
          <p:cNvSpPr>
            <a:spLocks noChangeShapeType="1"/>
          </p:cNvSpPr>
          <p:nvPr/>
        </p:nvSpPr>
        <p:spPr bwMode="auto">
          <a:xfrm>
            <a:off x="6096000" y="5578475"/>
            <a:ext cx="0" cy="76200"/>
          </a:xfrm>
          <a:prstGeom prst="line">
            <a:avLst/>
          </a:prstGeom>
          <a:noFill/>
          <a:ln w="9525">
            <a:solidFill>
              <a:schemeClr val="tx1"/>
            </a:solidFill>
            <a:round/>
            <a:headEnd/>
            <a:tailEnd/>
          </a:ln>
          <a:effectLst/>
        </p:spPr>
        <p:txBody>
          <a:bodyPr/>
          <a:lstStyle/>
          <a:p>
            <a:endParaRPr lang="en-US"/>
          </a:p>
        </p:txBody>
      </p:sp>
      <p:sp>
        <p:nvSpPr>
          <p:cNvPr id="11293" name="Line 29"/>
          <p:cNvSpPr>
            <a:spLocks noChangeShapeType="1"/>
          </p:cNvSpPr>
          <p:nvPr/>
        </p:nvSpPr>
        <p:spPr bwMode="auto">
          <a:xfrm>
            <a:off x="6400800" y="5578475"/>
            <a:ext cx="0" cy="76200"/>
          </a:xfrm>
          <a:prstGeom prst="line">
            <a:avLst/>
          </a:prstGeom>
          <a:noFill/>
          <a:ln w="9525">
            <a:solidFill>
              <a:schemeClr val="tx1"/>
            </a:solidFill>
            <a:round/>
            <a:headEnd/>
            <a:tailEnd/>
          </a:ln>
          <a:effectLst/>
        </p:spPr>
        <p:txBody>
          <a:bodyPr/>
          <a:lstStyle/>
          <a:p>
            <a:endParaRPr lang="en-US"/>
          </a:p>
        </p:txBody>
      </p:sp>
      <p:sp>
        <p:nvSpPr>
          <p:cNvPr id="11294" name="Line 30"/>
          <p:cNvSpPr>
            <a:spLocks noChangeShapeType="1"/>
          </p:cNvSpPr>
          <p:nvPr/>
        </p:nvSpPr>
        <p:spPr bwMode="auto">
          <a:xfrm>
            <a:off x="6705600" y="5578475"/>
            <a:ext cx="0" cy="76200"/>
          </a:xfrm>
          <a:prstGeom prst="line">
            <a:avLst/>
          </a:prstGeom>
          <a:noFill/>
          <a:ln w="9525">
            <a:solidFill>
              <a:schemeClr val="tx1"/>
            </a:solidFill>
            <a:round/>
            <a:headEnd/>
            <a:tailEnd/>
          </a:ln>
          <a:effectLst/>
        </p:spPr>
        <p:txBody>
          <a:bodyPr/>
          <a:lstStyle/>
          <a:p>
            <a:endParaRPr lang="en-US"/>
          </a:p>
        </p:txBody>
      </p:sp>
      <p:sp>
        <p:nvSpPr>
          <p:cNvPr id="11295" name="Line 31"/>
          <p:cNvSpPr>
            <a:spLocks noChangeShapeType="1"/>
          </p:cNvSpPr>
          <p:nvPr/>
        </p:nvSpPr>
        <p:spPr bwMode="auto">
          <a:xfrm>
            <a:off x="7010400" y="5578475"/>
            <a:ext cx="0" cy="76200"/>
          </a:xfrm>
          <a:prstGeom prst="line">
            <a:avLst/>
          </a:prstGeom>
          <a:noFill/>
          <a:ln w="9525">
            <a:solidFill>
              <a:schemeClr val="tx1"/>
            </a:solidFill>
            <a:round/>
            <a:headEnd/>
            <a:tailEnd/>
          </a:ln>
          <a:effectLst/>
        </p:spPr>
        <p:txBody>
          <a:bodyPr/>
          <a:lstStyle/>
          <a:p>
            <a:endParaRPr lang="en-US"/>
          </a:p>
        </p:txBody>
      </p:sp>
      <p:sp>
        <p:nvSpPr>
          <p:cNvPr id="11296" name="Line 32"/>
          <p:cNvSpPr>
            <a:spLocks noChangeShapeType="1"/>
          </p:cNvSpPr>
          <p:nvPr/>
        </p:nvSpPr>
        <p:spPr bwMode="auto">
          <a:xfrm>
            <a:off x="7315200" y="5578475"/>
            <a:ext cx="0" cy="76200"/>
          </a:xfrm>
          <a:prstGeom prst="line">
            <a:avLst/>
          </a:prstGeom>
          <a:noFill/>
          <a:ln w="9525">
            <a:solidFill>
              <a:schemeClr val="tx1"/>
            </a:solidFill>
            <a:round/>
            <a:headEnd/>
            <a:tailEnd/>
          </a:ln>
          <a:effectLst/>
        </p:spPr>
        <p:txBody>
          <a:bodyPr/>
          <a:lstStyle/>
          <a:p>
            <a:endParaRPr lang="en-US"/>
          </a:p>
        </p:txBody>
      </p:sp>
      <p:sp>
        <p:nvSpPr>
          <p:cNvPr id="11297" name="Line 33"/>
          <p:cNvSpPr>
            <a:spLocks noChangeShapeType="1"/>
          </p:cNvSpPr>
          <p:nvPr/>
        </p:nvSpPr>
        <p:spPr bwMode="auto">
          <a:xfrm>
            <a:off x="7620000" y="5578475"/>
            <a:ext cx="0" cy="76200"/>
          </a:xfrm>
          <a:prstGeom prst="line">
            <a:avLst/>
          </a:prstGeom>
          <a:noFill/>
          <a:ln w="9525">
            <a:solidFill>
              <a:schemeClr val="tx1"/>
            </a:solidFill>
            <a:round/>
            <a:headEnd/>
            <a:tailEnd/>
          </a:ln>
          <a:effectLst/>
        </p:spPr>
        <p:txBody>
          <a:bodyPr/>
          <a:lstStyle/>
          <a:p>
            <a:endParaRPr lang="en-US"/>
          </a:p>
        </p:txBody>
      </p:sp>
      <p:sp>
        <p:nvSpPr>
          <p:cNvPr id="11298" name="Line 34"/>
          <p:cNvSpPr>
            <a:spLocks noChangeShapeType="1"/>
          </p:cNvSpPr>
          <p:nvPr/>
        </p:nvSpPr>
        <p:spPr bwMode="auto">
          <a:xfrm>
            <a:off x="7924800" y="5578475"/>
            <a:ext cx="0" cy="76200"/>
          </a:xfrm>
          <a:prstGeom prst="line">
            <a:avLst/>
          </a:prstGeom>
          <a:noFill/>
          <a:ln w="9525">
            <a:solidFill>
              <a:schemeClr val="tx1"/>
            </a:solidFill>
            <a:round/>
            <a:headEnd/>
            <a:tailEnd/>
          </a:ln>
          <a:effectLst/>
        </p:spPr>
        <p:txBody>
          <a:bodyPr/>
          <a:lstStyle/>
          <a:p>
            <a:endParaRPr lang="en-US"/>
          </a:p>
        </p:txBody>
      </p:sp>
      <p:sp>
        <p:nvSpPr>
          <p:cNvPr id="11299" name="Line 35"/>
          <p:cNvSpPr>
            <a:spLocks noChangeShapeType="1"/>
          </p:cNvSpPr>
          <p:nvPr/>
        </p:nvSpPr>
        <p:spPr bwMode="auto">
          <a:xfrm>
            <a:off x="8229600" y="5578475"/>
            <a:ext cx="0" cy="76200"/>
          </a:xfrm>
          <a:prstGeom prst="line">
            <a:avLst/>
          </a:prstGeom>
          <a:noFill/>
          <a:ln w="9525">
            <a:solidFill>
              <a:schemeClr val="tx1"/>
            </a:solidFill>
            <a:round/>
            <a:headEnd/>
            <a:tailEnd/>
          </a:ln>
          <a:effectLst/>
        </p:spPr>
        <p:txBody>
          <a:bodyPr/>
          <a:lstStyle/>
          <a:p>
            <a:endParaRPr lang="en-US"/>
          </a:p>
        </p:txBody>
      </p:sp>
      <p:sp>
        <p:nvSpPr>
          <p:cNvPr id="11300" name="Line 36"/>
          <p:cNvSpPr>
            <a:spLocks noChangeShapeType="1"/>
          </p:cNvSpPr>
          <p:nvPr/>
        </p:nvSpPr>
        <p:spPr bwMode="auto">
          <a:xfrm>
            <a:off x="8534400" y="5578475"/>
            <a:ext cx="0" cy="76200"/>
          </a:xfrm>
          <a:prstGeom prst="line">
            <a:avLst/>
          </a:prstGeom>
          <a:noFill/>
          <a:ln w="9525">
            <a:solidFill>
              <a:schemeClr val="tx1"/>
            </a:solidFill>
            <a:round/>
            <a:headEnd/>
            <a:tailEnd/>
          </a:ln>
          <a:effectLst/>
        </p:spPr>
        <p:txBody>
          <a:bodyPr/>
          <a:lstStyle/>
          <a:p>
            <a:endParaRPr lang="en-US"/>
          </a:p>
        </p:txBody>
      </p:sp>
      <p:sp>
        <p:nvSpPr>
          <p:cNvPr id="11301" name="Line 37"/>
          <p:cNvSpPr>
            <a:spLocks noChangeShapeType="1"/>
          </p:cNvSpPr>
          <p:nvPr/>
        </p:nvSpPr>
        <p:spPr bwMode="auto">
          <a:xfrm>
            <a:off x="8839200" y="5578475"/>
            <a:ext cx="0" cy="76200"/>
          </a:xfrm>
          <a:prstGeom prst="line">
            <a:avLst/>
          </a:prstGeom>
          <a:noFill/>
          <a:ln w="9525">
            <a:solidFill>
              <a:schemeClr val="tx1"/>
            </a:solidFill>
            <a:round/>
            <a:headEnd/>
            <a:tailEnd/>
          </a:ln>
          <a:effectLst/>
        </p:spPr>
        <p:txBody>
          <a:bodyPr/>
          <a:lstStyle/>
          <a:p>
            <a:endParaRPr lang="en-US"/>
          </a:p>
        </p:txBody>
      </p:sp>
      <p:sp>
        <p:nvSpPr>
          <p:cNvPr id="11302" name="Text Box 38"/>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1303" name="AutoShape 39"/>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1304" name="Text Box 40"/>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1305" name="AutoShape 41"/>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06" name="Text Box 42"/>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1307" name="Text Box 43"/>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1308" name="Text Box 44"/>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1309" name="Text Box 45"/>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1310" name="AutoShape 46"/>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11" name="AutoShape 47"/>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12" name="Text Box 48"/>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1313" name="Text Box 49"/>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1314" name="Text Box 50"/>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1315" name="Text Box 51"/>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1316" name="Text Box 52"/>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1317" name="AutoShape 53"/>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18" name="Text Box 54"/>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1319" name="AutoShape 55"/>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20" name="Text Box 56"/>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1321" name="Text Box 57"/>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1322" name="Text Box 58"/>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11323" name="AutoShape 59"/>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24" name="Text Box 60"/>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1325" name="Line 61"/>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26" name="Line 62"/>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27" name="Line 63"/>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28" name="Line 64"/>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29" name="Line 65"/>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0" name="Line 66"/>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1" name="Line 67"/>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2" name="Line 68"/>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3" name="Line 69"/>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4" name="Line 70"/>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5" name="Line 71"/>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6" name="Line 72"/>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7" name="Line 73"/>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8" name="Line 74"/>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9" name="Line 75"/>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40" name="Text Box 76"/>
          <p:cNvSpPr txBox="1">
            <a:spLocks noChangeArrowheads="1"/>
          </p:cNvSpPr>
          <p:nvPr/>
        </p:nvSpPr>
        <p:spPr bwMode="auto">
          <a:xfrm>
            <a:off x="2438400" y="3190875"/>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11341" name="Text Box 77"/>
          <p:cNvSpPr txBox="1">
            <a:spLocks noChangeArrowheads="1"/>
          </p:cNvSpPr>
          <p:nvPr/>
        </p:nvSpPr>
        <p:spPr bwMode="auto">
          <a:xfrm>
            <a:off x="179388" y="5661025"/>
            <a:ext cx="9299575" cy="215900"/>
          </a:xfrm>
          <a:prstGeom prst="rect">
            <a:avLst/>
          </a:prstGeom>
          <a:noFill/>
          <a:ln w="9525">
            <a:noFill/>
            <a:miter lim="800000"/>
            <a:headEnd/>
            <a:tailEnd/>
          </a:ln>
          <a:effectLst/>
        </p:spPr>
        <p:txBody>
          <a:bodyPr>
            <a:spAutoFit/>
          </a:bodyPr>
          <a:lstStyle/>
          <a:p>
            <a:r>
              <a:rPr lang="en-US" sz="800"/>
              <a:t>1        2         3        4         5         6        7         8         9        10       11      12       13       14      15       16      17       18       19      20       21       22      23       24       25      26       27      28       29    30</a:t>
            </a:r>
          </a:p>
        </p:txBody>
      </p:sp>
      <p:sp>
        <p:nvSpPr>
          <p:cNvPr id="11342" name="Text Box 78"/>
          <p:cNvSpPr txBox="1">
            <a:spLocks noChangeArrowheads="1"/>
          </p:cNvSpPr>
          <p:nvPr/>
        </p:nvSpPr>
        <p:spPr bwMode="auto">
          <a:xfrm>
            <a:off x="2438400" y="2225675"/>
            <a:ext cx="609600" cy="482600"/>
          </a:xfrm>
          <a:prstGeom prst="rect">
            <a:avLst/>
          </a:prstGeom>
          <a:solidFill>
            <a:schemeClr val="hlink"/>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1343" name="Text Box 79"/>
          <p:cNvSpPr txBox="1">
            <a:spLocks noChangeArrowheads="1"/>
          </p:cNvSpPr>
          <p:nvPr/>
        </p:nvSpPr>
        <p:spPr bwMode="auto">
          <a:xfrm>
            <a:off x="4572000" y="3190875"/>
            <a:ext cx="3048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11344" name="Text Box 80"/>
          <p:cNvSpPr txBox="1">
            <a:spLocks noChangeArrowheads="1"/>
          </p:cNvSpPr>
          <p:nvPr/>
        </p:nvSpPr>
        <p:spPr bwMode="auto">
          <a:xfrm>
            <a:off x="4876800" y="3876675"/>
            <a:ext cx="1828800" cy="482600"/>
          </a:xfrm>
          <a:prstGeom prst="rect">
            <a:avLst/>
          </a:prstGeom>
          <a:solidFill>
            <a:srgbClr val="E9BCB5"/>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1346" name="Text Box 82"/>
          <p:cNvSpPr txBox="1">
            <a:spLocks noChangeArrowheads="1"/>
          </p:cNvSpPr>
          <p:nvPr/>
        </p:nvSpPr>
        <p:spPr bwMode="auto">
          <a:xfrm>
            <a:off x="6705600" y="3190875"/>
            <a:ext cx="762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11348" name="Text Box 84"/>
          <p:cNvSpPr txBox="1">
            <a:spLocks noChangeArrowheads="1"/>
          </p:cNvSpPr>
          <p:nvPr/>
        </p:nvSpPr>
        <p:spPr bwMode="auto">
          <a:xfrm>
            <a:off x="6705600" y="4740275"/>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1349" name="Text Box 85"/>
          <p:cNvSpPr txBox="1">
            <a:spLocks noChangeArrowheads="1"/>
          </p:cNvSpPr>
          <p:nvPr/>
        </p:nvSpPr>
        <p:spPr bwMode="auto">
          <a:xfrm>
            <a:off x="8229600" y="3190875"/>
            <a:ext cx="6096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1350" name="Text Box 86"/>
          <p:cNvSpPr txBox="1">
            <a:spLocks noChangeArrowheads="1"/>
          </p:cNvSpPr>
          <p:nvPr/>
        </p:nvSpPr>
        <p:spPr bwMode="auto">
          <a:xfrm>
            <a:off x="8839200" y="3190875"/>
            <a:ext cx="3048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11351" name="Text Box 87"/>
          <p:cNvSpPr txBox="1">
            <a:spLocks noChangeArrowheads="1"/>
          </p:cNvSpPr>
          <p:nvPr/>
        </p:nvSpPr>
        <p:spPr bwMode="auto">
          <a:xfrm>
            <a:off x="1" y="36513"/>
            <a:ext cx="9144000" cy="830997"/>
          </a:xfrm>
          <a:prstGeom prst="rect">
            <a:avLst/>
          </a:prstGeom>
          <a:noFill/>
          <a:ln w="9525">
            <a:noFill/>
            <a:miter lim="800000"/>
            <a:headEnd/>
            <a:tailEnd/>
          </a:ln>
          <a:effectLst/>
        </p:spPr>
        <p:txBody>
          <a:bodyPr wrap="square">
            <a:spAutoFit/>
          </a:bodyPr>
          <a:lstStyle/>
          <a:p>
            <a:r>
              <a:rPr lang="en-US" sz="2400" dirty="0">
                <a:latin typeface="Impact" pitchFamily="34" charset="0"/>
              </a:rPr>
              <a:t>Part (b3): theoretical flow time when buying a fast oven with 1 </a:t>
            </a:r>
            <a:r>
              <a:rPr lang="en-US" sz="2400" dirty="0" err="1">
                <a:latin typeface="Impact" pitchFamily="34" charset="0"/>
              </a:rPr>
              <a:t>doz</a:t>
            </a:r>
            <a:r>
              <a:rPr lang="en-US" sz="2400" dirty="0">
                <a:latin typeface="Impact" pitchFamily="34" charset="0"/>
              </a:rPr>
              <a:t> capacity </a:t>
            </a:r>
          </a:p>
        </p:txBody>
      </p:sp>
      <p:sp>
        <p:nvSpPr>
          <p:cNvPr id="11353" name="Text Box 89"/>
          <p:cNvSpPr txBox="1">
            <a:spLocks noChangeArrowheads="1"/>
          </p:cNvSpPr>
          <p:nvPr/>
        </p:nvSpPr>
        <p:spPr bwMode="auto">
          <a:xfrm>
            <a:off x="0" y="6057900"/>
            <a:ext cx="8985250" cy="366713"/>
          </a:xfrm>
          <a:prstGeom prst="rect">
            <a:avLst/>
          </a:prstGeom>
          <a:noFill/>
          <a:ln w="9525">
            <a:noFill/>
            <a:miter lim="800000"/>
            <a:headEnd/>
            <a:tailEnd/>
          </a:ln>
          <a:effectLst/>
        </p:spPr>
        <p:txBody>
          <a:bodyPr wrap="none">
            <a:spAutoFit/>
          </a:bodyPr>
          <a:lstStyle/>
          <a:p>
            <a:r>
              <a:rPr lang="en-US"/>
              <a:t>CPM is the same as the CPM for original case, just bake time is 6 min instead of 9 min.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342"/>
                                        </p:tgtEl>
                                        <p:attrNameLst>
                                          <p:attrName>style.visibility</p:attrName>
                                        </p:attrNameLst>
                                      </p:cBhvr>
                                      <p:to>
                                        <p:strVal val="visible"/>
                                      </p:to>
                                    </p:set>
                                    <p:animEffect transition="in" filter="dissolve">
                                      <p:cBhvr>
                                        <p:cTn id="7" dur="500"/>
                                        <p:tgtEl>
                                          <p:spTgt spid="1134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343"/>
                                        </p:tgtEl>
                                        <p:attrNameLst>
                                          <p:attrName>style.visibility</p:attrName>
                                        </p:attrNameLst>
                                      </p:cBhvr>
                                      <p:to>
                                        <p:strVal val="visible"/>
                                      </p:to>
                                    </p:set>
                                    <p:animEffect transition="in" filter="dissolve">
                                      <p:cBhvr>
                                        <p:cTn id="12" dur="500"/>
                                        <p:tgtEl>
                                          <p:spTgt spid="1134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344"/>
                                        </p:tgtEl>
                                        <p:attrNameLst>
                                          <p:attrName>style.visibility</p:attrName>
                                        </p:attrNameLst>
                                      </p:cBhvr>
                                      <p:to>
                                        <p:strVal val="visible"/>
                                      </p:to>
                                    </p:set>
                                    <p:animEffect transition="in" filter="dissolve">
                                      <p:cBhvr>
                                        <p:cTn id="17" dur="500"/>
                                        <p:tgtEl>
                                          <p:spTgt spid="1134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346"/>
                                        </p:tgtEl>
                                        <p:attrNameLst>
                                          <p:attrName>style.visibility</p:attrName>
                                        </p:attrNameLst>
                                      </p:cBhvr>
                                      <p:to>
                                        <p:strVal val="visible"/>
                                      </p:to>
                                    </p:set>
                                    <p:animEffect transition="in" filter="dissolve">
                                      <p:cBhvr>
                                        <p:cTn id="22" dur="500"/>
                                        <p:tgtEl>
                                          <p:spTgt spid="1134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348"/>
                                        </p:tgtEl>
                                        <p:attrNameLst>
                                          <p:attrName>style.visibility</p:attrName>
                                        </p:attrNameLst>
                                      </p:cBhvr>
                                      <p:to>
                                        <p:strVal val="visible"/>
                                      </p:to>
                                    </p:set>
                                    <p:animEffect transition="in" filter="dissolve">
                                      <p:cBhvr>
                                        <p:cTn id="27" dur="500"/>
                                        <p:tgtEl>
                                          <p:spTgt spid="11348"/>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1349"/>
                                        </p:tgtEl>
                                        <p:attrNameLst>
                                          <p:attrName>style.visibility</p:attrName>
                                        </p:attrNameLst>
                                      </p:cBhvr>
                                      <p:to>
                                        <p:strVal val="visible"/>
                                      </p:to>
                                    </p:set>
                                    <p:animEffect transition="in" filter="dissolve">
                                      <p:cBhvr>
                                        <p:cTn id="32" dur="500"/>
                                        <p:tgtEl>
                                          <p:spTgt spid="11349"/>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1350"/>
                                        </p:tgtEl>
                                        <p:attrNameLst>
                                          <p:attrName>style.visibility</p:attrName>
                                        </p:attrNameLst>
                                      </p:cBhvr>
                                      <p:to>
                                        <p:strVal val="visible"/>
                                      </p:to>
                                    </p:set>
                                    <p:animEffect transition="in" filter="dissolve">
                                      <p:cBhvr>
                                        <p:cTn id="37" dur="500"/>
                                        <p:tgtEl>
                                          <p:spTgt spid="11350"/>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1353"/>
                                        </p:tgtEl>
                                        <p:attrNameLst>
                                          <p:attrName>style.visibility</p:attrName>
                                        </p:attrNameLst>
                                      </p:cBhvr>
                                      <p:to>
                                        <p:strVal val="visible"/>
                                      </p:to>
                                    </p:set>
                                    <p:animEffect transition="in" filter="dissolve">
                                      <p:cBhvr>
                                        <p:cTn id="42" dur="500"/>
                                        <p:tgtEl>
                                          <p:spTgt spid="11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42" grpId="0" animBg="1"/>
      <p:bldP spid="11343" grpId="0" animBg="1"/>
      <p:bldP spid="11344" grpId="0" animBg="1"/>
      <p:bldP spid="11346" grpId="0" animBg="1"/>
      <p:bldP spid="11348" grpId="0" animBg="1"/>
      <p:bldP spid="11349" grpId="0" animBg="1"/>
      <p:bldP spid="11350" grpId="0" animBg="1"/>
      <p:bldP spid="1135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0" y="224135"/>
            <a:ext cx="9144000" cy="461665"/>
          </a:xfrm>
          <a:prstGeom prst="rect">
            <a:avLst/>
          </a:prstGeom>
          <a:noFill/>
          <a:ln w="9525">
            <a:noFill/>
            <a:miter lim="800000"/>
            <a:headEnd/>
            <a:tailEnd/>
          </a:ln>
          <a:effectLst/>
        </p:spPr>
        <p:txBody>
          <a:bodyPr wrap="square">
            <a:spAutoFit/>
          </a:bodyPr>
          <a:lstStyle/>
          <a:p>
            <a:r>
              <a:rPr lang="en-US" sz="2400" dirty="0">
                <a:latin typeface="Impact" pitchFamily="34" charset="0"/>
              </a:rPr>
              <a:t>Trade-off Analysis</a:t>
            </a:r>
          </a:p>
        </p:txBody>
      </p:sp>
      <p:sp>
        <p:nvSpPr>
          <p:cNvPr id="12293" name="Text Box 5"/>
          <p:cNvSpPr txBox="1">
            <a:spLocks noChangeArrowheads="1"/>
          </p:cNvSpPr>
          <p:nvPr/>
        </p:nvSpPr>
        <p:spPr bwMode="auto">
          <a:xfrm>
            <a:off x="288925" y="1560513"/>
            <a:ext cx="6666953" cy="2308324"/>
          </a:xfrm>
          <a:prstGeom prst="rect">
            <a:avLst/>
          </a:prstGeom>
          <a:noFill/>
          <a:ln w="9525">
            <a:noFill/>
            <a:miter lim="800000"/>
            <a:headEnd/>
            <a:tailEnd/>
          </a:ln>
          <a:effectLst/>
        </p:spPr>
        <p:txBody>
          <a:bodyPr wrap="none">
            <a:spAutoFit/>
          </a:bodyPr>
          <a:lstStyle/>
          <a:p>
            <a:pPr marL="342900" indent="-342900"/>
            <a:r>
              <a:rPr lang="en-US" dirty="0"/>
              <a:t>No Investment            </a:t>
            </a:r>
            <a:r>
              <a:rPr lang="en-US" dirty="0" smtClean="0"/>
              <a:t> 36</a:t>
            </a:r>
            <a:endParaRPr lang="en-US" dirty="0"/>
          </a:p>
          <a:p>
            <a:pPr marL="342900" indent="-342900"/>
            <a:r>
              <a:rPr lang="en-US" dirty="0"/>
              <a:t>Second  Oven              </a:t>
            </a:r>
            <a:r>
              <a:rPr lang="en-US" dirty="0" smtClean="0"/>
              <a:t>28</a:t>
            </a:r>
            <a:endParaRPr lang="en-US" dirty="0"/>
          </a:p>
          <a:p>
            <a:pPr marL="342900" indent="-342900"/>
            <a:r>
              <a:rPr lang="en-US" dirty="0"/>
              <a:t>Large Oven		</a:t>
            </a:r>
            <a:r>
              <a:rPr lang="en-US" dirty="0" smtClean="0"/>
              <a:t>30</a:t>
            </a:r>
            <a:endParaRPr lang="en-US" dirty="0"/>
          </a:p>
          <a:p>
            <a:pPr marL="342900" indent="-342900"/>
            <a:r>
              <a:rPr lang="en-US" dirty="0"/>
              <a:t>Fast Ovens		30</a:t>
            </a:r>
          </a:p>
          <a:p>
            <a:pPr marL="342900" indent="-342900"/>
            <a:endParaRPr lang="en-US" dirty="0"/>
          </a:p>
          <a:p>
            <a:pPr marL="342900" indent="-342900"/>
            <a:r>
              <a:rPr lang="en-US" dirty="0"/>
              <a:t>The second oven </a:t>
            </a:r>
          </a:p>
          <a:p>
            <a:pPr marL="342900" indent="-342900">
              <a:buFontTx/>
              <a:buAutoNum type="alphaLcParenBoth"/>
            </a:pPr>
            <a:r>
              <a:rPr lang="en-US" dirty="0"/>
              <a:t>leads to the shortest flow time</a:t>
            </a:r>
          </a:p>
          <a:p>
            <a:pPr marL="342900" indent="-342900">
              <a:buFontTx/>
              <a:buAutoNum type="alphaLcParenBoth"/>
            </a:pPr>
            <a:r>
              <a:rPr lang="en-US" dirty="0"/>
              <a:t>Perhaps is cheaper than a large oven or 2 fast ovens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152400" y="1425575"/>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2054" name="AutoShape 6"/>
          <p:cNvSpPr>
            <a:spLocks noChangeArrowheads="1"/>
          </p:cNvSpPr>
          <p:nvPr/>
        </p:nvSpPr>
        <p:spPr bwMode="auto">
          <a:xfrm>
            <a:off x="838200" y="1501775"/>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2055" name="Text Box 7"/>
          <p:cNvSpPr txBox="1">
            <a:spLocks noChangeArrowheads="1"/>
          </p:cNvSpPr>
          <p:nvPr/>
        </p:nvSpPr>
        <p:spPr bwMode="auto">
          <a:xfrm>
            <a:off x="1219200" y="1425575"/>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2056" name="AutoShape 8"/>
          <p:cNvSpPr>
            <a:spLocks noChangeArrowheads="1"/>
          </p:cNvSpPr>
          <p:nvPr/>
        </p:nvSpPr>
        <p:spPr bwMode="auto">
          <a:xfrm>
            <a:off x="1905000" y="1501775"/>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57" name="Text Box 9"/>
          <p:cNvSpPr txBox="1">
            <a:spLocks noChangeArrowheads="1"/>
          </p:cNvSpPr>
          <p:nvPr/>
        </p:nvSpPr>
        <p:spPr bwMode="auto">
          <a:xfrm>
            <a:off x="2286000" y="1425575"/>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2058" name="Text Box 10"/>
          <p:cNvSpPr txBox="1">
            <a:spLocks noChangeArrowheads="1"/>
          </p:cNvSpPr>
          <p:nvPr/>
        </p:nvSpPr>
        <p:spPr bwMode="auto">
          <a:xfrm>
            <a:off x="3352800" y="1425575"/>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2062" name="Text Box 14"/>
          <p:cNvSpPr txBox="1">
            <a:spLocks noChangeArrowheads="1"/>
          </p:cNvSpPr>
          <p:nvPr/>
        </p:nvSpPr>
        <p:spPr bwMode="auto">
          <a:xfrm>
            <a:off x="5791200" y="1425575"/>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2064" name="Text Box 16"/>
          <p:cNvSpPr txBox="1">
            <a:spLocks noChangeArrowheads="1"/>
          </p:cNvSpPr>
          <p:nvPr/>
        </p:nvSpPr>
        <p:spPr bwMode="auto">
          <a:xfrm>
            <a:off x="4419600" y="1425575"/>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2065" name="AutoShape 17"/>
          <p:cNvSpPr>
            <a:spLocks noChangeArrowheads="1"/>
          </p:cNvSpPr>
          <p:nvPr/>
        </p:nvSpPr>
        <p:spPr bwMode="auto">
          <a:xfrm>
            <a:off x="2971800" y="1501775"/>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68" name="AutoShape 20"/>
          <p:cNvSpPr>
            <a:spLocks noChangeArrowheads="1"/>
          </p:cNvSpPr>
          <p:nvPr/>
        </p:nvSpPr>
        <p:spPr bwMode="auto">
          <a:xfrm>
            <a:off x="4038600" y="1501775"/>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69" name="Text Box 21"/>
          <p:cNvSpPr txBox="1">
            <a:spLocks noChangeArrowheads="1"/>
          </p:cNvSpPr>
          <p:nvPr/>
        </p:nvSpPr>
        <p:spPr bwMode="auto">
          <a:xfrm>
            <a:off x="1219200" y="1882775"/>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2070" name="Text Box 22"/>
          <p:cNvSpPr txBox="1">
            <a:spLocks noChangeArrowheads="1"/>
          </p:cNvSpPr>
          <p:nvPr/>
        </p:nvSpPr>
        <p:spPr bwMode="auto">
          <a:xfrm>
            <a:off x="2438400" y="1882775"/>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2071" name="Text Box 23"/>
          <p:cNvSpPr txBox="1">
            <a:spLocks noChangeArrowheads="1"/>
          </p:cNvSpPr>
          <p:nvPr/>
        </p:nvSpPr>
        <p:spPr bwMode="auto">
          <a:xfrm>
            <a:off x="3422650" y="1882775"/>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2073" name="Text Box 25"/>
          <p:cNvSpPr txBox="1">
            <a:spLocks noChangeArrowheads="1"/>
          </p:cNvSpPr>
          <p:nvPr/>
        </p:nvSpPr>
        <p:spPr bwMode="auto">
          <a:xfrm>
            <a:off x="4572000" y="1882775"/>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2075" name="Text Box 27"/>
          <p:cNvSpPr txBox="1">
            <a:spLocks noChangeArrowheads="1"/>
          </p:cNvSpPr>
          <p:nvPr/>
        </p:nvSpPr>
        <p:spPr bwMode="auto">
          <a:xfrm>
            <a:off x="5105400" y="1425575"/>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2076" name="AutoShape 28"/>
          <p:cNvSpPr>
            <a:spLocks noChangeArrowheads="1"/>
          </p:cNvSpPr>
          <p:nvPr/>
        </p:nvSpPr>
        <p:spPr bwMode="auto">
          <a:xfrm>
            <a:off x="6477000" y="1501775"/>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77" name="Text Box 29"/>
          <p:cNvSpPr txBox="1">
            <a:spLocks noChangeArrowheads="1"/>
          </p:cNvSpPr>
          <p:nvPr/>
        </p:nvSpPr>
        <p:spPr bwMode="auto">
          <a:xfrm>
            <a:off x="6858000" y="1425575"/>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2078" name="AutoShape 30"/>
          <p:cNvSpPr>
            <a:spLocks noChangeArrowheads="1"/>
          </p:cNvSpPr>
          <p:nvPr/>
        </p:nvSpPr>
        <p:spPr bwMode="auto">
          <a:xfrm>
            <a:off x="7543800" y="1501775"/>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79" name="Text Box 31"/>
          <p:cNvSpPr txBox="1">
            <a:spLocks noChangeArrowheads="1"/>
          </p:cNvSpPr>
          <p:nvPr/>
        </p:nvSpPr>
        <p:spPr bwMode="auto">
          <a:xfrm>
            <a:off x="7010400" y="1882775"/>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2080" name="Text Box 32"/>
          <p:cNvSpPr txBox="1">
            <a:spLocks noChangeArrowheads="1"/>
          </p:cNvSpPr>
          <p:nvPr/>
        </p:nvSpPr>
        <p:spPr bwMode="auto">
          <a:xfrm>
            <a:off x="5943600" y="1882775"/>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2081" name="Text Box 33"/>
          <p:cNvSpPr txBox="1">
            <a:spLocks noChangeArrowheads="1"/>
          </p:cNvSpPr>
          <p:nvPr/>
        </p:nvSpPr>
        <p:spPr bwMode="auto">
          <a:xfrm>
            <a:off x="7924800" y="1425575"/>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2082" name="AutoShape 34"/>
          <p:cNvSpPr>
            <a:spLocks noChangeArrowheads="1"/>
          </p:cNvSpPr>
          <p:nvPr/>
        </p:nvSpPr>
        <p:spPr bwMode="auto">
          <a:xfrm>
            <a:off x="8610600" y="1501775"/>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83" name="Text Box 35"/>
          <p:cNvSpPr txBox="1">
            <a:spLocks noChangeArrowheads="1"/>
          </p:cNvSpPr>
          <p:nvPr/>
        </p:nvSpPr>
        <p:spPr bwMode="auto">
          <a:xfrm>
            <a:off x="7924800" y="1882775"/>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2084" name="Line 36"/>
          <p:cNvSpPr>
            <a:spLocks noChangeShapeType="1"/>
          </p:cNvSpPr>
          <p:nvPr/>
        </p:nvSpPr>
        <p:spPr bwMode="auto">
          <a:xfrm>
            <a:off x="6858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85" name="Line 37"/>
          <p:cNvSpPr>
            <a:spLocks noChangeShapeType="1"/>
          </p:cNvSpPr>
          <p:nvPr/>
        </p:nvSpPr>
        <p:spPr bwMode="auto">
          <a:xfrm>
            <a:off x="73914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86" name="Line 38"/>
          <p:cNvSpPr>
            <a:spLocks noChangeShapeType="1"/>
          </p:cNvSpPr>
          <p:nvPr/>
        </p:nvSpPr>
        <p:spPr bwMode="auto">
          <a:xfrm>
            <a:off x="67056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87" name="Line 39"/>
          <p:cNvSpPr>
            <a:spLocks noChangeShapeType="1"/>
          </p:cNvSpPr>
          <p:nvPr/>
        </p:nvSpPr>
        <p:spPr bwMode="auto">
          <a:xfrm>
            <a:off x="63246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88" name="Line 40"/>
          <p:cNvSpPr>
            <a:spLocks noChangeShapeType="1"/>
          </p:cNvSpPr>
          <p:nvPr/>
        </p:nvSpPr>
        <p:spPr bwMode="auto">
          <a:xfrm>
            <a:off x="56388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89" name="Line 41"/>
          <p:cNvSpPr>
            <a:spLocks noChangeShapeType="1"/>
          </p:cNvSpPr>
          <p:nvPr/>
        </p:nvSpPr>
        <p:spPr bwMode="auto">
          <a:xfrm>
            <a:off x="49530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90" name="Line 42"/>
          <p:cNvSpPr>
            <a:spLocks noChangeShapeType="1"/>
          </p:cNvSpPr>
          <p:nvPr/>
        </p:nvSpPr>
        <p:spPr bwMode="auto">
          <a:xfrm>
            <a:off x="42672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91" name="Line 43"/>
          <p:cNvSpPr>
            <a:spLocks noChangeShapeType="1"/>
          </p:cNvSpPr>
          <p:nvPr/>
        </p:nvSpPr>
        <p:spPr bwMode="auto">
          <a:xfrm>
            <a:off x="38862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92" name="Line 44"/>
          <p:cNvSpPr>
            <a:spLocks noChangeShapeType="1"/>
          </p:cNvSpPr>
          <p:nvPr/>
        </p:nvSpPr>
        <p:spPr bwMode="auto">
          <a:xfrm>
            <a:off x="32004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93" name="Line 45"/>
          <p:cNvSpPr>
            <a:spLocks noChangeShapeType="1"/>
          </p:cNvSpPr>
          <p:nvPr/>
        </p:nvSpPr>
        <p:spPr bwMode="auto">
          <a:xfrm>
            <a:off x="28194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94" name="Line 46"/>
          <p:cNvSpPr>
            <a:spLocks noChangeShapeType="1"/>
          </p:cNvSpPr>
          <p:nvPr/>
        </p:nvSpPr>
        <p:spPr bwMode="auto">
          <a:xfrm>
            <a:off x="21336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95" name="Line 47"/>
          <p:cNvSpPr>
            <a:spLocks noChangeShapeType="1"/>
          </p:cNvSpPr>
          <p:nvPr/>
        </p:nvSpPr>
        <p:spPr bwMode="auto">
          <a:xfrm>
            <a:off x="17526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96" name="Line 48"/>
          <p:cNvSpPr>
            <a:spLocks noChangeShapeType="1"/>
          </p:cNvSpPr>
          <p:nvPr/>
        </p:nvSpPr>
        <p:spPr bwMode="auto">
          <a:xfrm>
            <a:off x="10668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97" name="Line 49"/>
          <p:cNvSpPr>
            <a:spLocks noChangeShapeType="1"/>
          </p:cNvSpPr>
          <p:nvPr/>
        </p:nvSpPr>
        <p:spPr bwMode="auto">
          <a:xfrm>
            <a:off x="77724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098" name="Line 50"/>
          <p:cNvSpPr>
            <a:spLocks noChangeShapeType="1"/>
          </p:cNvSpPr>
          <p:nvPr/>
        </p:nvSpPr>
        <p:spPr bwMode="auto">
          <a:xfrm>
            <a:off x="8458200" y="1654175"/>
            <a:ext cx="152400" cy="0"/>
          </a:xfrm>
          <a:prstGeom prst="line">
            <a:avLst/>
          </a:prstGeom>
          <a:noFill/>
          <a:ln w="9525">
            <a:solidFill>
              <a:schemeClr val="tx1"/>
            </a:solidFill>
            <a:round/>
            <a:headEnd/>
            <a:tailEnd type="triangle" w="med" len="med"/>
          </a:ln>
          <a:effectLst/>
        </p:spPr>
        <p:txBody>
          <a:bodyPr/>
          <a:lstStyle/>
          <a:p>
            <a:endParaRPr lang="en-US"/>
          </a:p>
        </p:txBody>
      </p:sp>
      <p:sp>
        <p:nvSpPr>
          <p:cNvPr id="2100" name="Text Box 52"/>
          <p:cNvSpPr txBox="1">
            <a:spLocks noChangeArrowheads="1"/>
          </p:cNvSpPr>
          <p:nvPr/>
        </p:nvSpPr>
        <p:spPr bwMode="auto">
          <a:xfrm>
            <a:off x="136525" y="2452688"/>
            <a:ext cx="3067050" cy="366712"/>
          </a:xfrm>
          <a:prstGeom prst="rect">
            <a:avLst/>
          </a:prstGeom>
          <a:noFill/>
          <a:ln w="9525">
            <a:noFill/>
            <a:miter lim="800000"/>
            <a:headEnd/>
            <a:tailEnd/>
          </a:ln>
          <a:effectLst/>
        </p:spPr>
        <p:txBody>
          <a:bodyPr wrap="none">
            <a:spAutoFit/>
          </a:bodyPr>
          <a:lstStyle/>
          <a:p>
            <a:r>
              <a:rPr lang="en-US"/>
              <a:t>TFT = 6+2+1+9+5+2+1 = 26</a:t>
            </a:r>
          </a:p>
        </p:txBody>
      </p:sp>
      <p:sp>
        <p:nvSpPr>
          <p:cNvPr id="2101" name="Text Box 53"/>
          <p:cNvSpPr txBox="1">
            <a:spLocks noChangeArrowheads="1"/>
          </p:cNvSpPr>
          <p:nvPr/>
        </p:nvSpPr>
        <p:spPr bwMode="auto">
          <a:xfrm>
            <a:off x="0" y="36513"/>
            <a:ext cx="9143999" cy="584775"/>
          </a:xfrm>
          <a:prstGeom prst="rect">
            <a:avLst/>
          </a:prstGeom>
          <a:noFill/>
          <a:ln w="9525">
            <a:noFill/>
            <a:miter lim="800000"/>
            <a:headEnd/>
            <a:tailEnd/>
          </a:ln>
          <a:effectLst/>
        </p:spPr>
        <p:txBody>
          <a:bodyPr wrap="square">
            <a:spAutoFit/>
          </a:bodyPr>
          <a:lstStyle/>
          <a:p>
            <a:r>
              <a:rPr lang="en-US" sz="3200" dirty="0">
                <a:latin typeface="Impact" pitchFamily="34" charset="0"/>
              </a:rPr>
              <a:t>Problem </a:t>
            </a:r>
            <a:r>
              <a:rPr lang="en-US" sz="3200" dirty="0" smtClean="0">
                <a:latin typeface="Impact" pitchFamily="34" charset="0"/>
              </a:rPr>
              <a:t>4.2 Version2  - Both Boxed together: </a:t>
            </a:r>
            <a:r>
              <a:rPr lang="en-US" sz="3200" dirty="0">
                <a:latin typeface="Impact" pitchFamily="34" charset="0"/>
              </a:rPr>
              <a:t>Part (a)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2700" y="914400"/>
            <a:ext cx="8915400" cy="5562600"/>
          </a:xfrm>
        </p:spPr>
        <p:txBody>
          <a:bodyPr>
            <a:noAutofit/>
          </a:bodyPr>
          <a:lstStyle/>
          <a:p>
            <a:pPr marL="0" indent="0">
              <a:buNone/>
            </a:pPr>
            <a:r>
              <a:rPr lang="en-US" sz="1700" dirty="0"/>
              <a:t>4.2 - Kristen and her roommate are in the business of baking custom cookies. As soon as she receives an order by phone, </a:t>
            </a:r>
            <a:r>
              <a:rPr lang="en-US" sz="1700" b="1" dirty="0">
                <a:solidFill>
                  <a:srgbClr val="FF0000"/>
                </a:solidFill>
              </a:rPr>
              <a:t>Kristen washes the bowl and mixes dough </a:t>
            </a:r>
            <a:r>
              <a:rPr lang="en-US" sz="1700" dirty="0"/>
              <a:t>according to the customer's order - activities that take a </a:t>
            </a:r>
            <a:r>
              <a:rPr lang="en-US" sz="1700" b="1" dirty="0">
                <a:solidFill>
                  <a:srgbClr val="FF0000"/>
                </a:solidFill>
              </a:rPr>
              <a:t>total of 6 minutes</a:t>
            </a:r>
            <a:r>
              <a:rPr lang="en-US" sz="1700" dirty="0"/>
              <a:t>. She then </a:t>
            </a:r>
            <a:r>
              <a:rPr lang="en-US" sz="1700" b="1" dirty="0">
                <a:solidFill>
                  <a:srgbClr val="FF0000"/>
                </a:solidFill>
              </a:rPr>
              <a:t>spoons the dough onto a tray</a:t>
            </a:r>
            <a:r>
              <a:rPr lang="en-US" sz="1700" dirty="0"/>
              <a:t> that holds one dozen cookies (</a:t>
            </a:r>
            <a:r>
              <a:rPr lang="en-US" sz="1700" b="1" dirty="0">
                <a:solidFill>
                  <a:srgbClr val="FF0000"/>
                </a:solidFill>
              </a:rPr>
              <a:t>2 minutes</a:t>
            </a:r>
            <a:r>
              <a:rPr lang="en-US" sz="1700" dirty="0"/>
              <a:t>). Her </a:t>
            </a:r>
            <a:r>
              <a:rPr lang="en-US" sz="1700" b="1" dirty="0">
                <a:solidFill>
                  <a:srgbClr val="00B050"/>
                </a:solidFill>
              </a:rPr>
              <a:t>roommate</a:t>
            </a:r>
            <a:r>
              <a:rPr lang="en-US" sz="1700" dirty="0"/>
              <a:t> then takes </a:t>
            </a:r>
            <a:r>
              <a:rPr lang="en-US" sz="1700" b="1" dirty="0">
                <a:solidFill>
                  <a:srgbClr val="00B050"/>
                </a:solidFill>
              </a:rPr>
              <a:t>1 minute to set the </a:t>
            </a:r>
            <a:r>
              <a:rPr lang="en-US" sz="1700" b="1" dirty="0">
                <a:solidFill>
                  <a:srgbClr val="0070C0"/>
                </a:solidFill>
              </a:rPr>
              <a:t>oven</a:t>
            </a:r>
            <a:r>
              <a:rPr lang="en-US" sz="1700" b="1" dirty="0">
                <a:solidFill>
                  <a:srgbClr val="00B050"/>
                </a:solidFill>
              </a:rPr>
              <a:t> and place the tray in it.</a:t>
            </a:r>
            <a:r>
              <a:rPr lang="en-US" sz="1700" dirty="0"/>
              <a:t> Cookies are </a:t>
            </a:r>
            <a:r>
              <a:rPr lang="en-US" sz="1700" b="1" dirty="0">
                <a:solidFill>
                  <a:srgbClr val="0070C0"/>
                </a:solidFill>
              </a:rPr>
              <a:t>baked in the oven for 9 min</a:t>
            </a:r>
            <a:r>
              <a:rPr lang="en-US" sz="1700" dirty="0">
                <a:solidFill>
                  <a:srgbClr val="0070C0"/>
                </a:solidFill>
              </a:rPr>
              <a:t>utes </a:t>
            </a:r>
            <a:r>
              <a:rPr lang="en-US" sz="1700" dirty="0"/>
              <a:t>and allowed to </a:t>
            </a:r>
            <a:r>
              <a:rPr lang="en-US" sz="1700" b="1" dirty="0">
                <a:solidFill>
                  <a:schemeClr val="accent6">
                    <a:lumMod val="75000"/>
                  </a:schemeClr>
                </a:solidFill>
              </a:rPr>
              <a:t>cool outside for 5 minutes</a:t>
            </a:r>
            <a:r>
              <a:rPr lang="en-US" sz="1700" dirty="0"/>
              <a:t>. The </a:t>
            </a:r>
            <a:r>
              <a:rPr lang="en-US" sz="1700" b="1" dirty="0">
                <a:solidFill>
                  <a:srgbClr val="00B050"/>
                </a:solidFill>
              </a:rPr>
              <a:t>roommate then boxes the cookies (2 minutes) </a:t>
            </a:r>
            <a:r>
              <a:rPr lang="en-US" sz="1700" dirty="0"/>
              <a:t>and collects </a:t>
            </a:r>
            <a:r>
              <a:rPr lang="en-US" sz="1700" b="1" dirty="0">
                <a:solidFill>
                  <a:srgbClr val="00B050"/>
                </a:solidFill>
              </a:rPr>
              <a:t>payment from the customer (1 minute)</a:t>
            </a:r>
            <a:br>
              <a:rPr lang="en-US" sz="1700" b="1" dirty="0">
                <a:solidFill>
                  <a:srgbClr val="00B050"/>
                </a:solidFill>
              </a:rPr>
            </a:br>
            <a:r>
              <a:rPr lang="en-US" sz="1700" dirty="0"/>
              <a:t>a. Draw a flowchart for the  process described here and determine theoretical flow time from the time of order until the time of payment collection. Assume no waiting over the course of the process</a:t>
            </a:r>
            <a:br>
              <a:rPr lang="en-US" sz="1700" dirty="0"/>
            </a:br>
            <a:r>
              <a:rPr lang="en-US" sz="1700" dirty="0"/>
              <a:t>b. suppose that each other consists of two dozen cookies. Assume that although the mixing bowl can accommodate dough for two dozen cookies at a time, the oven can accommodate only one tray of one dozen cookies at a time. As before, spooning each tray takes 2 minutes, and both trays must be cooled prior to boxing the cookies for customer pickup. Draw a modified flowchart and determine theoretical flow time. Consider the effect on flow time of the following possible alternatives to the system:</a:t>
            </a:r>
            <a:br>
              <a:rPr lang="en-US" sz="1700" dirty="0"/>
            </a:br>
            <a:r>
              <a:rPr lang="en-US" sz="1700" dirty="0"/>
              <a:t>1. Buying a second oven that can bake one tray of one dozen cookies</a:t>
            </a:r>
            <a:br>
              <a:rPr lang="en-US" sz="1700" dirty="0"/>
            </a:br>
            <a:r>
              <a:rPr lang="en-US" sz="1700" dirty="0"/>
              <a:t>2. Buying a second oven that can hold two trays of one dozen cookies each</a:t>
            </a:r>
            <a:br>
              <a:rPr lang="en-US" sz="1700" dirty="0"/>
            </a:br>
            <a:r>
              <a:rPr lang="en-US" sz="1700" dirty="0"/>
              <a:t>3. Buying a faster convection oven that can bake one dozen cookies in 6 minutes instead of 9 minutes. </a:t>
            </a:r>
          </a:p>
          <a:p>
            <a:pPr marL="0" indent="0">
              <a:buNone/>
            </a:pPr>
            <a:endParaRPr lang="en-US" sz="1700" dirty="0"/>
          </a:p>
        </p:txBody>
      </p:sp>
    </p:spTree>
    <p:extLst>
      <p:ext uri="{BB962C8B-B14F-4D97-AF65-F5344CB8AC3E}">
        <p14:creationId xmlns:p14="http://schemas.microsoft.com/office/powerpoint/2010/main" val="131748105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0" y="2895600"/>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5126" name="Text Box 6"/>
          <p:cNvSpPr txBox="1">
            <a:spLocks noChangeArrowheads="1"/>
          </p:cNvSpPr>
          <p:nvPr/>
        </p:nvSpPr>
        <p:spPr bwMode="auto">
          <a:xfrm>
            <a:off x="1828800" y="2895600"/>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5128" name="Text Box 8"/>
          <p:cNvSpPr txBox="1">
            <a:spLocks noChangeArrowheads="1"/>
          </p:cNvSpPr>
          <p:nvPr/>
        </p:nvSpPr>
        <p:spPr bwMode="auto">
          <a:xfrm>
            <a:off x="5486400" y="53848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5129" name="Text Box 9"/>
          <p:cNvSpPr txBox="1">
            <a:spLocks noChangeArrowheads="1"/>
          </p:cNvSpPr>
          <p:nvPr/>
        </p:nvSpPr>
        <p:spPr bwMode="auto">
          <a:xfrm>
            <a:off x="2743200" y="4546600"/>
            <a:ext cx="27432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5136" name="Text Box 16"/>
          <p:cNvSpPr txBox="1">
            <a:spLocks noChangeArrowheads="1"/>
          </p:cNvSpPr>
          <p:nvPr/>
        </p:nvSpPr>
        <p:spPr bwMode="auto">
          <a:xfrm>
            <a:off x="5486400" y="3860800"/>
            <a:ext cx="762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5138" name="Text Box 18"/>
          <p:cNvSpPr txBox="1">
            <a:spLocks noChangeArrowheads="1"/>
          </p:cNvSpPr>
          <p:nvPr/>
        </p:nvSpPr>
        <p:spPr bwMode="auto">
          <a:xfrm>
            <a:off x="7010400" y="3860800"/>
            <a:ext cx="6096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5161" name="Line 41"/>
          <p:cNvSpPr>
            <a:spLocks noChangeShapeType="1"/>
          </p:cNvSpPr>
          <p:nvPr/>
        </p:nvSpPr>
        <p:spPr bwMode="auto">
          <a:xfrm>
            <a:off x="0" y="6248400"/>
            <a:ext cx="9144000" cy="0"/>
          </a:xfrm>
          <a:prstGeom prst="line">
            <a:avLst/>
          </a:prstGeom>
          <a:noFill/>
          <a:ln w="9525">
            <a:solidFill>
              <a:schemeClr val="tx1"/>
            </a:solidFill>
            <a:round/>
            <a:headEnd/>
            <a:tailEnd type="triangle" w="med" len="med"/>
          </a:ln>
          <a:effectLst/>
        </p:spPr>
        <p:txBody>
          <a:bodyPr/>
          <a:lstStyle/>
          <a:p>
            <a:endParaRPr lang="en-US"/>
          </a:p>
        </p:txBody>
      </p:sp>
      <p:sp>
        <p:nvSpPr>
          <p:cNvPr id="5162" name="Line 42"/>
          <p:cNvSpPr>
            <a:spLocks noChangeShapeType="1"/>
          </p:cNvSpPr>
          <p:nvPr/>
        </p:nvSpPr>
        <p:spPr bwMode="auto">
          <a:xfrm>
            <a:off x="304800" y="6248400"/>
            <a:ext cx="0" cy="76200"/>
          </a:xfrm>
          <a:prstGeom prst="line">
            <a:avLst/>
          </a:prstGeom>
          <a:noFill/>
          <a:ln w="9525">
            <a:solidFill>
              <a:schemeClr val="tx1"/>
            </a:solidFill>
            <a:round/>
            <a:headEnd/>
            <a:tailEnd/>
          </a:ln>
          <a:effectLst/>
        </p:spPr>
        <p:txBody>
          <a:bodyPr/>
          <a:lstStyle/>
          <a:p>
            <a:endParaRPr lang="en-US"/>
          </a:p>
        </p:txBody>
      </p:sp>
      <p:sp>
        <p:nvSpPr>
          <p:cNvPr id="5164" name="Line 44"/>
          <p:cNvSpPr>
            <a:spLocks noChangeShapeType="1"/>
          </p:cNvSpPr>
          <p:nvPr/>
        </p:nvSpPr>
        <p:spPr bwMode="auto">
          <a:xfrm>
            <a:off x="609600" y="6248400"/>
            <a:ext cx="0" cy="76200"/>
          </a:xfrm>
          <a:prstGeom prst="line">
            <a:avLst/>
          </a:prstGeom>
          <a:noFill/>
          <a:ln w="9525">
            <a:solidFill>
              <a:schemeClr val="tx1"/>
            </a:solidFill>
            <a:round/>
            <a:headEnd/>
            <a:tailEnd/>
          </a:ln>
          <a:effectLst/>
        </p:spPr>
        <p:txBody>
          <a:bodyPr/>
          <a:lstStyle/>
          <a:p>
            <a:endParaRPr lang="en-US"/>
          </a:p>
        </p:txBody>
      </p:sp>
      <p:sp>
        <p:nvSpPr>
          <p:cNvPr id="5168" name="Line 48"/>
          <p:cNvSpPr>
            <a:spLocks noChangeShapeType="1"/>
          </p:cNvSpPr>
          <p:nvPr/>
        </p:nvSpPr>
        <p:spPr bwMode="auto">
          <a:xfrm>
            <a:off x="914400" y="6248400"/>
            <a:ext cx="0" cy="76200"/>
          </a:xfrm>
          <a:prstGeom prst="line">
            <a:avLst/>
          </a:prstGeom>
          <a:noFill/>
          <a:ln w="9525">
            <a:solidFill>
              <a:schemeClr val="tx1"/>
            </a:solidFill>
            <a:round/>
            <a:headEnd/>
            <a:tailEnd/>
          </a:ln>
          <a:effectLst/>
        </p:spPr>
        <p:txBody>
          <a:bodyPr/>
          <a:lstStyle/>
          <a:p>
            <a:endParaRPr lang="en-US"/>
          </a:p>
        </p:txBody>
      </p:sp>
      <p:sp>
        <p:nvSpPr>
          <p:cNvPr id="5170" name="Line 50"/>
          <p:cNvSpPr>
            <a:spLocks noChangeShapeType="1"/>
          </p:cNvSpPr>
          <p:nvPr/>
        </p:nvSpPr>
        <p:spPr bwMode="auto">
          <a:xfrm>
            <a:off x="1219200" y="6248400"/>
            <a:ext cx="0" cy="76200"/>
          </a:xfrm>
          <a:prstGeom prst="line">
            <a:avLst/>
          </a:prstGeom>
          <a:noFill/>
          <a:ln w="9525">
            <a:solidFill>
              <a:schemeClr val="tx1"/>
            </a:solidFill>
            <a:round/>
            <a:headEnd/>
            <a:tailEnd/>
          </a:ln>
          <a:effectLst/>
        </p:spPr>
        <p:txBody>
          <a:bodyPr/>
          <a:lstStyle/>
          <a:p>
            <a:endParaRPr lang="en-US"/>
          </a:p>
        </p:txBody>
      </p:sp>
      <p:sp>
        <p:nvSpPr>
          <p:cNvPr id="5172" name="Line 52"/>
          <p:cNvSpPr>
            <a:spLocks noChangeShapeType="1"/>
          </p:cNvSpPr>
          <p:nvPr/>
        </p:nvSpPr>
        <p:spPr bwMode="auto">
          <a:xfrm>
            <a:off x="1524000" y="6248400"/>
            <a:ext cx="0" cy="76200"/>
          </a:xfrm>
          <a:prstGeom prst="line">
            <a:avLst/>
          </a:prstGeom>
          <a:noFill/>
          <a:ln w="9525">
            <a:solidFill>
              <a:schemeClr val="tx1"/>
            </a:solidFill>
            <a:round/>
            <a:headEnd/>
            <a:tailEnd/>
          </a:ln>
          <a:effectLst/>
        </p:spPr>
        <p:txBody>
          <a:bodyPr/>
          <a:lstStyle/>
          <a:p>
            <a:endParaRPr lang="en-US"/>
          </a:p>
        </p:txBody>
      </p:sp>
      <p:sp>
        <p:nvSpPr>
          <p:cNvPr id="5173" name="Line 53"/>
          <p:cNvSpPr>
            <a:spLocks noChangeShapeType="1"/>
          </p:cNvSpPr>
          <p:nvPr/>
        </p:nvSpPr>
        <p:spPr bwMode="auto">
          <a:xfrm>
            <a:off x="1828800" y="6248400"/>
            <a:ext cx="0" cy="76200"/>
          </a:xfrm>
          <a:prstGeom prst="line">
            <a:avLst/>
          </a:prstGeom>
          <a:noFill/>
          <a:ln w="9525">
            <a:solidFill>
              <a:schemeClr val="tx1"/>
            </a:solidFill>
            <a:round/>
            <a:headEnd/>
            <a:tailEnd/>
          </a:ln>
          <a:effectLst/>
        </p:spPr>
        <p:txBody>
          <a:bodyPr/>
          <a:lstStyle/>
          <a:p>
            <a:endParaRPr lang="en-US"/>
          </a:p>
        </p:txBody>
      </p:sp>
      <p:sp>
        <p:nvSpPr>
          <p:cNvPr id="5174" name="Line 54"/>
          <p:cNvSpPr>
            <a:spLocks noChangeShapeType="1"/>
          </p:cNvSpPr>
          <p:nvPr/>
        </p:nvSpPr>
        <p:spPr bwMode="auto">
          <a:xfrm>
            <a:off x="2133600" y="6248400"/>
            <a:ext cx="0" cy="76200"/>
          </a:xfrm>
          <a:prstGeom prst="line">
            <a:avLst/>
          </a:prstGeom>
          <a:noFill/>
          <a:ln w="9525">
            <a:solidFill>
              <a:schemeClr val="tx1"/>
            </a:solidFill>
            <a:round/>
            <a:headEnd/>
            <a:tailEnd/>
          </a:ln>
          <a:effectLst/>
        </p:spPr>
        <p:txBody>
          <a:bodyPr/>
          <a:lstStyle/>
          <a:p>
            <a:endParaRPr lang="en-US"/>
          </a:p>
        </p:txBody>
      </p:sp>
      <p:sp>
        <p:nvSpPr>
          <p:cNvPr id="5175" name="Line 55"/>
          <p:cNvSpPr>
            <a:spLocks noChangeShapeType="1"/>
          </p:cNvSpPr>
          <p:nvPr/>
        </p:nvSpPr>
        <p:spPr bwMode="auto">
          <a:xfrm>
            <a:off x="2438400" y="6248400"/>
            <a:ext cx="0" cy="76200"/>
          </a:xfrm>
          <a:prstGeom prst="line">
            <a:avLst/>
          </a:prstGeom>
          <a:noFill/>
          <a:ln w="9525">
            <a:solidFill>
              <a:schemeClr val="tx1"/>
            </a:solidFill>
            <a:round/>
            <a:headEnd/>
            <a:tailEnd/>
          </a:ln>
          <a:effectLst/>
        </p:spPr>
        <p:txBody>
          <a:bodyPr/>
          <a:lstStyle/>
          <a:p>
            <a:endParaRPr lang="en-US"/>
          </a:p>
        </p:txBody>
      </p:sp>
      <p:sp>
        <p:nvSpPr>
          <p:cNvPr id="5176" name="Line 56"/>
          <p:cNvSpPr>
            <a:spLocks noChangeShapeType="1"/>
          </p:cNvSpPr>
          <p:nvPr/>
        </p:nvSpPr>
        <p:spPr bwMode="auto">
          <a:xfrm>
            <a:off x="2743200" y="6248400"/>
            <a:ext cx="0" cy="76200"/>
          </a:xfrm>
          <a:prstGeom prst="line">
            <a:avLst/>
          </a:prstGeom>
          <a:noFill/>
          <a:ln w="9525">
            <a:solidFill>
              <a:schemeClr val="tx1"/>
            </a:solidFill>
            <a:round/>
            <a:headEnd/>
            <a:tailEnd/>
          </a:ln>
          <a:effectLst/>
        </p:spPr>
        <p:txBody>
          <a:bodyPr/>
          <a:lstStyle/>
          <a:p>
            <a:endParaRPr lang="en-US"/>
          </a:p>
        </p:txBody>
      </p:sp>
      <p:sp>
        <p:nvSpPr>
          <p:cNvPr id="5177" name="Line 57"/>
          <p:cNvSpPr>
            <a:spLocks noChangeShapeType="1"/>
          </p:cNvSpPr>
          <p:nvPr/>
        </p:nvSpPr>
        <p:spPr bwMode="auto">
          <a:xfrm>
            <a:off x="3048000" y="6248400"/>
            <a:ext cx="0" cy="76200"/>
          </a:xfrm>
          <a:prstGeom prst="line">
            <a:avLst/>
          </a:prstGeom>
          <a:noFill/>
          <a:ln w="9525">
            <a:solidFill>
              <a:schemeClr val="tx1"/>
            </a:solidFill>
            <a:round/>
            <a:headEnd/>
            <a:tailEnd/>
          </a:ln>
          <a:effectLst/>
        </p:spPr>
        <p:txBody>
          <a:bodyPr/>
          <a:lstStyle/>
          <a:p>
            <a:endParaRPr lang="en-US"/>
          </a:p>
        </p:txBody>
      </p:sp>
      <p:sp>
        <p:nvSpPr>
          <p:cNvPr id="5178" name="Line 58"/>
          <p:cNvSpPr>
            <a:spLocks noChangeShapeType="1"/>
          </p:cNvSpPr>
          <p:nvPr/>
        </p:nvSpPr>
        <p:spPr bwMode="auto">
          <a:xfrm>
            <a:off x="3352800" y="6248400"/>
            <a:ext cx="0" cy="76200"/>
          </a:xfrm>
          <a:prstGeom prst="line">
            <a:avLst/>
          </a:prstGeom>
          <a:noFill/>
          <a:ln w="9525">
            <a:solidFill>
              <a:schemeClr val="tx1"/>
            </a:solidFill>
            <a:round/>
            <a:headEnd/>
            <a:tailEnd/>
          </a:ln>
          <a:effectLst/>
        </p:spPr>
        <p:txBody>
          <a:bodyPr/>
          <a:lstStyle/>
          <a:p>
            <a:endParaRPr lang="en-US"/>
          </a:p>
        </p:txBody>
      </p:sp>
      <p:sp>
        <p:nvSpPr>
          <p:cNvPr id="5179" name="Line 59"/>
          <p:cNvSpPr>
            <a:spLocks noChangeShapeType="1"/>
          </p:cNvSpPr>
          <p:nvPr/>
        </p:nvSpPr>
        <p:spPr bwMode="auto">
          <a:xfrm>
            <a:off x="3657600" y="6248400"/>
            <a:ext cx="0" cy="76200"/>
          </a:xfrm>
          <a:prstGeom prst="line">
            <a:avLst/>
          </a:prstGeom>
          <a:noFill/>
          <a:ln w="9525">
            <a:solidFill>
              <a:schemeClr val="tx1"/>
            </a:solidFill>
            <a:round/>
            <a:headEnd/>
            <a:tailEnd/>
          </a:ln>
          <a:effectLst/>
        </p:spPr>
        <p:txBody>
          <a:bodyPr/>
          <a:lstStyle/>
          <a:p>
            <a:endParaRPr lang="en-US"/>
          </a:p>
        </p:txBody>
      </p:sp>
      <p:sp>
        <p:nvSpPr>
          <p:cNvPr id="5180" name="Line 60"/>
          <p:cNvSpPr>
            <a:spLocks noChangeShapeType="1"/>
          </p:cNvSpPr>
          <p:nvPr/>
        </p:nvSpPr>
        <p:spPr bwMode="auto">
          <a:xfrm>
            <a:off x="3962400" y="6248400"/>
            <a:ext cx="0" cy="76200"/>
          </a:xfrm>
          <a:prstGeom prst="line">
            <a:avLst/>
          </a:prstGeom>
          <a:noFill/>
          <a:ln w="9525">
            <a:solidFill>
              <a:schemeClr val="tx1"/>
            </a:solidFill>
            <a:round/>
            <a:headEnd/>
            <a:tailEnd/>
          </a:ln>
          <a:effectLst/>
        </p:spPr>
        <p:txBody>
          <a:bodyPr/>
          <a:lstStyle/>
          <a:p>
            <a:endParaRPr lang="en-US"/>
          </a:p>
        </p:txBody>
      </p:sp>
      <p:sp>
        <p:nvSpPr>
          <p:cNvPr id="5181" name="Line 61"/>
          <p:cNvSpPr>
            <a:spLocks noChangeShapeType="1"/>
          </p:cNvSpPr>
          <p:nvPr/>
        </p:nvSpPr>
        <p:spPr bwMode="auto">
          <a:xfrm>
            <a:off x="4267200" y="6248400"/>
            <a:ext cx="0" cy="76200"/>
          </a:xfrm>
          <a:prstGeom prst="line">
            <a:avLst/>
          </a:prstGeom>
          <a:noFill/>
          <a:ln w="9525">
            <a:solidFill>
              <a:schemeClr val="tx1"/>
            </a:solidFill>
            <a:round/>
            <a:headEnd/>
            <a:tailEnd/>
          </a:ln>
          <a:effectLst/>
        </p:spPr>
        <p:txBody>
          <a:bodyPr/>
          <a:lstStyle/>
          <a:p>
            <a:endParaRPr lang="en-US"/>
          </a:p>
        </p:txBody>
      </p:sp>
      <p:sp>
        <p:nvSpPr>
          <p:cNvPr id="5182" name="Line 62"/>
          <p:cNvSpPr>
            <a:spLocks noChangeShapeType="1"/>
          </p:cNvSpPr>
          <p:nvPr/>
        </p:nvSpPr>
        <p:spPr bwMode="auto">
          <a:xfrm>
            <a:off x="4572000" y="6248400"/>
            <a:ext cx="0" cy="76200"/>
          </a:xfrm>
          <a:prstGeom prst="line">
            <a:avLst/>
          </a:prstGeom>
          <a:noFill/>
          <a:ln w="9525">
            <a:solidFill>
              <a:schemeClr val="tx1"/>
            </a:solidFill>
            <a:round/>
            <a:headEnd/>
            <a:tailEnd/>
          </a:ln>
          <a:effectLst/>
        </p:spPr>
        <p:txBody>
          <a:bodyPr/>
          <a:lstStyle/>
          <a:p>
            <a:endParaRPr lang="en-US"/>
          </a:p>
        </p:txBody>
      </p:sp>
      <p:sp>
        <p:nvSpPr>
          <p:cNvPr id="5183" name="Line 63"/>
          <p:cNvSpPr>
            <a:spLocks noChangeShapeType="1"/>
          </p:cNvSpPr>
          <p:nvPr/>
        </p:nvSpPr>
        <p:spPr bwMode="auto">
          <a:xfrm>
            <a:off x="4876800" y="6248400"/>
            <a:ext cx="0" cy="76200"/>
          </a:xfrm>
          <a:prstGeom prst="line">
            <a:avLst/>
          </a:prstGeom>
          <a:noFill/>
          <a:ln w="9525">
            <a:solidFill>
              <a:schemeClr val="tx1"/>
            </a:solidFill>
            <a:round/>
            <a:headEnd/>
            <a:tailEnd/>
          </a:ln>
          <a:effectLst/>
        </p:spPr>
        <p:txBody>
          <a:bodyPr/>
          <a:lstStyle/>
          <a:p>
            <a:endParaRPr lang="en-US"/>
          </a:p>
        </p:txBody>
      </p:sp>
      <p:sp>
        <p:nvSpPr>
          <p:cNvPr id="5184" name="Line 64"/>
          <p:cNvSpPr>
            <a:spLocks noChangeShapeType="1"/>
          </p:cNvSpPr>
          <p:nvPr/>
        </p:nvSpPr>
        <p:spPr bwMode="auto">
          <a:xfrm>
            <a:off x="5181600" y="6248400"/>
            <a:ext cx="0" cy="76200"/>
          </a:xfrm>
          <a:prstGeom prst="line">
            <a:avLst/>
          </a:prstGeom>
          <a:noFill/>
          <a:ln w="9525">
            <a:solidFill>
              <a:schemeClr val="tx1"/>
            </a:solidFill>
            <a:round/>
            <a:headEnd/>
            <a:tailEnd/>
          </a:ln>
          <a:effectLst/>
        </p:spPr>
        <p:txBody>
          <a:bodyPr/>
          <a:lstStyle/>
          <a:p>
            <a:endParaRPr lang="en-US"/>
          </a:p>
        </p:txBody>
      </p:sp>
      <p:sp>
        <p:nvSpPr>
          <p:cNvPr id="5185" name="Line 65"/>
          <p:cNvSpPr>
            <a:spLocks noChangeShapeType="1"/>
          </p:cNvSpPr>
          <p:nvPr/>
        </p:nvSpPr>
        <p:spPr bwMode="auto">
          <a:xfrm>
            <a:off x="5486400" y="6248400"/>
            <a:ext cx="0" cy="76200"/>
          </a:xfrm>
          <a:prstGeom prst="line">
            <a:avLst/>
          </a:prstGeom>
          <a:noFill/>
          <a:ln w="9525">
            <a:solidFill>
              <a:schemeClr val="tx1"/>
            </a:solidFill>
            <a:round/>
            <a:headEnd/>
            <a:tailEnd/>
          </a:ln>
          <a:effectLst/>
        </p:spPr>
        <p:txBody>
          <a:bodyPr/>
          <a:lstStyle/>
          <a:p>
            <a:endParaRPr lang="en-US"/>
          </a:p>
        </p:txBody>
      </p:sp>
      <p:sp>
        <p:nvSpPr>
          <p:cNvPr id="5186" name="Line 66"/>
          <p:cNvSpPr>
            <a:spLocks noChangeShapeType="1"/>
          </p:cNvSpPr>
          <p:nvPr/>
        </p:nvSpPr>
        <p:spPr bwMode="auto">
          <a:xfrm>
            <a:off x="5791200" y="6248400"/>
            <a:ext cx="0" cy="76200"/>
          </a:xfrm>
          <a:prstGeom prst="line">
            <a:avLst/>
          </a:prstGeom>
          <a:noFill/>
          <a:ln w="9525">
            <a:solidFill>
              <a:schemeClr val="tx1"/>
            </a:solidFill>
            <a:round/>
            <a:headEnd/>
            <a:tailEnd/>
          </a:ln>
          <a:effectLst/>
        </p:spPr>
        <p:txBody>
          <a:bodyPr/>
          <a:lstStyle/>
          <a:p>
            <a:endParaRPr lang="en-US"/>
          </a:p>
        </p:txBody>
      </p:sp>
      <p:sp>
        <p:nvSpPr>
          <p:cNvPr id="5187" name="Line 67"/>
          <p:cNvSpPr>
            <a:spLocks noChangeShapeType="1"/>
          </p:cNvSpPr>
          <p:nvPr/>
        </p:nvSpPr>
        <p:spPr bwMode="auto">
          <a:xfrm>
            <a:off x="6096000" y="6248400"/>
            <a:ext cx="0" cy="76200"/>
          </a:xfrm>
          <a:prstGeom prst="line">
            <a:avLst/>
          </a:prstGeom>
          <a:noFill/>
          <a:ln w="9525">
            <a:solidFill>
              <a:schemeClr val="tx1"/>
            </a:solidFill>
            <a:round/>
            <a:headEnd/>
            <a:tailEnd/>
          </a:ln>
          <a:effectLst/>
        </p:spPr>
        <p:txBody>
          <a:bodyPr/>
          <a:lstStyle/>
          <a:p>
            <a:endParaRPr lang="en-US"/>
          </a:p>
        </p:txBody>
      </p:sp>
      <p:sp>
        <p:nvSpPr>
          <p:cNvPr id="5188" name="Line 68"/>
          <p:cNvSpPr>
            <a:spLocks noChangeShapeType="1"/>
          </p:cNvSpPr>
          <p:nvPr/>
        </p:nvSpPr>
        <p:spPr bwMode="auto">
          <a:xfrm>
            <a:off x="6400800" y="6248400"/>
            <a:ext cx="0" cy="76200"/>
          </a:xfrm>
          <a:prstGeom prst="line">
            <a:avLst/>
          </a:prstGeom>
          <a:noFill/>
          <a:ln w="9525">
            <a:solidFill>
              <a:schemeClr val="tx1"/>
            </a:solidFill>
            <a:round/>
            <a:headEnd/>
            <a:tailEnd/>
          </a:ln>
          <a:effectLst/>
        </p:spPr>
        <p:txBody>
          <a:bodyPr/>
          <a:lstStyle/>
          <a:p>
            <a:endParaRPr lang="en-US"/>
          </a:p>
        </p:txBody>
      </p:sp>
      <p:sp>
        <p:nvSpPr>
          <p:cNvPr id="5189" name="Line 69"/>
          <p:cNvSpPr>
            <a:spLocks noChangeShapeType="1"/>
          </p:cNvSpPr>
          <p:nvPr/>
        </p:nvSpPr>
        <p:spPr bwMode="auto">
          <a:xfrm>
            <a:off x="6705600" y="6248400"/>
            <a:ext cx="0" cy="76200"/>
          </a:xfrm>
          <a:prstGeom prst="line">
            <a:avLst/>
          </a:prstGeom>
          <a:noFill/>
          <a:ln w="9525">
            <a:solidFill>
              <a:schemeClr val="tx1"/>
            </a:solidFill>
            <a:round/>
            <a:headEnd/>
            <a:tailEnd/>
          </a:ln>
          <a:effectLst/>
        </p:spPr>
        <p:txBody>
          <a:bodyPr/>
          <a:lstStyle/>
          <a:p>
            <a:endParaRPr lang="en-US"/>
          </a:p>
        </p:txBody>
      </p:sp>
      <p:sp>
        <p:nvSpPr>
          <p:cNvPr id="5190" name="Line 70"/>
          <p:cNvSpPr>
            <a:spLocks noChangeShapeType="1"/>
          </p:cNvSpPr>
          <p:nvPr/>
        </p:nvSpPr>
        <p:spPr bwMode="auto">
          <a:xfrm>
            <a:off x="7010400" y="6248400"/>
            <a:ext cx="0" cy="76200"/>
          </a:xfrm>
          <a:prstGeom prst="line">
            <a:avLst/>
          </a:prstGeom>
          <a:noFill/>
          <a:ln w="9525">
            <a:solidFill>
              <a:schemeClr val="tx1"/>
            </a:solidFill>
            <a:round/>
            <a:headEnd/>
            <a:tailEnd/>
          </a:ln>
          <a:effectLst/>
        </p:spPr>
        <p:txBody>
          <a:bodyPr/>
          <a:lstStyle/>
          <a:p>
            <a:endParaRPr lang="en-US"/>
          </a:p>
        </p:txBody>
      </p:sp>
      <p:sp>
        <p:nvSpPr>
          <p:cNvPr id="5191" name="Line 71"/>
          <p:cNvSpPr>
            <a:spLocks noChangeShapeType="1"/>
          </p:cNvSpPr>
          <p:nvPr/>
        </p:nvSpPr>
        <p:spPr bwMode="auto">
          <a:xfrm>
            <a:off x="7315200" y="6248400"/>
            <a:ext cx="0" cy="76200"/>
          </a:xfrm>
          <a:prstGeom prst="line">
            <a:avLst/>
          </a:prstGeom>
          <a:noFill/>
          <a:ln w="9525">
            <a:solidFill>
              <a:schemeClr val="tx1"/>
            </a:solidFill>
            <a:round/>
            <a:headEnd/>
            <a:tailEnd/>
          </a:ln>
          <a:effectLst/>
        </p:spPr>
        <p:txBody>
          <a:bodyPr/>
          <a:lstStyle/>
          <a:p>
            <a:endParaRPr lang="en-US"/>
          </a:p>
        </p:txBody>
      </p:sp>
      <p:sp>
        <p:nvSpPr>
          <p:cNvPr id="5192" name="Line 72"/>
          <p:cNvSpPr>
            <a:spLocks noChangeShapeType="1"/>
          </p:cNvSpPr>
          <p:nvPr/>
        </p:nvSpPr>
        <p:spPr bwMode="auto">
          <a:xfrm>
            <a:off x="7620000" y="6248400"/>
            <a:ext cx="0" cy="76200"/>
          </a:xfrm>
          <a:prstGeom prst="line">
            <a:avLst/>
          </a:prstGeom>
          <a:noFill/>
          <a:ln w="9525">
            <a:solidFill>
              <a:schemeClr val="tx1"/>
            </a:solidFill>
            <a:round/>
            <a:headEnd/>
            <a:tailEnd/>
          </a:ln>
          <a:effectLst/>
        </p:spPr>
        <p:txBody>
          <a:bodyPr/>
          <a:lstStyle/>
          <a:p>
            <a:endParaRPr lang="en-US"/>
          </a:p>
        </p:txBody>
      </p:sp>
      <p:sp>
        <p:nvSpPr>
          <p:cNvPr id="5193" name="Line 73"/>
          <p:cNvSpPr>
            <a:spLocks noChangeShapeType="1"/>
          </p:cNvSpPr>
          <p:nvPr/>
        </p:nvSpPr>
        <p:spPr bwMode="auto">
          <a:xfrm>
            <a:off x="7924800" y="6248400"/>
            <a:ext cx="0" cy="76200"/>
          </a:xfrm>
          <a:prstGeom prst="line">
            <a:avLst/>
          </a:prstGeom>
          <a:noFill/>
          <a:ln w="9525">
            <a:solidFill>
              <a:schemeClr val="tx1"/>
            </a:solidFill>
            <a:round/>
            <a:headEnd/>
            <a:tailEnd/>
          </a:ln>
          <a:effectLst/>
        </p:spPr>
        <p:txBody>
          <a:bodyPr/>
          <a:lstStyle/>
          <a:p>
            <a:endParaRPr lang="en-US"/>
          </a:p>
        </p:txBody>
      </p:sp>
      <p:sp>
        <p:nvSpPr>
          <p:cNvPr id="5194" name="Line 74"/>
          <p:cNvSpPr>
            <a:spLocks noChangeShapeType="1"/>
          </p:cNvSpPr>
          <p:nvPr/>
        </p:nvSpPr>
        <p:spPr bwMode="auto">
          <a:xfrm>
            <a:off x="8229600" y="6248400"/>
            <a:ext cx="0" cy="76200"/>
          </a:xfrm>
          <a:prstGeom prst="line">
            <a:avLst/>
          </a:prstGeom>
          <a:noFill/>
          <a:ln w="9525">
            <a:solidFill>
              <a:schemeClr val="tx1"/>
            </a:solidFill>
            <a:round/>
            <a:headEnd/>
            <a:tailEnd/>
          </a:ln>
          <a:effectLst/>
        </p:spPr>
        <p:txBody>
          <a:bodyPr/>
          <a:lstStyle/>
          <a:p>
            <a:endParaRPr lang="en-US"/>
          </a:p>
        </p:txBody>
      </p:sp>
      <p:sp>
        <p:nvSpPr>
          <p:cNvPr id="5195" name="Line 75"/>
          <p:cNvSpPr>
            <a:spLocks noChangeShapeType="1"/>
          </p:cNvSpPr>
          <p:nvPr/>
        </p:nvSpPr>
        <p:spPr bwMode="auto">
          <a:xfrm>
            <a:off x="8534400" y="6248400"/>
            <a:ext cx="0" cy="76200"/>
          </a:xfrm>
          <a:prstGeom prst="line">
            <a:avLst/>
          </a:prstGeom>
          <a:noFill/>
          <a:ln w="9525">
            <a:solidFill>
              <a:schemeClr val="tx1"/>
            </a:solidFill>
            <a:round/>
            <a:headEnd/>
            <a:tailEnd/>
          </a:ln>
          <a:effectLst/>
        </p:spPr>
        <p:txBody>
          <a:bodyPr/>
          <a:lstStyle/>
          <a:p>
            <a:endParaRPr lang="en-US"/>
          </a:p>
        </p:txBody>
      </p:sp>
      <p:sp>
        <p:nvSpPr>
          <p:cNvPr id="5196" name="Line 76"/>
          <p:cNvSpPr>
            <a:spLocks noChangeShapeType="1"/>
          </p:cNvSpPr>
          <p:nvPr/>
        </p:nvSpPr>
        <p:spPr bwMode="auto">
          <a:xfrm>
            <a:off x="8839200" y="6248400"/>
            <a:ext cx="0" cy="76200"/>
          </a:xfrm>
          <a:prstGeom prst="line">
            <a:avLst/>
          </a:prstGeom>
          <a:noFill/>
          <a:ln w="9525">
            <a:solidFill>
              <a:schemeClr val="tx1"/>
            </a:solidFill>
            <a:round/>
            <a:headEnd/>
            <a:tailEnd/>
          </a:ln>
          <a:effectLst/>
        </p:spPr>
        <p:txBody>
          <a:bodyPr/>
          <a:lstStyle/>
          <a:p>
            <a:endParaRPr lang="en-US"/>
          </a:p>
        </p:txBody>
      </p:sp>
      <p:sp>
        <p:nvSpPr>
          <p:cNvPr id="5200" name="Text Box 80"/>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5201" name="AutoShape 81"/>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5202" name="Text Box 82"/>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5203" name="AutoShape 83"/>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04" name="Text Box 84"/>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5205" name="Text Box 85"/>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5206" name="Text Box 86"/>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5207" name="Text Box 87"/>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5208" name="AutoShape 88"/>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09" name="AutoShape 89"/>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10" name="Text Box 90"/>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5211" name="Text Box 91"/>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5212" name="Text Box 92"/>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5213" name="Text Box 93"/>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5214" name="Text Box 94"/>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5215" name="AutoShape 95"/>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16" name="Text Box 96"/>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5217" name="AutoShape 97"/>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18" name="Text Box 98"/>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5219" name="Text Box 99"/>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5220" name="Text Box 100"/>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5221" name="AutoShape 101"/>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22" name="Text Box 102"/>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5223" name="Line 103"/>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4" name="Line 104"/>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5" name="Line 105"/>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6" name="Line 106"/>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7" name="Line 107"/>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8" name="Line 108"/>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9" name="Line 109"/>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0" name="Line 110"/>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1" name="Line 111"/>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2" name="Line 112"/>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3" name="Line 113"/>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4" name="Line 114"/>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5" name="Line 115"/>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6" name="Line 116"/>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7" name="Line 117"/>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8" name="Text Box 118"/>
          <p:cNvSpPr txBox="1">
            <a:spLocks noChangeArrowheads="1"/>
          </p:cNvSpPr>
          <p:nvPr/>
        </p:nvSpPr>
        <p:spPr bwMode="auto">
          <a:xfrm>
            <a:off x="2438400" y="3860800"/>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5239" name="Text Box 119"/>
          <p:cNvSpPr txBox="1">
            <a:spLocks noChangeArrowheads="1"/>
          </p:cNvSpPr>
          <p:nvPr/>
        </p:nvSpPr>
        <p:spPr bwMode="auto">
          <a:xfrm>
            <a:off x="7620000" y="3860800"/>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5243" name="Text Box 123"/>
          <p:cNvSpPr txBox="1">
            <a:spLocks noChangeArrowheads="1"/>
          </p:cNvSpPr>
          <p:nvPr/>
        </p:nvSpPr>
        <p:spPr bwMode="auto">
          <a:xfrm>
            <a:off x="204788" y="6332538"/>
            <a:ext cx="8939212" cy="214312"/>
          </a:xfrm>
          <a:prstGeom prst="rect">
            <a:avLst/>
          </a:prstGeom>
          <a:noFill/>
          <a:ln w="9525">
            <a:noFill/>
            <a:miter lim="800000"/>
            <a:headEnd/>
            <a:tailEnd/>
          </a:ln>
          <a:effectLst/>
        </p:spPr>
        <p:txBody>
          <a:bodyPr>
            <a:spAutoFit/>
          </a:bodyPr>
          <a:lstStyle/>
          <a:p>
            <a:r>
              <a:rPr lang="en-US" sz="800"/>
              <a:t>1        2         3        4         5         6        7         8         9        10       11      12       13       14      15       16      17       18       19      20       21       22      23       24       25      26</a:t>
            </a:r>
          </a:p>
        </p:txBody>
      </p:sp>
      <p:sp>
        <p:nvSpPr>
          <p:cNvPr id="5244" name="Line 124"/>
          <p:cNvSpPr>
            <a:spLocks noChangeShapeType="1"/>
          </p:cNvSpPr>
          <p:nvPr/>
        </p:nvSpPr>
        <p:spPr bwMode="auto">
          <a:xfrm>
            <a:off x="7924800" y="2286000"/>
            <a:ext cx="0" cy="4191000"/>
          </a:xfrm>
          <a:prstGeom prst="line">
            <a:avLst/>
          </a:prstGeom>
          <a:noFill/>
          <a:ln w="19050">
            <a:solidFill>
              <a:schemeClr val="tx1"/>
            </a:solidFill>
            <a:round/>
            <a:headEnd/>
            <a:tailEnd/>
          </a:ln>
          <a:effectLst/>
        </p:spPr>
        <p:txBody>
          <a:bodyPr/>
          <a:lstStyle/>
          <a:p>
            <a:endParaRPr lang="en-US"/>
          </a:p>
        </p:txBody>
      </p:sp>
      <p:sp>
        <p:nvSpPr>
          <p:cNvPr id="5245" name="Text Box 125"/>
          <p:cNvSpPr txBox="1">
            <a:spLocks noChangeArrowheads="1"/>
          </p:cNvSpPr>
          <p:nvPr/>
        </p:nvSpPr>
        <p:spPr bwMode="auto">
          <a:xfrm>
            <a:off x="1" y="36513"/>
            <a:ext cx="9143999" cy="1077218"/>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(a): Gant Chart and the theoretical flow time for 1 </a:t>
            </a:r>
            <a:r>
              <a:rPr lang="en-US" sz="3200" dirty="0" err="1" smtClean="0">
                <a:latin typeface="Impact" pitchFamily="34" charset="0"/>
              </a:rPr>
              <a:t>doz</a:t>
            </a:r>
            <a:r>
              <a:rPr lang="en-US" sz="3200" dirty="0" smtClean="0">
                <a:latin typeface="Impact" pitchFamily="34" charset="0"/>
              </a:rPr>
              <a:t> orders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dissolve">
                                      <p:cBhvr>
                                        <p:cTn id="7" dur="500"/>
                                        <p:tgtEl>
                                          <p:spTgt spid="512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6"/>
                                        </p:tgtEl>
                                        <p:attrNameLst>
                                          <p:attrName>style.visibility</p:attrName>
                                        </p:attrNameLst>
                                      </p:cBhvr>
                                      <p:to>
                                        <p:strVal val="visible"/>
                                      </p:to>
                                    </p:set>
                                    <p:animEffect transition="in" filter="dissolve">
                                      <p:cBhvr>
                                        <p:cTn id="12" dur="500"/>
                                        <p:tgtEl>
                                          <p:spTgt spid="512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238"/>
                                        </p:tgtEl>
                                        <p:attrNameLst>
                                          <p:attrName>style.visibility</p:attrName>
                                        </p:attrNameLst>
                                      </p:cBhvr>
                                      <p:to>
                                        <p:strVal val="visible"/>
                                      </p:to>
                                    </p:set>
                                    <p:animEffect transition="in" filter="dissolve">
                                      <p:cBhvr>
                                        <p:cTn id="17" dur="500"/>
                                        <p:tgtEl>
                                          <p:spTgt spid="523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9"/>
                                        </p:tgtEl>
                                        <p:attrNameLst>
                                          <p:attrName>style.visibility</p:attrName>
                                        </p:attrNameLst>
                                      </p:cBhvr>
                                      <p:to>
                                        <p:strVal val="visible"/>
                                      </p:to>
                                    </p:set>
                                    <p:animEffect transition="in" filter="dissolve">
                                      <p:cBhvr>
                                        <p:cTn id="22" dur="500"/>
                                        <p:tgtEl>
                                          <p:spTgt spid="512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136"/>
                                        </p:tgtEl>
                                        <p:attrNameLst>
                                          <p:attrName>style.visibility</p:attrName>
                                        </p:attrNameLst>
                                      </p:cBhvr>
                                      <p:to>
                                        <p:strVal val="visible"/>
                                      </p:to>
                                    </p:set>
                                    <p:animEffect transition="in" filter="dissolve">
                                      <p:cBhvr>
                                        <p:cTn id="27" dur="500"/>
                                        <p:tgtEl>
                                          <p:spTgt spid="513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128"/>
                                        </p:tgtEl>
                                        <p:attrNameLst>
                                          <p:attrName>style.visibility</p:attrName>
                                        </p:attrNameLst>
                                      </p:cBhvr>
                                      <p:to>
                                        <p:strVal val="visible"/>
                                      </p:to>
                                    </p:set>
                                    <p:animEffect transition="in" filter="dissolve">
                                      <p:cBhvr>
                                        <p:cTn id="32" dur="500"/>
                                        <p:tgtEl>
                                          <p:spTgt spid="512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138"/>
                                        </p:tgtEl>
                                        <p:attrNameLst>
                                          <p:attrName>style.visibility</p:attrName>
                                        </p:attrNameLst>
                                      </p:cBhvr>
                                      <p:to>
                                        <p:strVal val="visible"/>
                                      </p:to>
                                    </p:set>
                                    <p:animEffect transition="in" filter="dissolve">
                                      <p:cBhvr>
                                        <p:cTn id="37" dur="500"/>
                                        <p:tgtEl>
                                          <p:spTgt spid="5138"/>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239"/>
                                        </p:tgtEl>
                                        <p:attrNameLst>
                                          <p:attrName>style.visibility</p:attrName>
                                        </p:attrNameLst>
                                      </p:cBhvr>
                                      <p:to>
                                        <p:strVal val="visible"/>
                                      </p:to>
                                    </p:set>
                                    <p:animEffect transition="in" filter="dissolve">
                                      <p:cBhvr>
                                        <p:cTn id="42" dur="500"/>
                                        <p:tgtEl>
                                          <p:spTgt spid="5239"/>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244"/>
                                        </p:tgtEl>
                                        <p:attrNameLst>
                                          <p:attrName>style.visibility</p:attrName>
                                        </p:attrNameLst>
                                      </p:cBhvr>
                                      <p:to>
                                        <p:strVal val="visible"/>
                                      </p:to>
                                    </p:set>
                                    <p:animEffect transition="in" filter="dissolve">
                                      <p:cBhvr>
                                        <p:cTn id="47" dur="500"/>
                                        <p:tgtEl>
                                          <p:spTgt spid="5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nimBg="1"/>
      <p:bldP spid="5126" grpId="0" animBg="1"/>
      <p:bldP spid="5128" grpId="0" animBg="1"/>
      <p:bldP spid="5129" grpId="0" animBg="1"/>
      <p:bldP spid="5136" grpId="0" animBg="1"/>
      <p:bldP spid="5138" grpId="0" animBg="1"/>
      <p:bldP spid="5238" grpId="0" animBg="1"/>
      <p:bldP spid="5239" grpId="0" animBg="1"/>
      <p:bldP spid="524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4099" name="AutoShape 3"/>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4100" name="Text Box 4"/>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4101" name="AutoShape 5"/>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02" name="Text Box 6"/>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4103" name="Text Box 7"/>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4104" name="Text Box 8"/>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4105" name="Text Box 9"/>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4106" name="AutoShape 10"/>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07" name="AutoShape 11"/>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08" name="Text Box 12"/>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4109" name="Text Box 13"/>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4110" name="Text Box 14"/>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4111" name="Text Box 15"/>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4112" name="Text Box 16"/>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4113" name="AutoShape 17"/>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14" name="Text Box 18"/>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4115" name="AutoShape 19"/>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16" name="Text Box 20"/>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4117" name="Text Box 21"/>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4118" name="Text Box 22"/>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4119" name="AutoShape 23"/>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20" name="Text Box 24"/>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4121" name="Line 25"/>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2" name="Line 26"/>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3" name="Line 27"/>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4" name="Line 28"/>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5" name="Line 29"/>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6" name="Line 30"/>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7" name="Line 31"/>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8" name="Line 32"/>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9" name="Line 33"/>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0" name="Line 34"/>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1" name="Line 35"/>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2" name="Line 36"/>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3" name="Line 37"/>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4" name="Line 38"/>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5" name="Line 39"/>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6" name="Text Box 40"/>
          <p:cNvSpPr txBox="1">
            <a:spLocks noChangeArrowheads="1"/>
          </p:cNvSpPr>
          <p:nvPr/>
        </p:nvSpPr>
        <p:spPr bwMode="auto">
          <a:xfrm>
            <a:off x="136525" y="1600200"/>
            <a:ext cx="9007475" cy="4664075"/>
          </a:xfrm>
          <a:prstGeom prst="rect">
            <a:avLst/>
          </a:prstGeom>
          <a:noFill/>
          <a:ln w="9525">
            <a:noFill/>
            <a:miter lim="800000"/>
            <a:headEnd/>
            <a:tailEnd/>
          </a:ln>
          <a:effectLst/>
        </p:spPr>
        <p:txBody>
          <a:bodyPr>
            <a:spAutoFit/>
          </a:bodyPr>
          <a:lstStyle/>
          <a:p>
            <a:r>
              <a:rPr lang="en-US" sz="1500"/>
              <a:t>Flow unit = 1 order of 2 dozen. </a:t>
            </a:r>
          </a:p>
          <a:p>
            <a:r>
              <a:rPr lang="en-US" sz="1500"/>
              <a:t>Certain activities can be performed in parallel. </a:t>
            </a:r>
          </a:p>
          <a:p>
            <a:r>
              <a:rPr lang="en-US" sz="1500"/>
              <a:t>For example, while the oven is baking the first dozen, You can spoon the dough for the second dozen into another tray. Therefore, the flow time of such an order is not simply the sum of the activity times. </a:t>
            </a:r>
          </a:p>
          <a:p>
            <a:r>
              <a:rPr lang="en-US" sz="1500"/>
              <a:t>A useful tool is a </a:t>
            </a:r>
            <a:r>
              <a:rPr lang="en-US" sz="1500">
                <a:solidFill>
                  <a:srgbClr val="E72F21"/>
                </a:solidFill>
              </a:rPr>
              <a:t>Gantt chart</a:t>
            </a:r>
            <a:r>
              <a:rPr lang="en-US" sz="1500"/>
              <a:t> that shows the times during which different resources of interest are occupied for various activities. </a:t>
            </a:r>
          </a:p>
          <a:p>
            <a:endParaRPr lang="en-US" sz="1500"/>
          </a:p>
          <a:p>
            <a:r>
              <a:rPr lang="en-US" sz="1500"/>
              <a:t>The dough for the 2 dozen cookies is mixed by You in 6 minutes and subsequently you spoon dough for 1 dozen in 2 minutes. </a:t>
            </a:r>
          </a:p>
          <a:p>
            <a:r>
              <a:rPr lang="en-US" sz="1500"/>
              <a:t>Therefore in the 8th minute, the RM is ready to load the oven and set timer, which takes 1 minute. The oven starts baking the first dozen at the 9th minute and completes baking at the 18th minute. Meanwhile, You spoon the second dozen into another tray. </a:t>
            </a:r>
          </a:p>
          <a:p>
            <a:r>
              <a:rPr lang="en-US" sz="1500"/>
              <a:t>At the 18th minute, the RM unloads the first tray from the oven and loads the second tray into the oven and sets the timer. So the second dozen starts baking at the 19th minute. </a:t>
            </a:r>
          </a:p>
          <a:p>
            <a:r>
              <a:rPr lang="en-US" sz="1500"/>
              <a:t>While the second dozen bakes, the first dozen cookies cool and RM packs them into a bag, which takes a total of 7 minutes. </a:t>
            </a:r>
          </a:p>
          <a:p>
            <a:r>
              <a:rPr lang="en-US" sz="1500"/>
              <a:t>At the 28th minute the second dozen finishes baking at which time the RM unloads the tray. </a:t>
            </a:r>
          </a:p>
          <a:p>
            <a:r>
              <a:rPr lang="en-US" sz="1500"/>
              <a:t>After cooling for 5 minutes, the RM packs the second dozen in 2 minutes by the 35th minute. </a:t>
            </a:r>
          </a:p>
          <a:p>
            <a:r>
              <a:rPr lang="en-US" sz="1500"/>
              <a:t>Finally, payment for the order and delivery to customer takes place in the 36th minute. </a:t>
            </a:r>
          </a:p>
          <a:p>
            <a:r>
              <a:rPr lang="en-US" sz="1500"/>
              <a:t>The theoretical flow time for an order of 2 dozen cookies is 36 minutes.</a:t>
            </a:r>
          </a:p>
        </p:txBody>
      </p:sp>
      <p:sp>
        <p:nvSpPr>
          <p:cNvPr id="4137" name="Text Box 41"/>
          <p:cNvSpPr txBox="1">
            <a:spLocks noChangeArrowheads="1"/>
          </p:cNvSpPr>
          <p:nvPr/>
        </p:nvSpPr>
        <p:spPr bwMode="auto">
          <a:xfrm>
            <a:off x="1" y="36513"/>
            <a:ext cx="9144000" cy="1077218"/>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 general explanations; mix can handle 2 </a:t>
            </a:r>
            <a:r>
              <a:rPr lang="en-US" sz="3200" dirty="0" err="1" smtClean="0">
                <a:latin typeface="Impact" pitchFamily="34" charset="0"/>
              </a:rPr>
              <a:t>doz</a:t>
            </a:r>
            <a:r>
              <a:rPr lang="en-US" sz="3200" dirty="0" smtClean="0">
                <a:latin typeface="Impact" pitchFamily="34" charset="0"/>
              </a:rPr>
              <a:t>, oven 1 </a:t>
            </a:r>
            <a:r>
              <a:rPr lang="en-US" sz="3200" dirty="0" err="1" smtClean="0">
                <a:latin typeface="Impact" pitchFamily="34" charset="0"/>
              </a:rPr>
              <a:t>doz</a:t>
            </a:r>
            <a:endParaRPr lang="en-US" sz="3200" dirty="0" smtClean="0">
              <a:latin typeface="Impact"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0" y="2895600"/>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7171" name="Text Box 3"/>
          <p:cNvSpPr txBox="1">
            <a:spLocks noChangeArrowheads="1"/>
          </p:cNvSpPr>
          <p:nvPr/>
        </p:nvSpPr>
        <p:spPr bwMode="auto">
          <a:xfrm>
            <a:off x="1828800" y="2895600"/>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7172" name="Text Box 4"/>
          <p:cNvSpPr txBox="1">
            <a:spLocks noChangeArrowheads="1"/>
          </p:cNvSpPr>
          <p:nvPr/>
        </p:nvSpPr>
        <p:spPr bwMode="auto">
          <a:xfrm>
            <a:off x="5486400" y="53848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7173" name="Text Box 5"/>
          <p:cNvSpPr txBox="1">
            <a:spLocks noChangeArrowheads="1"/>
          </p:cNvSpPr>
          <p:nvPr/>
        </p:nvSpPr>
        <p:spPr bwMode="auto">
          <a:xfrm>
            <a:off x="2743200" y="4546600"/>
            <a:ext cx="27432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7175" name="Text Box 7"/>
          <p:cNvSpPr txBox="1">
            <a:spLocks noChangeArrowheads="1"/>
          </p:cNvSpPr>
          <p:nvPr/>
        </p:nvSpPr>
        <p:spPr bwMode="auto">
          <a:xfrm>
            <a:off x="5410200" y="3860800"/>
            <a:ext cx="762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7178" name="Line 10"/>
          <p:cNvSpPr>
            <a:spLocks noChangeShapeType="1"/>
          </p:cNvSpPr>
          <p:nvPr/>
        </p:nvSpPr>
        <p:spPr bwMode="auto">
          <a:xfrm>
            <a:off x="0" y="6248400"/>
            <a:ext cx="9144000" cy="0"/>
          </a:xfrm>
          <a:prstGeom prst="line">
            <a:avLst/>
          </a:prstGeom>
          <a:noFill/>
          <a:ln w="9525">
            <a:solidFill>
              <a:schemeClr val="tx1"/>
            </a:solidFill>
            <a:round/>
            <a:headEnd/>
            <a:tailEnd type="triangle" w="med" len="med"/>
          </a:ln>
          <a:effectLst/>
        </p:spPr>
        <p:txBody>
          <a:bodyPr/>
          <a:lstStyle/>
          <a:p>
            <a:endParaRPr lang="en-US"/>
          </a:p>
        </p:txBody>
      </p:sp>
      <p:sp>
        <p:nvSpPr>
          <p:cNvPr id="7179" name="Line 11"/>
          <p:cNvSpPr>
            <a:spLocks noChangeShapeType="1"/>
          </p:cNvSpPr>
          <p:nvPr/>
        </p:nvSpPr>
        <p:spPr bwMode="auto">
          <a:xfrm>
            <a:off x="304800" y="6248400"/>
            <a:ext cx="0" cy="76200"/>
          </a:xfrm>
          <a:prstGeom prst="line">
            <a:avLst/>
          </a:prstGeom>
          <a:noFill/>
          <a:ln w="9525">
            <a:solidFill>
              <a:schemeClr val="tx1"/>
            </a:solidFill>
            <a:round/>
            <a:headEnd/>
            <a:tailEnd/>
          </a:ln>
          <a:effectLst/>
        </p:spPr>
        <p:txBody>
          <a:bodyPr/>
          <a:lstStyle/>
          <a:p>
            <a:endParaRPr lang="en-US"/>
          </a:p>
        </p:txBody>
      </p:sp>
      <p:sp>
        <p:nvSpPr>
          <p:cNvPr id="7180" name="Line 12"/>
          <p:cNvSpPr>
            <a:spLocks noChangeShapeType="1"/>
          </p:cNvSpPr>
          <p:nvPr/>
        </p:nvSpPr>
        <p:spPr bwMode="auto">
          <a:xfrm>
            <a:off x="609600" y="6248400"/>
            <a:ext cx="0" cy="76200"/>
          </a:xfrm>
          <a:prstGeom prst="line">
            <a:avLst/>
          </a:prstGeom>
          <a:noFill/>
          <a:ln w="9525">
            <a:solidFill>
              <a:schemeClr val="tx1"/>
            </a:solidFill>
            <a:round/>
            <a:headEnd/>
            <a:tailEnd/>
          </a:ln>
          <a:effectLst/>
        </p:spPr>
        <p:txBody>
          <a:bodyPr/>
          <a:lstStyle/>
          <a:p>
            <a:endParaRPr lang="en-US"/>
          </a:p>
        </p:txBody>
      </p:sp>
      <p:sp>
        <p:nvSpPr>
          <p:cNvPr id="7181" name="Line 13"/>
          <p:cNvSpPr>
            <a:spLocks noChangeShapeType="1"/>
          </p:cNvSpPr>
          <p:nvPr/>
        </p:nvSpPr>
        <p:spPr bwMode="auto">
          <a:xfrm>
            <a:off x="914400" y="6248400"/>
            <a:ext cx="0" cy="76200"/>
          </a:xfrm>
          <a:prstGeom prst="line">
            <a:avLst/>
          </a:prstGeom>
          <a:noFill/>
          <a:ln w="9525">
            <a:solidFill>
              <a:schemeClr val="tx1"/>
            </a:solidFill>
            <a:round/>
            <a:headEnd/>
            <a:tailEnd/>
          </a:ln>
          <a:effectLst/>
        </p:spPr>
        <p:txBody>
          <a:bodyPr/>
          <a:lstStyle/>
          <a:p>
            <a:endParaRPr lang="en-US"/>
          </a:p>
        </p:txBody>
      </p:sp>
      <p:sp>
        <p:nvSpPr>
          <p:cNvPr id="7182" name="Line 14"/>
          <p:cNvSpPr>
            <a:spLocks noChangeShapeType="1"/>
          </p:cNvSpPr>
          <p:nvPr/>
        </p:nvSpPr>
        <p:spPr bwMode="auto">
          <a:xfrm>
            <a:off x="1219200" y="6248400"/>
            <a:ext cx="0" cy="76200"/>
          </a:xfrm>
          <a:prstGeom prst="line">
            <a:avLst/>
          </a:prstGeom>
          <a:noFill/>
          <a:ln w="9525">
            <a:solidFill>
              <a:schemeClr val="tx1"/>
            </a:solidFill>
            <a:round/>
            <a:headEnd/>
            <a:tailEnd/>
          </a:ln>
          <a:effectLst/>
        </p:spPr>
        <p:txBody>
          <a:bodyPr/>
          <a:lstStyle/>
          <a:p>
            <a:endParaRPr lang="en-US"/>
          </a:p>
        </p:txBody>
      </p:sp>
      <p:sp>
        <p:nvSpPr>
          <p:cNvPr id="7183" name="Line 15"/>
          <p:cNvSpPr>
            <a:spLocks noChangeShapeType="1"/>
          </p:cNvSpPr>
          <p:nvPr/>
        </p:nvSpPr>
        <p:spPr bwMode="auto">
          <a:xfrm>
            <a:off x="1524000" y="6248400"/>
            <a:ext cx="0" cy="76200"/>
          </a:xfrm>
          <a:prstGeom prst="line">
            <a:avLst/>
          </a:prstGeom>
          <a:noFill/>
          <a:ln w="9525">
            <a:solidFill>
              <a:schemeClr val="tx1"/>
            </a:solidFill>
            <a:round/>
            <a:headEnd/>
            <a:tailEnd/>
          </a:ln>
          <a:effectLst/>
        </p:spPr>
        <p:txBody>
          <a:bodyPr/>
          <a:lstStyle/>
          <a:p>
            <a:endParaRPr lang="en-US"/>
          </a:p>
        </p:txBody>
      </p:sp>
      <p:sp>
        <p:nvSpPr>
          <p:cNvPr id="7184" name="Line 16"/>
          <p:cNvSpPr>
            <a:spLocks noChangeShapeType="1"/>
          </p:cNvSpPr>
          <p:nvPr/>
        </p:nvSpPr>
        <p:spPr bwMode="auto">
          <a:xfrm>
            <a:off x="1828800" y="6248400"/>
            <a:ext cx="0" cy="76200"/>
          </a:xfrm>
          <a:prstGeom prst="line">
            <a:avLst/>
          </a:prstGeom>
          <a:noFill/>
          <a:ln w="9525">
            <a:solidFill>
              <a:schemeClr val="tx1"/>
            </a:solidFill>
            <a:round/>
            <a:headEnd/>
            <a:tailEnd/>
          </a:ln>
          <a:effectLst/>
        </p:spPr>
        <p:txBody>
          <a:bodyPr/>
          <a:lstStyle/>
          <a:p>
            <a:endParaRPr lang="en-US"/>
          </a:p>
        </p:txBody>
      </p:sp>
      <p:sp>
        <p:nvSpPr>
          <p:cNvPr id="7185" name="Line 17"/>
          <p:cNvSpPr>
            <a:spLocks noChangeShapeType="1"/>
          </p:cNvSpPr>
          <p:nvPr/>
        </p:nvSpPr>
        <p:spPr bwMode="auto">
          <a:xfrm>
            <a:off x="2133600" y="6248400"/>
            <a:ext cx="0" cy="76200"/>
          </a:xfrm>
          <a:prstGeom prst="line">
            <a:avLst/>
          </a:prstGeom>
          <a:noFill/>
          <a:ln w="9525">
            <a:solidFill>
              <a:schemeClr val="tx1"/>
            </a:solidFill>
            <a:round/>
            <a:headEnd/>
            <a:tailEnd/>
          </a:ln>
          <a:effectLst/>
        </p:spPr>
        <p:txBody>
          <a:bodyPr/>
          <a:lstStyle/>
          <a:p>
            <a:endParaRPr lang="en-US"/>
          </a:p>
        </p:txBody>
      </p:sp>
      <p:sp>
        <p:nvSpPr>
          <p:cNvPr id="7186" name="Line 18"/>
          <p:cNvSpPr>
            <a:spLocks noChangeShapeType="1"/>
          </p:cNvSpPr>
          <p:nvPr/>
        </p:nvSpPr>
        <p:spPr bwMode="auto">
          <a:xfrm>
            <a:off x="2438400" y="6248400"/>
            <a:ext cx="0" cy="76200"/>
          </a:xfrm>
          <a:prstGeom prst="line">
            <a:avLst/>
          </a:prstGeom>
          <a:noFill/>
          <a:ln w="9525">
            <a:solidFill>
              <a:schemeClr val="tx1"/>
            </a:solidFill>
            <a:round/>
            <a:headEnd/>
            <a:tailEnd/>
          </a:ln>
          <a:effectLst/>
        </p:spPr>
        <p:txBody>
          <a:bodyPr/>
          <a:lstStyle/>
          <a:p>
            <a:endParaRPr lang="en-US"/>
          </a:p>
        </p:txBody>
      </p:sp>
      <p:sp>
        <p:nvSpPr>
          <p:cNvPr id="7187" name="Line 19"/>
          <p:cNvSpPr>
            <a:spLocks noChangeShapeType="1"/>
          </p:cNvSpPr>
          <p:nvPr/>
        </p:nvSpPr>
        <p:spPr bwMode="auto">
          <a:xfrm>
            <a:off x="2743200" y="6248400"/>
            <a:ext cx="0" cy="76200"/>
          </a:xfrm>
          <a:prstGeom prst="line">
            <a:avLst/>
          </a:prstGeom>
          <a:noFill/>
          <a:ln w="9525">
            <a:solidFill>
              <a:schemeClr val="tx1"/>
            </a:solidFill>
            <a:round/>
            <a:headEnd/>
            <a:tailEnd/>
          </a:ln>
          <a:effectLst/>
        </p:spPr>
        <p:txBody>
          <a:bodyPr/>
          <a:lstStyle/>
          <a:p>
            <a:endParaRPr lang="en-US"/>
          </a:p>
        </p:txBody>
      </p:sp>
      <p:sp>
        <p:nvSpPr>
          <p:cNvPr id="7188" name="Line 20"/>
          <p:cNvSpPr>
            <a:spLocks noChangeShapeType="1"/>
          </p:cNvSpPr>
          <p:nvPr/>
        </p:nvSpPr>
        <p:spPr bwMode="auto">
          <a:xfrm>
            <a:off x="3048000" y="6248400"/>
            <a:ext cx="0" cy="76200"/>
          </a:xfrm>
          <a:prstGeom prst="line">
            <a:avLst/>
          </a:prstGeom>
          <a:noFill/>
          <a:ln w="9525">
            <a:solidFill>
              <a:schemeClr val="tx1"/>
            </a:solidFill>
            <a:round/>
            <a:headEnd/>
            <a:tailEnd/>
          </a:ln>
          <a:effectLst/>
        </p:spPr>
        <p:txBody>
          <a:bodyPr/>
          <a:lstStyle/>
          <a:p>
            <a:endParaRPr lang="en-US"/>
          </a:p>
        </p:txBody>
      </p:sp>
      <p:sp>
        <p:nvSpPr>
          <p:cNvPr id="7189" name="Line 21"/>
          <p:cNvSpPr>
            <a:spLocks noChangeShapeType="1"/>
          </p:cNvSpPr>
          <p:nvPr/>
        </p:nvSpPr>
        <p:spPr bwMode="auto">
          <a:xfrm>
            <a:off x="3352800" y="6248400"/>
            <a:ext cx="0" cy="76200"/>
          </a:xfrm>
          <a:prstGeom prst="line">
            <a:avLst/>
          </a:prstGeom>
          <a:noFill/>
          <a:ln w="9525">
            <a:solidFill>
              <a:schemeClr val="tx1"/>
            </a:solidFill>
            <a:round/>
            <a:headEnd/>
            <a:tailEnd/>
          </a:ln>
          <a:effectLst/>
        </p:spPr>
        <p:txBody>
          <a:bodyPr/>
          <a:lstStyle/>
          <a:p>
            <a:endParaRPr lang="en-US"/>
          </a:p>
        </p:txBody>
      </p:sp>
      <p:sp>
        <p:nvSpPr>
          <p:cNvPr id="7190" name="Line 22"/>
          <p:cNvSpPr>
            <a:spLocks noChangeShapeType="1"/>
          </p:cNvSpPr>
          <p:nvPr/>
        </p:nvSpPr>
        <p:spPr bwMode="auto">
          <a:xfrm>
            <a:off x="3657600" y="6248400"/>
            <a:ext cx="0" cy="76200"/>
          </a:xfrm>
          <a:prstGeom prst="line">
            <a:avLst/>
          </a:prstGeom>
          <a:noFill/>
          <a:ln w="9525">
            <a:solidFill>
              <a:schemeClr val="tx1"/>
            </a:solidFill>
            <a:round/>
            <a:headEnd/>
            <a:tailEnd/>
          </a:ln>
          <a:effectLst/>
        </p:spPr>
        <p:txBody>
          <a:bodyPr/>
          <a:lstStyle/>
          <a:p>
            <a:endParaRPr lang="en-US"/>
          </a:p>
        </p:txBody>
      </p:sp>
      <p:sp>
        <p:nvSpPr>
          <p:cNvPr id="7191" name="Line 23"/>
          <p:cNvSpPr>
            <a:spLocks noChangeShapeType="1"/>
          </p:cNvSpPr>
          <p:nvPr/>
        </p:nvSpPr>
        <p:spPr bwMode="auto">
          <a:xfrm>
            <a:off x="3962400" y="6248400"/>
            <a:ext cx="0" cy="76200"/>
          </a:xfrm>
          <a:prstGeom prst="line">
            <a:avLst/>
          </a:prstGeom>
          <a:noFill/>
          <a:ln w="9525">
            <a:solidFill>
              <a:schemeClr val="tx1"/>
            </a:solidFill>
            <a:round/>
            <a:headEnd/>
            <a:tailEnd/>
          </a:ln>
          <a:effectLst/>
        </p:spPr>
        <p:txBody>
          <a:bodyPr/>
          <a:lstStyle/>
          <a:p>
            <a:endParaRPr lang="en-US"/>
          </a:p>
        </p:txBody>
      </p:sp>
      <p:sp>
        <p:nvSpPr>
          <p:cNvPr id="7192" name="Line 24"/>
          <p:cNvSpPr>
            <a:spLocks noChangeShapeType="1"/>
          </p:cNvSpPr>
          <p:nvPr/>
        </p:nvSpPr>
        <p:spPr bwMode="auto">
          <a:xfrm>
            <a:off x="4267200" y="6248400"/>
            <a:ext cx="0" cy="76200"/>
          </a:xfrm>
          <a:prstGeom prst="line">
            <a:avLst/>
          </a:prstGeom>
          <a:noFill/>
          <a:ln w="9525">
            <a:solidFill>
              <a:schemeClr val="tx1"/>
            </a:solidFill>
            <a:round/>
            <a:headEnd/>
            <a:tailEnd/>
          </a:ln>
          <a:effectLst/>
        </p:spPr>
        <p:txBody>
          <a:bodyPr/>
          <a:lstStyle/>
          <a:p>
            <a:endParaRPr lang="en-US"/>
          </a:p>
        </p:txBody>
      </p:sp>
      <p:sp>
        <p:nvSpPr>
          <p:cNvPr id="7193" name="Line 25"/>
          <p:cNvSpPr>
            <a:spLocks noChangeShapeType="1"/>
          </p:cNvSpPr>
          <p:nvPr/>
        </p:nvSpPr>
        <p:spPr bwMode="auto">
          <a:xfrm>
            <a:off x="4572000" y="6248400"/>
            <a:ext cx="0" cy="76200"/>
          </a:xfrm>
          <a:prstGeom prst="line">
            <a:avLst/>
          </a:prstGeom>
          <a:noFill/>
          <a:ln w="9525">
            <a:solidFill>
              <a:schemeClr val="tx1"/>
            </a:solidFill>
            <a:round/>
            <a:headEnd/>
            <a:tailEnd/>
          </a:ln>
          <a:effectLst/>
        </p:spPr>
        <p:txBody>
          <a:bodyPr/>
          <a:lstStyle/>
          <a:p>
            <a:endParaRPr lang="en-US"/>
          </a:p>
        </p:txBody>
      </p:sp>
      <p:sp>
        <p:nvSpPr>
          <p:cNvPr id="7194" name="Line 26"/>
          <p:cNvSpPr>
            <a:spLocks noChangeShapeType="1"/>
          </p:cNvSpPr>
          <p:nvPr/>
        </p:nvSpPr>
        <p:spPr bwMode="auto">
          <a:xfrm>
            <a:off x="4876800" y="6248400"/>
            <a:ext cx="0" cy="76200"/>
          </a:xfrm>
          <a:prstGeom prst="line">
            <a:avLst/>
          </a:prstGeom>
          <a:noFill/>
          <a:ln w="9525">
            <a:solidFill>
              <a:schemeClr val="tx1"/>
            </a:solidFill>
            <a:round/>
            <a:headEnd/>
            <a:tailEnd/>
          </a:ln>
          <a:effectLst/>
        </p:spPr>
        <p:txBody>
          <a:bodyPr/>
          <a:lstStyle/>
          <a:p>
            <a:endParaRPr lang="en-US"/>
          </a:p>
        </p:txBody>
      </p:sp>
      <p:sp>
        <p:nvSpPr>
          <p:cNvPr id="7195" name="Line 27"/>
          <p:cNvSpPr>
            <a:spLocks noChangeShapeType="1"/>
          </p:cNvSpPr>
          <p:nvPr/>
        </p:nvSpPr>
        <p:spPr bwMode="auto">
          <a:xfrm>
            <a:off x="5181600" y="6248400"/>
            <a:ext cx="0" cy="76200"/>
          </a:xfrm>
          <a:prstGeom prst="line">
            <a:avLst/>
          </a:prstGeom>
          <a:noFill/>
          <a:ln w="9525">
            <a:solidFill>
              <a:schemeClr val="tx1"/>
            </a:solidFill>
            <a:round/>
            <a:headEnd/>
            <a:tailEnd/>
          </a:ln>
          <a:effectLst/>
        </p:spPr>
        <p:txBody>
          <a:bodyPr/>
          <a:lstStyle/>
          <a:p>
            <a:endParaRPr lang="en-US"/>
          </a:p>
        </p:txBody>
      </p:sp>
      <p:sp>
        <p:nvSpPr>
          <p:cNvPr id="7196" name="Line 28"/>
          <p:cNvSpPr>
            <a:spLocks noChangeShapeType="1"/>
          </p:cNvSpPr>
          <p:nvPr/>
        </p:nvSpPr>
        <p:spPr bwMode="auto">
          <a:xfrm>
            <a:off x="5486400" y="6248400"/>
            <a:ext cx="0" cy="76200"/>
          </a:xfrm>
          <a:prstGeom prst="line">
            <a:avLst/>
          </a:prstGeom>
          <a:noFill/>
          <a:ln w="9525">
            <a:solidFill>
              <a:schemeClr val="tx1"/>
            </a:solidFill>
            <a:round/>
            <a:headEnd/>
            <a:tailEnd/>
          </a:ln>
          <a:effectLst/>
        </p:spPr>
        <p:txBody>
          <a:bodyPr/>
          <a:lstStyle/>
          <a:p>
            <a:endParaRPr lang="en-US"/>
          </a:p>
        </p:txBody>
      </p:sp>
      <p:sp>
        <p:nvSpPr>
          <p:cNvPr id="7197" name="Line 29"/>
          <p:cNvSpPr>
            <a:spLocks noChangeShapeType="1"/>
          </p:cNvSpPr>
          <p:nvPr/>
        </p:nvSpPr>
        <p:spPr bwMode="auto">
          <a:xfrm>
            <a:off x="5791200" y="6248400"/>
            <a:ext cx="0" cy="76200"/>
          </a:xfrm>
          <a:prstGeom prst="line">
            <a:avLst/>
          </a:prstGeom>
          <a:noFill/>
          <a:ln w="9525">
            <a:solidFill>
              <a:schemeClr val="tx1"/>
            </a:solidFill>
            <a:round/>
            <a:headEnd/>
            <a:tailEnd/>
          </a:ln>
          <a:effectLst/>
        </p:spPr>
        <p:txBody>
          <a:bodyPr/>
          <a:lstStyle/>
          <a:p>
            <a:endParaRPr lang="en-US"/>
          </a:p>
        </p:txBody>
      </p:sp>
      <p:sp>
        <p:nvSpPr>
          <p:cNvPr id="7198" name="Line 30"/>
          <p:cNvSpPr>
            <a:spLocks noChangeShapeType="1"/>
          </p:cNvSpPr>
          <p:nvPr/>
        </p:nvSpPr>
        <p:spPr bwMode="auto">
          <a:xfrm>
            <a:off x="6096000" y="6248400"/>
            <a:ext cx="0" cy="76200"/>
          </a:xfrm>
          <a:prstGeom prst="line">
            <a:avLst/>
          </a:prstGeom>
          <a:noFill/>
          <a:ln w="9525">
            <a:solidFill>
              <a:schemeClr val="tx1"/>
            </a:solidFill>
            <a:round/>
            <a:headEnd/>
            <a:tailEnd/>
          </a:ln>
          <a:effectLst/>
        </p:spPr>
        <p:txBody>
          <a:bodyPr/>
          <a:lstStyle/>
          <a:p>
            <a:endParaRPr lang="en-US"/>
          </a:p>
        </p:txBody>
      </p:sp>
      <p:sp>
        <p:nvSpPr>
          <p:cNvPr id="7199" name="Line 31"/>
          <p:cNvSpPr>
            <a:spLocks noChangeShapeType="1"/>
          </p:cNvSpPr>
          <p:nvPr/>
        </p:nvSpPr>
        <p:spPr bwMode="auto">
          <a:xfrm>
            <a:off x="6400800" y="6248400"/>
            <a:ext cx="0" cy="76200"/>
          </a:xfrm>
          <a:prstGeom prst="line">
            <a:avLst/>
          </a:prstGeom>
          <a:noFill/>
          <a:ln w="9525">
            <a:solidFill>
              <a:schemeClr val="tx1"/>
            </a:solidFill>
            <a:round/>
            <a:headEnd/>
            <a:tailEnd/>
          </a:ln>
          <a:effectLst/>
        </p:spPr>
        <p:txBody>
          <a:bodyPr/>
          <a:lstStyle/>
          <a:p>
            <a:endParaRPr lang="en-US"/>
          </a:p>
        </p:txBody>
      </p:sp>
      <p:sp>
        <p:nvSpPr>
          <p:cNvPr id="7200" name="Line 32"/>
          <p:cNvSpPr>
            <a:spLocks noChangeShapeType="1"/>
          </p:cNvSpPr>
          <p:nvPr/>
        </p:nvSpPr>
        <p:spPr bwMode="auto">
          <a:xfrm>
            <a:off x="6705600" y="6248400"/>
            <a:ext cx="0" cy="76200"/>
          </a:xfrm>
          <a:prstGeom prst="line">
            <a:avLst/>
          </a:prstGeom>
          <a:noFill/>
          <a:ln w="9525">
            <a:solidFill>
              <a:schemeClr val="tx1"/>
            </a:solidFill>
            <a:round/>
            <a:headEnd/>
            <a:tailEnd/>
          </a:ln>
          <a:effectLst/>
        </p:spPr>
        <p:txBody>
          <a:bodyPr/>
          <a:lstStyle/>
          <a:p>
            <a:endParaRPr lang="en-US"/>
          </a:p>
        </p:txBody>
      </p:sp>
      <p:sp>
        <p:nvSpPr>
          <p:cNvPr id="7201" name="Line 33"/>
          <p:cNvSpPr>
            <a:spLocks noChangeShapeType="1"/>
          </p:cNvSpPr>
          <p:nvPr/>
        </p:nvSpPr>
        <p:spPr bwMode="auto">
          <a:xfrm>
            <a:off x="7010400" y="6248400"/>
            <a:ext cx="0" cy="76200"/>
          </a:xfrm>
          <a:prstGeom prst="line">
            <a:avLst/>
          </a:prstGeom>
          <a:noFill/>
          <a:ln w="9525">
            <a:solidFill>
              <a:schemeClr val="tx1"/>
            </a:solidFill>
            <a:round/>
            <a:headEnd/>
            <a:tailEnd/>
          </a:ln>
          <a:effectLst/>
        </p:spPr>
        <p:txBody>
          <a:bodyPr/>
          <a:lstStyle/>
          <a:p>
            <a:endParaRPr lang="en-US"/>
          </a:p>
        </p:txBody>
      </p:sp>
      <p:sp>
        <p:nvSpPr>
          <p:cNvPr id="7202" name="Line 34"/>
          <p:cNvSpPr>
            <a:spLocks noChangeShapeType="1"/>
          </p:cNvSpPr>
          <p:nvPr/>
        </p:nvSpPr>
        <p:spPr bwMode="auto">
          <a:xfrm>
            <a:off x="7315200" y="6248400"/>
            <a:ext cx="0" cy="76200"/>
          </a:xfrm>
          <a:prstGeom prst="line">
            <a:avLst/>
          </a:prstGeom>
          <a:noFill/>
          <a:ln w="9525">
            <a:solidFill>
              <a:schemeClr val="tx1"/>
            </a:solidFill>
            <a:round/>
            <a:headEnd/>
            <a:tailEnd/>
          </a:ln>
          <a:effectLst/>
        </p:spPr>
        <p:txBody>
          <a:bodyPr/>
          <a:lstStyle/>
          <a:p>
            <a:endParaRPr lang="en-US"/>
          </a:p>
        </p:txBody>
      </p:sp>
      <p:sp>
        <p:nvSpPr>
          <p:cNvPr id="7203" name="Line 35"/>
          <p:cNvSpPr>
            <a:spLocks noChangeShapeType="1"/>
          </p:cNvSpPr>
          <p:nvPr/>
        </p:nvSpPr>
        <p:spPr bwMode="auto">
          <a:xfrm>
            <a:off x="7620000" y="6248400"/>
            <a:ext cx="0" cy="76200"/>
          </a:xfrm>
          <a:prstGeom prst="line">
            <a:avLst/>
          </a:prstGeom>
          <a:noFill/>
          <a:ln w="9525">
            <a:solidFill>
              <a:schemeClr val="tx1"/>
            </a:solidFill>
            <a:round/>
            <a:headEnd/>
            <a:tailEnd/>
          </a:ln>
          <a:effectLst/>
        </p:spPr>
        <p:txBody>
          <a:bodyPr/>
          <a:lstStyle/>
          <a:p>
            <a:endParaRPr lang="en-US"/>
          </a:p>
        </p:txBody>
      </p:sp>
      <p:sp>
        <p:nvSpPr>
          <p:cNvPr id="7204" name="Line 36"/>
          <p:cNvSpPr>
            <a:spLocks noChangeShapeType="1"/>
          </p:cNvSpPr>
          <p:nvPr/>
        </p:nvSpPr>
        <p:spPr bwMode="auto">
          <a:xfrm>
            <a:off x="7924800" y="6248400"/>
            <a:ext cx="0" cy="76200"/>
          </a:xfrm>
          <a:prstGeom prst="line">
            <a:avLst/>
          </a:prstGeom>
          <a:noFill/>
          <a:ln w="9525">
            <a:solidFill>
              <a:schemeClr val="tx1"/>
            </a:solidFill>
            <a:round/>
            <a:headEnd/>
            <a:tailEnd/>
          </a:ln>
          <a:effectLst/>
        </p:spPr>
        <p:txBody>
          <a:bodyPr/>
          <a:lstStyle/>
          <a:p>
            <a:endParaRPr lang="en-US"/>
          </a:p>
        </p:txBody>
      </p:sp>
      <p:sp>
        <p:nvSpPr>
          <p:cNvPr id="7205" name="Line 37"/>
          <p:cNvSpPr>
            <a:spLocks noChangeShapeType="1"/>
          </p:cNvSpPr>
          <p:nvPr/>
        </p:nvSpPr>
        <p:spPr bwMode="auto">
          <a:xfrm>
            <a:off x="8229600" y="6248400"/>
            <a:ext cx="0" cy="76200"/>
          </a:xfrm>
          <a:prstGeom prst="line">
            <a:avLst/>
          </a:prstGeom>
          <a:noFill/>
          <a:ln w="9525">
            <a:solidFill>
              <a:schemeClr val="tx1"/>
            </a:solidFill>
            <a:round/>
            <a:headEnd/>
            <a:tailEnd/>
          </a:ln>
          <a:effectLst/>
        </p:spPr>
        <p:txBody>
          <a:bodyPr/>
          <a:lstStyle/>
          <a:p>
            <a:endParaRPr lang="en-US"/>
          </a:p>
        </p:txBody>
      </p:sp>
      <p:sp>
        <p:nvSpPr>
          <p:cNvPr id="7206" name="Line 38"/>
          <p:cNvSpPr>
            <a:spLocks noChangeShapeType="1"/>
          </p:cNvSpPr>
          <p:nvPr/>
        </p:nvSpPr>
        <p:spPr bwMode="auto">
          <a:xfrm>
            <a:off x="8534400" y="6248400"/>
            <a:ext cx="0" cy="76200"/>
          </a:xfrm>
          <a:prstGeom prst="line">
            <a:avLst/>
          </a:prstGeom>
          <a:noFill/>
          <a:ln w="9525">
            <a:solidFill>
              <a:schemeClr val="tx1"/>
            </a:solidFill>
            <a:round/>
            <a:headEnd/>
            <a:tailEnd/>
          </a:ln>
          <a:effectLst/>
        </p:spPr>
        <p:txBody>
          <a:bodyPr/>
          <a:lstStyle/>
          <a:p>
            <a:endParaRPr lang="en-US"/>
          </a:p>
        </p:txBody>
      </p:sp>
      <p:sp>
        <p:nvSpPr>
          <p:cNvPr id="7207" name="Line 39"/>
          <p:cNvSpPr>
            <a:spLocks noChangeShapeType="1"/>
          </p:cNvSpPr>
          <p:nvPr/>
        </p:nvSpPr>
        <p:spPr bwMode="auto">
          <a:xfrm>
            <a:off x="8839200" y="6248400"/>
            <a:ext cx="0" cy="76200"/>
          </a:xfrm>
          <a:prstGeom prst="line">
            <a:avLst/>
          </a:prstGeom>
          <a:noFill/>
          <a:ln w="9525">
            <a:solidFill>
              <a:schemeClr val="tx1"/>
            </a:solidFill>
            <a:round/>
            <a:headEnd/>
            <a:tailEnd/>
          </a:ln>
          <a:effectLst/>
        </p:spPr>
        <p:txBody>
          <a:bodyPr/>
          <a:lstStyle/>
          <a:p>
            <a:endParaRPr lang="en-US"/>
          </a:p>
        </p:txBody>
      </p:sp>
      <p:sp>
        <p:nvSpPr>
          <p:cNvPr id="7208" name="Text Box 40"/>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7209" name="AutoShape 41"/>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7210" name="Text Box 42"/>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7211" name="AutoShape 43"/>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12" name="Text Box 44"/>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7213" name="Text Box 45"/>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7214" name="Text Box 46"/>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7215" name="Text Box 47"/>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7216" name="AutoShape 48"/>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17" name="AutoShape 49"/>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18" name="Text Box 50"/>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7219" name="Text Box 51"/>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7220" name="Text Box 52"/>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7221" name="Text Box 53"/>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7222" name="Text Box 54"/>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7223" name="AutoShape 55"/>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24" name="Text Box 56"/>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7225" name="AutoShape 57"/>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26" name="Text Box 58"/>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7227" name="Text Box 59"/>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7228" name="Text Box 60"/>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7229" name="AutoShape 61"/>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30" name="Text Box 62"/>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7231" name="Line 63"/>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2" name="Line 64"/>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3" name="Line 65"/>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4" name="Line 66"/>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5" name="Line 67"/>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6" name="Line 68"/>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7" name="Line 69"/>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8" name="Line 70"/>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9" name="Line 71"/>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0" name="Line 72"/>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1" name="Line 73"/>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2" name="Line 74"/>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3" name="Line 75"/>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4" name="Line 76"/>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5" name="Line 77"/>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6" name="Text Box 78"/>
          <p:cNvSpPr txBox="1">
            <a:spLocks noChangeArrowheads="1"/>
          </p:cNvSpPr>
          <p:nvPr/>
        </p:nvSpPr>
        <p:spPr bwMode="auto">
          <a:xfrm>
            <a:off x="2438400" y="3860800"/>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7249" name="Text Box 81"/>
          <p:cNvSpPr txBox="1">
            <a:spLocks noChangeArrowheads="1"/>
          </p:cNvSpPr>
          <p:nvPr/>
        </p:nvSpPr>
        <p:spPr bwMode="auto">
          <a:xfrm>
            <a:off x="204788" y="6332538"/>
            <a:ext cx="9155112" cy="214312"/>
          </a:xfrm>
          <a:prstGeom prst="rect">
            <a:avLst/>
          </a:prstGeom>
          <a:noFill/>
          <a:ln w="9525">
            <a:noFill/>
            <a:miter lim="800000"/>
            <a:headEnd/>
            <a:tailEnd/>
          </a:ln>
          <a:effectLst/>
        </p:spPr>
        <p:txBody>
          <a:bodyPr>
            <a:spAutoFit/>
          </a:bodyPr>
          <a:lstStyle/>
          <a:p>
            <a:r>
              <a:rPr lang="en-US" sz="800"/>
              <a:t>1        2         3        4         5         6        7         8         9        10       11      12       13       14      15       16      17       18       19      20       21       22      23       24       25      26       27      28       29    30</a:t>
            </a:r>
          </a:p>
        </p:txBody>
      </p:sp>
      <p:sp>
        <p:nvSpPr>
          <p:cNvPr id="7250" name="Text Box 82"/>
          <p:cNvSpPr txBox="1">
            <a:spLocks noChangeArrowheads="1"/>
          </p:cNvSpPr>
          <p:nvPr/>
        </p:nvSpPr>
        <p:spPr bwMode="auto">
          <a:xfrm>
            <a:off x="2438400" y="2895600"/>
            <a:ext cx="609600" cy="482600"/>
          </a:xfrm>
          <a:prstGeom prst="rect">
            <a:avLst/>
          </a:prstGeom>
          <a:solidFill>
            <a:schemeClr val="hlink"/>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7251" name="Text Box 83"/>
          <p:cNvSpPr txBox="1">
            <a:spLocks noChangeArrowheads="1"/>
          </p:cNvSpPr>
          <p:nvPr/>
        </p:nvSpPr>
        <p:spPr bwMode="auto">
          <a:xfrm>
            <a:off x="5486400" y="3860800"/>
            <a:ext cx="304800" cy="482600"/>
          </a:xfrm>
          <a:prstGeom prst="rect">
            <a:avLst/>
          </a:prstGeom>
          <a:solidFill>
            <a:srgbClr val="EEF40A"/>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7252" name="Text Box 84"/>
          <p:cNvSpPr txBox="1">
            <a:spLocks noChangeArrowheads="1"/>
          </p:cNvSpPr>
          <p:nvPr/>
        </p:nvSpPr>
        <p:spPr bwMode="auto">
          <a:xfrm>
            <a:off x="5791200" y="4546600"/>
            <a:ext cx="2743200" cy="482600"/>
          </a:xfrm>
          <a:prstGeom prst="rect">
            <a:avLst/>
          </a:prstGeom>
          <a:solidFill>
            <a:srgbClr val="C48E9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7253" name="Text Box 85"/>
          <p:cNvSpPr txBox="1">
            <a:spLocks noChangeArrowheads="1"/>
          </p:cNvSpPr>
          <p:nvPr/>
        </p:nvSpPr>
        <p:spPr bwMode="auto">
          <a:xfrm>
            <a:off x="8534400" y="5334000"/>
            <a:ext cx="6096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7254" name="Text Box 86"/>
          <p:cNvSpPr txBox="1">
            <a:spLocks noChangeArrowheads="1"/>
          </p:cNvSpPr>
          <p:nvPr/>
        </p:nvSpPr>
        <p:spPr bwMode="auto">
          <a:xfrm>
            <a:off x="8534400" y="3860800"/>
            <a:ext cx="762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7255" name="Text Box 87"/>
          <p:cNvSpPr txBox="1">
            <a:spLocks noChangeArrowheads="1"/>
          </p:cNvSpPr>
          <p:nvPr/>
        </p:nvSpPr>
        <p:spPr bwMode="auto">
          <a:xfrm>
            <a:off x="1" y="36513"/>
            <a:ext cx="9143999" cy="1077218"/>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 Gant Chart and the theoretical flow time for 2 </a:t>
            </a:r>
            <a:r>
              <a:rPr lang="en-US" sz="3200" dirty="0" err="1" smtClean="0">
                <a:latin typeface="Impact" pitchFamily="34" charset="0"/>
              </a:rPr>
              <a:t>doz</a:t>
            </a:r>
            <a:r>
              <a:rPr lang="en-US" sz="3200" dirty="0" smtClean="0">
                <a:latin typeface="Impact" pitchFamily="34" charset="0"/>
              </a:rPr>
              <a:t> orders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50"/>
                                        </p:tgtEl>
                                        <p:attrNameLst>
                                          <p:attrName>style.visibility</p:attrName>
                                        </p:attrNameLst>
                                      </p:cBhvr>
                                      <p:to>
                                        <p:strVal val="visible"/>
                                      </p:to>
                                    </p:set>
                                    <p:animEffect transition="in" filter="dissolve">
                                      <p:cBhvr>
                                        <p:cTn id="7" dur="500"/>
                                        <p:tgtEl>
                                          <p:spTgt spid="725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251"/>
                                        </p:tgtEl>
                                        <p:attrNameLst>
                                          <p:attrName>style.visibility</p:attrName>
                                        </p:attrNameLst>
                                      </p:cBhvr>
                                      <p:to>
                                        <p:strVal val="visible"/>
                                      </p:to>
                                    </p:set>
                                    <p:animEffect transition="in" filter="dissolve">
                                      <p:cBhvr>
                                        <p:cTn id="12" dur="500"/>
                                        <p:tgtEl>
                                          <p:spTgt spid="725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52"/>
                                        </p:tgtEl>
                                        <p:attrNameLst>
                                          <p:attrName>style.visibility</p:attrName>
                                        </p:attrNameLst>
                                      </p:cBhvr>
                                      <p:to>
                                        <p:strVal val="visible"/>
                                      </p:to>
                                    </p:set>
                                    <p:animEffect transition="in" filter="dissolve">
                                      <p:cBhvr>
                                        <p:cTn id="17" dur="500"/>
                                        <p:tgtEl>
                                          <p:spTgt spid="725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254"/>
                                        </p:tgtEl>
                                        <p:attrNameLst>
                                          <p:attrName>style.visibility</p:attrName>
                                        </p:attrNameLst>
                                      </p:cBhvr>
                                      <p:to>
                                        <p:strVal val="visible"/>
                                      </p:to>
                                    </p:set>
                                    <p:animEffect transition="in" filter="dissolve">
                                      <p:cBhvr>
                                        <p:cTn id="22" dur="500"/>
                                        <p:tgtEl>
                                          <p:spTgt spid="725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253"/>
                                        </p:tgtEl>
                                        <p:attrNameLst>
                                          <p:attrName>style.visibility</p:attrName>
                                        </p:attrNameLst>
                                      </p:cBhvr>
                                      <p:to>
                                        <p:strVal val="visible"/>
                                      </p:to>
                                    </p:set>
                                    <p:animEffect transition="in" filter="dissolve">
                                      <p:cBhvr>
                                        <p:cTn id="27" dur="500"/>
                                        <p:tgtEl>
                                          <p:spTgt spid="7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50" grpId="0" animBg="1"/>
      <p:bldP spid="7251" grpId="0" animBg="1"/>
      <p:bldP spid="7252" grpId="0" animBg="1"/>
      <p:bldP spid="7253" grpId="0" animBg="1"/>
      <p:bldP spid="725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0" y="5410200"/>
            <a:ext cx="914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8198" name="Text Box 6"/>
          <p:cNvSpPr txBox="1">
            <a:spLocks noChangeArrowheads="1"/>
          </p:cNvSpPr>
          <p:nvPr/>
        </p:nvSpPr>
        <p:spPr bwMode="auto">
          <a:xfrm>
            <a:off x="2362200" y="21478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8200" name="Text Box 8"/>
          <p:cNvSpPr txBox="1">
            <a:spLocks noChangeArrowheads="1"/>
          </p:cNvSpPr>
          <p:nvPr/>
        </p:nvSpPr>
        <p:spPr bwMode="auto">
          <a:xfrm>
            <a:off x="914400" y="3860800"/>
            <a:ext cx="6096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8202" name="Line 10"/>
          <p:cNvSpPr>
            <a:spLocks noChangeShapeType="1"/>
          </p:cNvSpPr>
          <p:nvPr/>
        </p:nvSpPr>
        <p:spPr bwMode="auto">
          <a:xfrm>
            <a:off x="0" y="6248400"/>
            <a:ext cx="9144000" cy="0"/>
          </a:xfrm>
          <a:prstGeom prst="line">
            <a:avLst/>
          </a:prstGeom>
          <a:noFill/>
          <a:ln w="9525">
            <a:solidFill>
              <a:schemeClr val="tx1"/>
            </a:solidFill>
            <a:round/>
            <a:headEnd/>
            <a:tailEnd type="triangle" w="med" len="med"/>
          </a:ln>
          <a:effectLst/>
        </p:spPr>
        <p:txBody>
          <a:bodyPr/>
          <a:lstStyle/>
          <a:p>
            <a:endParaRPr lang="en-US"/>
          </a:p>
        </p:txBody>
      </p:sp>
      <p:sp>
        <p:nvSpPr>
          <p:cNvPr id="8203" name="Line 11"/>
          <p:cNvSpPr>
            <a:spLocks noChangeShapeType="1"/>
          </p:cNvSpPr>
          <p:nvPr/>
        </p:nvSpPr>
        <p:spPr bwMode="auto">
          <a:xfrm>
            <a:off x="304800" y="6248400"/>
            <a:ext cx="0" cy="76200"/>
          </a:xfrm>
          <a:prstGeom prst="line">
            <a:avLst/>
          </a:prstGeom>
          <a:noFill/>
          <a:ln w="9525">
            <a:solidFill>
              <a:schemeClr val="tx1"/>
            </a:solidFill>
            <a:round/>
            <a:headEnd/>
            <a:tailEnd/>
          </a:ln>
          <a:effectLst/>
        </p:spPr>
        <p:txBody>
          <a:bodyPr/>
          <a:lstStyle/>
          <a:p>
            <a:endParaRPr lang="en-US"/>
          </a:p>
        </p:txBody>
      </p:sp>
      <p:sp>
        <p:nvSpPr>
          <p:cNvPr id="8204" name="Line 12"/>
          <p:cNvSpPr>
            <a:spLocks noChangeShapeType="1"/>
          </p:cNvSpPr>
          <p:nvPr/>
        </p:nvSpPr>
        <p:spPr bwMode="auto">
          <a:xfrm>
            <a:off x="609600" y="6248400"/>
            <a:ext cx="0" cy="76200"/>
          </a:xfrm>
          <a:prstGeom prst="line">
            <a:avLst/>
          </a:prstGeom>
          <a:noFill/>
          <a:ln w="9525">
            <a:solidFill>
              <a:schemeClr val="tx1"/>
            </a:solidFill>
            <a:round/>
            <a:headEnd/>
            <a:tailEnd/>
          </a:ln>
          <a:effectLst/>
        </p:spPr>
        <p:txBody>
          <a:bodyPr/>
          <a:lstStyle/>
          <a:p>
            <a:endParaRPr lang="en-US"/>
          </a:p>
        </p:txBody>
      </p:sp>
      <p:sp>
        <p:nvSpPr>
          <p:cNvPr id="8205" name="Line 13"/>
          <p:cNvSpPr>
            <a:spLocks noChangeShapeType="1"/>
          </p:cNvSpPr>
          <p:nvPr/>
        </p:nvSpPr>
        <p:spPr bwMode="auto">
          <a:xfrm>
            <a:off x="914400" y="6248400"/>
            <a:ext cx="0" cy="76200"/>
          </a:xfrm>
          <a:prstGeom prst="line">
            <a:avLst/>
          </a:prstGeom>
          <a:noFill/>
          <a:ln w="9525">
            <a:solidFill>
              <a:schemeClr val="tx1"/>
            </a:solidFill>
            <a:round/>
            <a:headEnd/>
            <a:tailEnd/>
          </a:ln>
          <a:effectLst/>
        </p:spPr>
        <p:txBody>
          <a:bodyPr/>
          <a:lstStyle/>
          <a:p>
            <a:endParaRPr lang="en-US"/>
          </a:p>
        </p:txBody>
      </p:sp>
      <p:sp>
        <p:nvSpPr>
          <p:cNvPr id="8206" name="Line 14"/>
          <p:cNvSpPr>
            <a:spLocks noChangeShapeType="1"/>
          </p:cNvSpPr>
          <p:nvPr/>
        </p:nvSpPr>
        <p:spPr bwMode="auto">
          <a:xfrm>
            <a:off x="1219200" y="6248400"/>
            <a:ext cx="0" cy="76200"/>
          </a:xfrm>
          <a:prstGeom prst="line">
            <a:avLst/>
          </a:prstGeom>
          <a:noFill/>
          <a:ln w="9525">
            <a:solidFill>
              <a:schemeClr val="tx1"/>
            </a:solidFill>
            <a:round/>
            <a:headEnd/>
            <a:tailEnd/>
          </a:ln>
          <a:effectLst/>
        </p:spPr>
        <p:txBody>
          <a:bodyPr/>
          <a:lstStyle/>
          <a:p>
            <a:endParaRPr lang="en-US"/>
          </a:p>
        </p:txBody>
      </p:sp>
      <p:sp>
        <p:nvSpPr>
          <p:cNvPr id="8207" name="Line 15"/>
          <p:cNvSpPr>
            <a:spLocks noChangeShapeType="1"/>
          </p:cNvSpPr>
          <p:nvPr/>
        </p:nvSpPr>
        <p:spPr bwMode="auto">
          <a:xfrm>
            <a:off x="1524000" y="6248400"/>
            <a:ext cx="0" cy="76200"/>
          </a:xfrm>
          <a:prstGeom prst="line">
            <a:avLst/>
          </a:prstGeom>
          <a:noFill/>
          <a:ln w="9525">
            <a:solidFill>
              <a:schemeClr val="tx1"/>
            </a:solidFill>
            <a:round/>
            <a:headEnd/>
            <a:tailEnd/>
          </a:ln>
          <a:effectLst/>
        </p:spPr>
        <p:txBody>
          <a:bodyPr/>
          <a:lstStyle/>
          <a:p>
            <a:endParaRPr lang="en-US"/>
          </a:p>
        </p:txBody>
      </p:sp>
      <p:sp>
        <p:nvSpPr>
          <p:cNvPr id="8208" name="Line 16"/>
          <p:cNvSpPr>
            <a:spLocks noChangeShapeType="1"/>
          </p:cNvSpPr>
          <p:nvPr/>
        </p:nvSpPr>
        <p:spPr bwMode="auto">
          <a:xfrm>
            <a:off x="1828800" y="6248400"/>
            <a:ext cx="0" cy="76200"/>
          </a:xfrm>
          <a:prstGeom prst="line">
            <a:avLst/>
          </a:prstGeom>
          <a:noFill/>
          <a:ln w="9525">
            <a:solidFill>
              <a:schemeClr val="tx1"/>
            </a:solidFill>
            <a:round/>
            <a:headEnd/>
            <a:tailEnd/>
          </a:ln>
          <a:effectLst/>
        </p:spPr>
        <p:txBody>
          <a:bodyPr/>
          <a:lstStyle/>
          <a:p>
            <a:endParaRPr lang="en-US"/>
          </a:p>
        </p:txBody>
      </p:sp>
      <p:sp>
        <p:nvSpPr>
          <p:cNvPr id="8209" name="Line 17"/>
          <p:cNvSpPr>
            <a:spLocks noChangeShapeType="1"/>
          </p:cNvSpPr>
          <p:nvPr/>
        </p:nvSpPr>
        <p:spPr bwMode="auto">
          <a:xfrm>
            <a:off x="2133600" y="6248400"/>
            <a:ext cx="0" cy="76200"/>
          </a:xfrm>
          <a:prstGeom prst="line">
            <a:avLst/>
          </a:prstGeom>
          <a:noFill/>
          <a:ln w="9525">
            <a:solidFill>
              <a:schemeClr val="tx1"/>
            </a:solidFill>
            <a:round/>
            <a:headEnd/>
            <a:tailEnd/>
          </a:ln>
          <a:effectLst/>
        </p:spPr>
        <p:txBody>
          <a:bodyPr/>
          <a:lstStyle/>
          <a:p>
            <a:endParaRPr lang="en-US"/>
          </a:p>
        </p:txBody>
      </p:sp>
      <p:sp>
        <p:nvSpPr>
          <p:cNvPr id="8210" name="Line 18"/>
          <p:cNvSpPr>
            <a:spLocks noChangeShapeType="1"/>
          </p:cNvSpPr>
          <p:nvPr/>
        </p:nvSpPr>
        <p:spPr bwMode="auto">
          <a:xfrm>
            <a:off x="2438400" y="6248400"/>
            <a:ext cx="0" cy="76200"/>
          </a:xfrm>
          <a:prstGeom prst="line">
            <a:avLst/>
          </a:prstGeom>
          <a:noFill/>
          <a:ln w="9525">
            <a:solidFill>
              <a:schemeClr val="tx1"/>
            </a:solidFill>
            <a:round/>
            <a:headEnd/>
            <a:tailEnd/>
          </a:ln>
          <a:effectLst/>
        </p:spPr>
        <p:txBody>
          <a:bodyPr/>
          <a:lstStyle/>
          <a:p>
            <a:endParaRPr lang="en-US"/>
          </a:p>
        </p:txBody>
      </p:sp>
      <p:sp>
        <p:nvSpPr>
          <p:cNvPr id="8211" name="Line 19"/>
          <p:cNvSpPr>
            <a:spLocks noChangeShapeType="1"/>
          </p:cNvSpPr>
          <p:nvPr/>
        </p:nvSpPr>
        <p:spPr bwMode="auto">
          <a:xfrm>
            <a:off x="2743200" y="6248400"/>
            <a:ext cx="0" cy="76200"/>
          </a:xfrm>
          <a:prstGeom prst="line">
            <a:avLst/>
          </a:prstGeom>
          <a:noFill/>
          <a:ln w="9525">
            <a:solidFill>
              <a:schemeClr val="tx1"/>
            </a:solidFill>
            <a:round/>
            <a:headEnd/>
            <a:tailEnd/>
          </a:ln>
          <a:effectLst/>
        </p:spPr>
        <p:txBody>
          <a:bodyPr/>
          <a:lstStyle/>
          <a:p>
            <a:endParaRPr lang="en-US"/>
          </a:p>
        </p:txBody>
      </p:sp>
      <p:sp>
        <p:nvSpPr>
          <p:cNvPr id="8212" name="Line 20"/>
          <p:cNvSpPr>
            <a:spLocks noChangeShapeType="1"/>
          </p:cNvSpPr>
          <p:nvPr/>
        </p:nvSpPr>
        <p:spPr bwMode="auto">
          <a:xfrm>
            <a:off x="3048000" y="6248400"/>
            <a:ext cx="0" cy="76200"/>
          </a:xfrm>
          <a:prstGeom prst="line">
            <a:avLst/>
          </a:prstGeom>
          <a:noFill/>
          <a:ln w="9525">
            <a:solidFill>
              <a:schemeClr val="tx1"/>
            </a:solidFill>
            <a:round/>
            <a:headEnd/>
            <a:tailEnd/>
          </a:ln>
          <a:effectLst/>
        </p:spPr>
        <p:txBody>
          <a:bodyPr/>
          <a:lstStyle/>
          <a:p>
            <a:endParaRPr lang="en-US"/>
          </a:p>
        </p:txBody>
      </p:sp>
      <p:sp>
        <p:nvSpPr>
          <p:cNvPr id="8213" name="Line 21"/>
          <p:cNvSpPr>
            <a:spLocks noChangeShapeType="1"/>
          </p:cNvSpPr>
          <p:nvPr/>
        </p:nvSpPr>
        <p:spPr bwMode="auto">
          <a:xfrm>
            <a:off x="3352800" y="6248400"/>
            <a:ext cx="0" cy="76200"/>
          </a:xfrm>
          <a:prstGeom prst="line">
            <a:avLst/>
          </a:prstGeom>
          <a:noFill/>
          <a:ln w="9525">
            <a:solidFill>
              <a:schemeClr val="tx1"/>
            </a:solidFill>
            <a:round/>
            <a:headEnd/>
            <a:tailEnd/>
          </a:ln>
          <a:effectLst/>
        </p:spPr>
        <p:txBody>
          <a:bodyPr/>
          <a:lstStyle/>
          <a:p>
            <a:endParaRPr lang="en-US"/>
          </a:p>
        </p:txBody>
      </p:sp>
      <p:sp>
        <p:nvSpPr>
          <p:cNvPr id="8214" name="Line 22"/>
          <p:cNvSpPr>
            <a:spLocks noChangeShapeType="1"/>
          </p:cNvSpPr>
          <p:nvPr/>
        </p:nvSpPr>
        <p:spPr bwMode="auto">
          <a:xfrm>
            <a:off x="3657600" y="6248400"/>
            <a:ext cx="0" cy="76200"/>
          </a:xfrm>
          <a:prstGeom prst="line">
            <a:avLst/>
          </a:prstGeom>
          <a:noFill/>
          <a:ln w="9525">
            <a:solidFill>
              <a:schemeClr val="tx1"/>
            </a:solidFill>
            <a:round/>
            <a:headEnd/>
            <a:tailEnd/>
          </a:ln>
          <a:effectLst/>
        </p:spPr>
        <p:txBody>
          <a:bodyPr/>
          <a:lstStyle/>
          <a:p>
            <a:endParaRPr lang="en-US"/>
          </a:p>
        </p:txBody>
      </p:sp>
      <p:sp>
        <p:nvSpPr>
          <p:cNvPr id="8215" name="Line 23"/>
          <p:cNvSpPr>
            <a:spLocks noChangeShapeType="1"/>
          </p:cNvSpPr>
          <p:nvPr/>
        </p:nvSpPr>
        <p:spPr bwMode="auto">
          <a:xfrm>
            <a:off x="3962400" y="6248400"/>
            <a:ext cx="0" cy="76200"/>
          </a:xfrm>
          <a:prstGeom prst="line">
            <a:avLst/>
          </a:prstGeom>
          <a:noFill/>
          <a:ln w="9525">
            <a:solidFill>
              <a:schemeClr val="tx1"/>
            </a:solidFill>
            <a:round/>
            <a:headEnd/>
            <a:tailEnd/>
          </a:ln>
          <a:effectLst/>
        </p:spPr>
        <p:txBody>
          <a:bodyPr/>
          <a:lstStyle/>
          <a:p>
            <a:endParaRPr lang="en-US"/>
          </a:p>
        </p:txBody>
      </p:sp>
      <p:sp>
        <p:nvSpPr>
          <p:cNvPr id="8216" name="Line 24"/>
          <p:cNvSpPr>
            <a:spLocks noChangeShapeType="1"/>
          </p:cNvSpPr>
          <p:nvPr/>
        </p:nvSpPr>
        <p:spPr bwMode="auto">
          <a:xfrm>
            <a:off x="4267200" y="6248400"/>
            <a:ext cx="0" cy="76200"/>
          </a:xfrm>
          <a:prstGeom prst="line">
            <a:avLst/>
          </a:prstGeom>
          <a:noFill/>
          <a:ln w="9525">
            <a:solidFill>
              <a:schemeClr val="tx1"/>
            </a:solidFill>
            <a:round/>
            <a:headEnd/>
            <a:tailEnd/>
          </a:ln>
          <a:effectLst/>
        </p:spPr>
        <p:txBody>
          <a:bodyPr/>
          <a:lstStyle/>
          <a:p>
            <a:endParaRPr lang="en-US"/>
          </a:p>
        </p:txBody>
      </p:sp>
      <p:sp>
        <p:nvSpPr>
          <p:cNvPr id="8217" name="Line 25"/>
          <p:cNvSpPr>
            <a:spLocks noChangeShapeType="1"/>
          </p:cNvSpPr>
          <p:nvPr/>
        </p:nvSpPr>
        <p:spPr bwMode="auto">
          <a:xfrm>
            <a:off x="4572000" y="6248400"/>
            <a:ext cx="0" cy="76200"/>
          </a:xfrm>
          <a:prstGeom prst="line">
            <a:avLst/>
          </a:prstGeom>
          <a:noFill/>
          <a:ln w="9525">
            <a:solidFill>
              <a:schemeClr val="tx1"/>
            </a:solidFill>
            <a:round/>
            <a:headEnd/>
            <a:tailEnd/>
          </a:ln>
          <a:effectLst/>
        </p:spPr>
        <p:txBody>
          <a:bodyPr/>
          <a:lstStyle/>
          <a:p>
            <a:endParaRPr lang="en-US"/>
          </a:p>
        </p:txBody>
      </p:sp>
      <p:sp>
        <p:nvSpPr>
          <p:cNvPr id="8218" name="Line 26"/>
          <p:cNvSpPr>
            <a:spLocks noChangeShapeType="1"/>
          </p:cNvSpPr>
          <p:nvPr/>
        </p:nvSpPr>
        <p:spPr bwMode="auto">
          <a:xfrm>
            <a:off x="4876800" y="6248400"/>
            <a:ext cx="0" cy="76200"/>
          </a:xfrm>
          <a:prstGeom prst="line">
            <a:avLst/>
          </a:prstGeom>
          <a:noFill/>
          <a:ln w="9525">
            <a:solidFill>
              <a:schemeClr val="tx1"/>
            </a:solidFill>
            <a:round/>
            <a:headEnd/>
            <a:tailEnd/>
          </a:ln>
          <a:effectLst/>
        </p:spPr>
        <p:txBody>
          <a:bodyPr/>
          <a:lstStyle/>
          <a:p>
            <a:endParaRPr lang="en-US"/>
          </a:p>
        </p:txBody>
      </p:sp>
      <p:sp>
        <p:nvSpPr>
          <p:cNvPr id="8219" name="Line 27"/>
          <p:cNvSpPr>
            <a:spLocks noChangeShapeType="1"/>
          </p:cNvSpPr>
          <p:nvPr/>
        </p:nvSpPr>
        <p:spPr bwMode="auto">
          <a:xfrm>
            <a:off x="5181600" y="6248400"/>
            <a:ext cx="0" cy="76200"/>
          </a:xfrm>
          <a:prstGeom prst="line">
            <a:avLst/>
          </a:prstGeom>
          <a:noFill/>
          <a:ln w="9525">
            <a:solidFill>
              <a:schemeClr val="tx1"/>
            </a:solidFill>
            <a:round/>
            <a:headEnd/>
            <a:tailEnd/>
          </a:ln>
          <a:effectLst/>
        </p:spPr>
        <p:txBody>
          <a:bodyPr/>
          <a:lstStyle/>
          <a:p>
            <a:endParaRPr lang="en-US"/>
          </a:p>
        </p:txBody>
      </p:sp>
      <p:sp>
        <p:nvSpPr>
          <p:cNvPr id="8220" name="Line 28"/>
          <p:cNvSpPr>
            <a:spLocks noChangeShapeType="1"/>
          </p:cNvSpPr>
          <p:nvPr/>
        </p:nvSpPr>
        <p:spPr bwMode="auto">
          <a:xfrm>
            <a:off x="5486400" y="6248400"/>
            <a:ext cx="0" cy="76200"/>
          </a:xfrm>
          <a:prstGeom prst="line">
            <a:avLst/>
          </a:prstGeom>
          <a:noFill/>
          <a:ln w="9525">
            <a:solidFill>
              <a:schemeClr val="tx1"/>
            </a:solidFill>
            <a:round/>
            <a:headEnd/>
            <a:tailEnd/>
          </a:ln>
          <a:effectLst/>
        </p:spPr>
        <p:txBody>
          <a:bodyPr/>
          <a:lstStyle/>
          <a:p>
            <a:endParaRPr lang="en-US"/>
          </a:p>
        </p:txBody>
      </p:sp>
      <p:sp>
        <p:nvSpPr>
          <p:cNvPr id="8221" name="Line 29"/>
          <p:cNvSpPr>
            <a:spLocks noChangeShapeType="1"/>
          </p:cNvSpPr>
          <p:nvPr/>
        </p:nvSpPr>
        <p:spPr bwMode="auto">
          <a:xfrm>
            <a:off x="5791200" y="6248400"/>
            <a:ext cx="0" cy="76200"/>
          </a:xfrm>
          <a:prstGeom prst="line">
            <a:avLst/>
          </a:prstGeom>
          <a:noFill/>
          <a:ln w="9525">
            <a:solidFill>
              <a:schemeClr val="tx1"/>
            </a:solidFill>
            <a:round/>
            <a:headEnd/>
            <a:tailEnd/>
          </a:ln>
          <a:effectLst/>
        </p:spPr>
        <p:txBody>
          <a:bodyPr/>
          <a:lstStyle/>
          <a:p>
            <a:endParaRPr lang="en-US"/>
          </a:p>
        </p:txBody>
      </p:sp>
      <p:sp>
        <p:nvSpPr>
          <p:cNvPr id="8222" name="Line 30"/>
          <p:cNvSpPr>
            <a:spLocks noChangeShapeType="1"/>
          </p:cNvSpPr>
          <p:nvPr/>
        </p:nvSpPr>
        <p:spPr bwMode="auto">
          <a:xfrm>
            <a:off x="6096000" y="6248400"/>
            <a:ext cx="0" cy="76200"/>
          </a:xfrm>
          <a:prstGeom prst="line">
            <a:avLst/>
          </a:prstGeom>
          <a:noFill/>
          <a:ln w="9525">
            <a:solidFill>
              <a:schemeClr val="tx1"/>
            </a:solidFill>
            <a:round/>
            <a:headEnd/>
            <a:tailEnd/>
          </a:ln>
          <a:effectLst/>
        </p:spPr>
        <p:txBody>
          <a:bodyPr/>
          <a:lstStyle/>
          <a:p>
            <a:endParaRPr lang="en-US"/>
          </a:p>
        </p:txBody>
      </p:sp>
      <p:sp>
        <p:nvSpPr>
          <p:cNvPr id="8223" name="Line 31"/>
          <p:cNvSpPr>
            <a:spLocks noChangeShapeType="1"/>
          </p:cNvSpPr>
          <p:nvPr/>
        </p:nvSpPr>
        <p:spPr bwMode="auto">
          <a:xfrm>
            <a:off x="6400800" y="6248400"/>
            <a:ext cx="0" cy="76200"/>
          </a:xfrm>
          <a:prstGeom prst="line">
            <a:avLst/>
          </a:prstGeom>
          <a:noFill/>
          <a:ln w="9525">
            <a:solidFill>
              <a:schemeClr val="tx1"/>
            </a:solidFill>
            <a:round/>
            <a:headEnd/>
            <a:tailEnd/>
          </a:ln>
          <a:effectLst/>
        </p:spPr>
        <p:txBody>
          <a:bodyPr/>
          <a:lstStyle/>
          <a:p>
            <a:endParaRPr lang="en-US"/>
          </a:p>
        </p:txBody>
      </p:sp>
      <p:sp>
        <p:nvSpPr>
          <p:cNvPr id="8224" name="Line 32"/>
          <p:cNvSpPr>
            <a:spLocks noChangeShapeType="1"/>
          </p:cNvSpPr>
          <p:nvPr/>
        </p:nvSpPr>
        <p:spPr bwMode="auto">
          <a:xfrm>
            <a:off x="6705600" y="6248400"/>
            <a:ext cx="0" cy="76200"/>
          </a:xfrm>
          <a:prstGeom prst="line">
            <a:avLst/>
          </a:prstGeom>
          <a:noFill/>
          <a:ln w="9525">
            <a:solidFill>
              <a:schemeClr val="tx1"/>
            </a:solidFill>
            <a:round/>
            <a:headEnd/>
            <a:tailEnd/>
          </a:ln>
          <a:effectLst/>
        </p:spPr>
        <p:txBody>
          <a:bodyPr/>
          <a:lstStyle/>
          <a:p>
            <a:endParaRPr lang="en-US"/>
          </a:p>
        </p:txBody>
      </p:sp>
      <p:sp>
        <p:nvSpPr>
          <p:cNvPr id="8225" name="Line 33"/>
          <p:cNvSpPr>
            <a:spLocks noChangeShapeType="1"/>
          </p:cNvSpPr>
          <p:nvPr/>
        </p:nvSpPr>
        <p:spPr bwMode="auto">
          <a:xfrm>
            <a:off x="7010400" y="6248400"/>
            <a:ext cx="0" cy="76200"/>
          </a:xfrm>
          <a:prstGeom prst="line">
            <a:avLst/>
          </a:prstGeom>
          <a:noFill/>
          <a:ln w="9525">
            <a:solidFill>
              <a:schemeClr val="tx1"/>
            </a:solidFill>
            <a:round/>
            <a:headEnd/>
            <a:tailEnd/>
          </a:ln>
          <a:effectLst/>
        </p:spPr>
        <p:txBody>
          <a:bodyPr/>
          <a:lstStyle/>
          <a:p>
            <a:endParaRPr lang="en-US"/>
          </a:p>
        </p:txBody>
      </p:sp>
      <p:sp>
        <p:nvSpPr>
          <p:cNvPr id="8226" name="Line 34"/>
          <p:cNvSpPr>
            <a:spLocks noChangeShapeType="1"/>
          </p:cNvSpPr>
          <p:nvPr/>
        </p:nvSpPr>
        <p:spPr bwMode="auto">
          <a:xfrm>
            <a:off x="7315200" y="6248400"/>
            <a:ext cx="0" cy="76200"/>
          </a:xfrm>
          <a:prstGeom prst="line">
            <a:avLst/>
          </a:prstGeom>
          <a:noFill/>
          <a:ln w="9525">
            <a:solidFill>
              <a:schemeClr val="tx1"/>
            </a:solidFill>
            <a:round/>
            <a:headEnd/>
            <a:tailEnd/>
          </a:ln>
          <a:effectLst/>
        </p:spPr>
        <p:txBody>
          <a:bodyPr/>
          <a:lstStyle/>
          <a:p>
            <a:endParaRPr lang="en-US"/>
          </a:p>
        </p:txBody>
      </p:sp>
      <p:sp>
        <p:nvSpPr>
          <p:cNvPr id="8227" name="Line 35"/>
          <p:cNvSpPr>
            <a:spLocks noChangeShapeType="1"/>
          </p:cNvSpPr>
          <p:nvPr/>
        </p:nvSpPr>
        <p:spPr bwMode="auto">
          <a:xfrm>
            <a:off x="7620000" y="6248400"/>
            <a:ext cx="0" cy="76200"/>
          </a:xfrm>
          <a:prstGeom prst="line">
            <a:avLst/>
          </a:prstGeom>
          <a:noFill/>
          <a:ln w="9525">
            <a:solidFill>
              <a:schemeClr val="tx1"/>
            </a:solidFill>
            <a:round/>
            <a:headEnd/>
            <a:tailEnd/>
          </a:ln>
          <a:effectLst/>
        </p:spPr>
        <p:txBody>
          <a:bodyPr/>
          <a:lstStyle/>
          <a:p>
            <a:endParaRPr lang="en-US"/>
          </a:p>
        </p:txBody>
      </p:sp>
      <p:sp>
        <p:nvSpPr>
          <p:cNvPr id="8228" name="Line 36"/>
          <p:cNvSpPr>
            <a:spLocks noChangeShapeType="1"/>
          </p:cNvSpPr>
          <p:nvPr/>
        </p:nvSpPr>
        <p:spPr bwMode="auto">
          <a:xfrm>
            <a:off x="7924800" y="6248400"/>
            <a:ext cx="0" cy="76200"/>
          </a:xfrm>
          <a:prstGeom prst="line">
            <a:avLst/>
          </a:prstGeom>
          <a:noFill/>
          <a:ln w="9525">
            <a:solidFill>
              <a:schemeClr val="tx1"/>
            </a:solidFill>
            <a:round/>
            <a:headEnd/>
            <a:tailEnd/>
          </a:ln>
          <a:effectLst/>
        </p:spPr>
        <p:txBody>
          <a:bodyPr/>
          <a:lstStyle/>
          <a:p>
            <a:endParaRPr lang="en-US"/>
          </a:p>
        </p:txBody>
      </p:sp>
      <p:sp>
        <p:nvSpPr>
          <p:cNvPr id="8229" name="Line 37"/>
          <p:cNvSpPr>
            <a:spLocks noChangeShapeType="1"/>
          </p:cNvSpPr>
          <p:nvPr/>
        </p:nvSpPr>
        <p:spPr bwMode="auto">
          <a:xfrm>
            <a:off x="8229600" y="6248400"/>
            <a:ext cx="0" cy="76200"/>
          </a:xfrm>
          <a:prstGeom prst="line">
            <a:avLst/>
          </a:prstGeom>
          <a:noFill/>
          <a:ln w="9525">
            <a:solidFill>
              <a:schemeClr val="tx1"/>
            </a:solidFill>
            <a:round/>
            <a:headEnd/>
            <a:tailEnd/>
          </a:ln>
          <a:effectLst/>
        </p:spPr>
        <p:txBody>
          <a:bodyPr/>
          <a:lstStyle/>
          <a:p>
            <a:endParaRPr lang="en-US"/>
          </a:p>
        </p:txBody>
      </p:sp>
      <p:sp>
        <p:nvSpPr>
          <p:cNvPr id="8230" name="Line 38"/>
          <p:cNvSpPr>
            <a:spLocks noChangeShapeType="1"/>
          </p:cNvSpPr>
          <p:nvPr/>
        </p:nvSpPr>
        <p:spPr bwMode="auto">
          <a:xfrm>
            <a:off x="8534400" y="6248400"/>
            <a:ext cx="0" cy="76200"/>
          </a:xfrm>
          <a:prstGeom prst="line">
            <a:avLst/>
          </a:prstGeom>
          <a:noFill/>
          <a:ln w="9525">
            <a:solidFill>
              <a:schemeClr val="tx1"/>
            </a:solidFill>
            <a:round/>
            <a:headEnd/>
            <a:tailEnd/>
          </a:ln>
          <a:effectLst/>
        </p:spPr>
        <p:txBody>
          <a:bodyPr/>
          <a:lstStyle/>
          <a:p>
            <a:endParaRPr lang="en-US"/>
          </a:p>
        </p:txBody>
      </p:sp>
      <p:sp>
        <p:nvSpPr>
          <p:cNvPr id="8231" name="Line 39"/>
          <p:cNvSpPr>
            <a:spLocks noChangeShapeType="1"/>
          </p:cNvSpPr>
          <p:nvPr/>
        </p:nvSpPr>
        <p:spPr bwMode="auto">
          <a:xfrm>
            <a:off x="8839200" y="6248400"/>
            <a:ext cx="0" cy="76200"/>
          </a:xfrm>
          <a:prstGeom prst="line">
            <a:avLst/>
          </a:prstGeom>
          <a:noFill/>
          <a:ln w="9525">
            <a:solidFill>
              <a:schemeClr val="tx1"/>
            </a:solidFill>
            <a:round/>
            <a:headEnd/>
            <a:tailEnd/>
          </a:ln>
          <a:effectLst/>
        </p:spPr>
        <p:txBody>
          <a:bodyPr/>
          <a:lstStyle/>
          <a:p>
            <a:endParaRPr lang="en-US"/>
          </a:p>
        </p:txBody>
      </p:sp>
      <p:sp>
        <p:nvSpPr>
          <p:cNvPr id="8232" name="Text Box 40"/>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8233" name="AutoShape 41"/>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8234" name="Text Box 42"/>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8235" name="AutoShape 43"/>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36" name="Text Box 44"/>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8237" name="Text Box 45"/>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8238" name="Text Box 46"/>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8239" name="Text Box 47"/>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8240" name="AutoShape 48"/>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41" name="AutoShape 49"/>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42" name="Text Box 50"/>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8243" name="Text Box 51"/>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8244" name="Text Box 52"/>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8245" name="Text Box 53"/>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8246" name="Text Box 54"/>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8247" name="AutoShape 55"/>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48" name="Text Box 56"/>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8249" name="AutoShape 57"/>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50" name="Text Box 58"/>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8251" name="Text Box 59"/>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8252" name="Text Box 60"/>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8253" name="AutoShape 61"/>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54" name="Text Box 62"/>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8255" name="Line 63"/>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56" name="Line 64"/>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57" name="Line 65"/>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58" name="Line 66"/>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59" name="Line 67"/>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0" name="Line 68"/>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1" name="Line 69"/>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2" name="Line 70"/>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3" name="Line 71"/>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4" name="Line 72"/>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5" name="Line 73"/>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6" name="Line 74"/>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7" name="Line 75"/>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8" name="Line 76"/>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9" name="Line 77"/>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71" name="Text Box 79"/>
          <p:cNvSpPr txBox="1">
            <a:spLocks noChangeArrowheads="1"/>
          </p:cNvSpPr>
          <p:nvPr/>
        </p:nvSpPr>
        <p:spPr bwMode="auto">
          <a:xfrm>
            <a:off x="1524000" y="3860800"/>
            <a:ext cx="3048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8273" name="Text Box 81"/>
          <p:cNvSpPr txBox="1">
            <a:spLocks noChangeArrowheads="1"/>
          </p:cNvSpPr>
          <p:nvPr/>
        </p:nvSpPr>
        <p:spPr bwMode="auto">
          <a:xfrm>
            <a:off x="152400" y="6332538"/>
            <a:ext cx="8939213" cy="214312"/>
          </a:xfrm>
          <a:prstGeom prst="rect">
            <a:avLst/>
          </a:prstGeom>
          <a:noFill/>
          <a:ln w="9525">
            <a:noFill/>
            <a:miter lim="800000"/>
            <a:headEnd/>
            <a:tailEnd/>
          </a:ln>
          <a:effectLst/>
        </p:spPr>
        <p:txBody>
          <a:bodyPr>
            <a:spAutoFit/>
          </a:bodyPr>
          <a:lstStyle/>
          <a:p>
            <a:r>
              <a:rPr lang="en-US" sz="800"/>
              <a:t>31       32       33      34       35       36      37       38       39      40</a:t>
            </a:r>
          </a:p>
        </p:txBody>
      </p:sp>
      <p:sp>
        <p:nvSpPr>
          <p:cNvPr id="8274" name="Line 82"/>
          <p:cNvSpPr>
            <a:spLocks noChangeShapeType="1"/>
          </p:cNvSpPr>
          <p:nvPr/>
        </p:nvSpPr>
        <p:spPr bwMode="auto">
          <a:xfrm>
            <a:off x="1828800" y="2819400"/>
            <a:ext cx="0" cy="4038600"/>
          </a:xfrm>
          <a:prstGeom prst="line">
            <a:avLst/>
          </a:prstGeom>
          <a:noFill/>
          <a:ln w="9525">
            <a:solidFill>
              <a:schemeClr val="tx1"/>
            </a:solidFill>
            <a:round/>
            <a:headEnd/>
            <a:tailEnd/>
          </a:ln>
          <a:effectLst/>
        </p:spPr>
        <p:txBody>
          <a:bodyPr/>
          <a:lstStyle/>
          <a:p>
            <a:endParaRPr lang="en-US"/>
          </a:p>
        </p:txBody>
      </p:sp>
      <p:sp>
        <p:nvSpPr>
          <p:cNvPr id="8275" name="Text Box 83"/>
          <p:cNvSpPr txBox="1">
            <a:spLocks noChangeArrowheads="1"/>
          </p:cNvSpPr>
          <p:nvPr/>
        </p:nvSpPr>
        <p:spPr bwMode="auto">
          <a:xfrm>
            <a:off x="1" y="36513"/>
            <a:ext cx="9144000" cy="1077218"/>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 Gant Chart and the theoretical flow time for 2 </a:t>
            </a:r>
            <a:r>
              <a:rPr lang="en-US" sz="3200" dirty="0" err="1" smtClean="0">
                <a:latin typeface="Impact" pitchFamily="34" charset="0"/>
              </a:rPr>
              <a:t>doz</a:t>
            </a:r>
            <a:r>
              <a:rPr lang="en-US" sz="3200" dirty="0" smtClean="0">
                <a:latin typeface="Impact" pitchFamily="34" charset="0"/>
              </a:rPr>
              <a:t> orders (cont.)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dissolve">
                                      <p:cBhvr>
                                        <p:cTn id="7" dur="500"/>
                                        <p:tgtEl>
                                          <p:spTgt spid="820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271"/>
                                        </p:tgtEl>
                                        <p:attrNameLst>
                                          <p:attrName>style.visibility</p:attrName>
                                        </p:attrNameLst>
                                      </p:cBhvr>
                                      <p:to>
                                        <p:strVal val="visible"/>
                                      </p:to>
                                    </p:set>
                                    <p:animEffect transition="in" filter="dissolve">
                                      <p:cBhvr>
                                        <p:cTn id="12" dur="500"/>
                                        <p:tgtEl>
                                          <p:spTgt spid="827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274"/>
                                        </p:tgtEl>
                                        <p:attrNameLst>
                                          <p:attrName>style.visibility</p:attrName>
                                        </p:attrNameLst>
                                      </p:cBhvr>
                                      <p:to>
                                        <p:strVal val="visible"/>
                                      </p:to>
                                    </p:set>
                                    <p:animEffect transition="in" filter="dissolve">
                                      <p:cBhvr>
                                        <p:cTn id="17" dur="500"/>
                                        <p:tgtEl>
                                          <p:spTgt spid="8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animBg="1"/>
      <p:bldP spid="8271" grpId="0" animBg="1"/>
      <p:bldP spid="827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7620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3315" name="Text Box 3"/>
          <p:cNvSpPr txBox="1">
            <a:spLocks noChangeArrowheads="1"/>
          </p:cNvSpPr>
          <p:nvPr/>
        </p:nvSpPr>
        <p:spPr bwMode="auto">
          <a:xfrm>
            <a:off x="1600200" y="4191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3316" name="Text Box 4"/>
          <p:cNvSpPr txBox="1">
            <a:spLocks noChangeArrowheads="1"/>
          </p:cNvSpPr>
          <p:nvPr/>
        </p:nvSpPr>
        <p:spPr bwMode="auto">
          <a:xfrm>
            <a:off x="83185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3317" name="Text Box 5"/>
          <p:cNvSpPr txBox="1">
            <a:spLocks noChangeArrowheads="1"/>
          </p:cNvSpPr>
          <p:nvPr/>
        </p:nvSpPr>
        <p:spPr bwMode="auto">
          <a:xfrm>
            <a:off x="17526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3318" name="Text Box 6"/>
          <p:cNvSpPr txBox="1">
            <a:spLocks noChangeArrowheads="1"/>
          </p:cNvSpPr>
          <p:nvPr/>
        </p:nvSpPr>
        <p:spPr bwMode="auto">
          <a:xfrm>
            <a:off x="24384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3321" name="Line 9"/>
          <p:cNvSpPr>
            <a:spLocks noChangeShapeType="1"/>
          </p:cNvSpPr>
          <p:nvPr/>
        </p:nvSpPr>
        <p:spPr bwMode="auto">
          <a:xfrm flipV="1">
            <a:off x="1295400" y="2895600"/>
            <a:ext cx="2057400" cy="0"/>
          </a:xfrm>
          <a:prstGeom prst="line">
            <a:avLst/>
          </a:prstGeom>
          <a:noFill/>
          <a:ln w="9525">
            <a:solidFill>
              <a:schemeClr val="tx1"/>
            </a:solidFill>
            <a:round/>
            <a:headEnd/>
            <a:tailEnd type="arrow" w="med" len="med"/>
          </a:ln>
          <a:effectLst/>
        </p:spPr>
        <p:txBody>
          <a:bodyPr/>
          <a:lstStyle/>
          <a:p>
            <a:endParaRPr lang="en-US"/>
          </a:p>
        </p:txBody>
      </p:sp>
      <p:sp>
        <p:nvSpPr>
          <p:cNvPr id="13322" name="Line 10"/>
          <p:cNvSpPr>
            <a:spLocks noChangeShapeType="1"/>
          </p:cNvSpPr>
          <p:nvPr/>
        </p:nvSpPr>
        <p:spPr bwMode="auto">
          <a:xfrm>
            <a:off x="609600" y="2895600"/>
            <a:ext cx="152400" cy="0"/>
          </a:xfrm>
          <a:prstGeom prst="line">
            <a:avLst/>
          </a:prstGeom>
          <a:noFill/>
          <a:ln w="9525">
            <a:solidFill>
              <a:schemeClr val="tx1"/>
            </a:solidFill>
            <a:round/>
            <a:headEnd/>
            <a:tailEnd type="arrow" w="med" len="med"/>
          </a:ln>
          <a:effectLst/>
        </p:spPr>
        <p:txBody>
          <a:bodyPr/>
          <a:lstStyle/>
          <a:p>
            <a:endParaRPr lang="en-US"/>
          </a:p>
        </p:txBody>
      </p:sp>
      <p:grpSp>
        <p:nvGrpSpPr>
          <p:cNvPr id="2" name="Group 11"/>
          <p:cNvGrpSpPr>
            <a:grpSpLocks/>
          </p:cNvGrpSpPr>
          <p:nvPr/>
        </p:nvGrpSpPr>
        <p:grpSpPr bwMode="auto">
          <a:xfrm>
            <a:off x="304800" y="1004888"/>
            <a:ext cx="2667000" cy="671512"/>
            <a:chOff x="0" y="2160"/>
            <a:chExt cx="1680" cy="423"/>
          </a:xfrm>
        </p:grpSpPr>
        <p:sp>
          <p:nvSpPr>
            <p:cNvPr id="13324" name="Text Box 12"/>
            <p:cNvSpPr txBox="1">
              <a:spLocks noChangeArrowheads="1"/>
            </p:cNvSpPr>
            <p:nvPr/>
          </p:nvSpPr>
          <p:spPr bwMode="auto">
            <a:xfrm>
              <a:off x="0"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3325" name="AutoShape 13"/>
            <p:cNvSpPr>
              <a:spLocks noChangeArrowheads="1"/>
            </p:cNvSpPr>
            <p:nvPr/>
          </p:nvSpPr>
          <p:spPr bwMode="auto">
            <a:xfrm>
              <a:off x="432" y="2208"/>
              <a:ext cx="144" cy="144"/>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3326" name="Text Box 14"/>
            <p:cNvSpPr txBox="1">
              <a:spLocks noChangeArrowheads="1"/>
            </p:cNvSpPr>
            <p:nvPr/>
          </p:nvSpPr>
          <p:spPr bwMode="auto">
            <a:xfrm>
              <a:off x="672"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3327" name="AutoShape 15"/>
            <p:cNvSpPr>
              <a:spLocks noChangeArrowheads="1"/>
            </p:cNvSpPr>
            <p:nvPr/>
          </p:nvSpPr>
          <p:spPr bwMode="auto">
            <a:xfrm>
              <a:off x="1104" y="2208"/>
              <a:ext cx="144" cy="144"/>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3328" name="Text Box 16"/>
            <p:cNvSpPr txBox="1">
              <a:spLocks noChangeArrowheads="1"/>
            </p:cNvSpPr>
            <p:nvPr/>
          </p:nvSpPr>
          <p:spPr bwMode="auto">
            <a:xfrm>
              <a:off x="1344"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3329" name="Text Box 17"/>
            <p:cNvSpPr txBox="1">
              <a:spLocks noChangeArrowheads="1"/>
            </p:cNvSpPr>
            <p:nvPr/>
          </p:nvSpPr>
          <p:spPr bwMode="auto">
            <a:xfrm>
              <a:off x="672" y="2448"/>
              <a:ext cx="359" cy="135"/>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3330" name="Text Box 18"/>
            <p:cNvSpPr txBox="1">
              <a:spLocks noChangeArrowheads="1"/>
            </p:cNvSpPr>
            <p:nvPr/>
          </p:nvSpPr>
          <p:spPr bwMode="auto">
            <a:xfrm>
              <a:off x="1440" y="2448"/>
              <a:ext cx="148" cy="135"/>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3331" name="Line 19"/>
            <p:cNvSpPr>
              <a:spLocks noChangeShapeType="1"/>
            </p:cNvSpPr>
            <p:nvPr/>
          </p:nvSpPr>
          <p:spPr bwMode="auto">
            <a:xfrm>
              <a:off x="336" y="2304"/>
              <a:ext cx="96" cy="1"/>
            </a:xfrm>
            <a:prstGeom prst="line">
              <a:avLst/>
            </a:prstGeom>
            <a:noFill/>
            <a:ln w="9525">
              <a:solidFill>
                <a:schemeClr val="tx1"/>
              </a:solidFill>
              <a:round/>
              <a:headEnd/>
              <a:tailEnd type="arrow" w="med" len="med"/>
            </a:ln>
            <a:effectLst/>
          </p:spPr>
          <p:txBody>
            <a:bodyPr/>
            <a:lstStyle/>
            <a:p>
              <a:endParaRPr lang="en-US"/>
            </a:p>
          </p:txBody>
        </p:sp>
        <p:sp>
          <p:nvSpPr>
            <p:cNvPr id="13332" name="Line 20"/>
            <p:cNvSpPr>
              <a:spLocks noChangeShapeType="1"/>
            </p:cNvSpPr>
            <p:nvPr/>
          </p:nvSpPr>
          <p:spPr bwMode="auto">
            <a:xfrm>
              <a:off x="1248" y="2304"/>
              <a:ext cx="96" cy="1"/>
            </a:xfrm>
            <a:prstGeom prst="line">
              <a:avLst/>
            </a:prstGeom>
            <a:noFill/>
            <a:ln w="9525">
              <a:solidFill>
                <a:schemeClr val="tx1"/>
              </a:solidFill>
              <a:round/>
              <a:headEnd/>
              <a:tailEnd type="arrow" w="med" len="med"/>
            </a:ln>
            <a:effectLst/>
          </p:spPr>
          <p:txBody>
            <a:bodyPr/>
            <a:lstStyle/>
            <a:p>
              <a:endParaRPr lang="en-US"/>
            </a:p>
          </p:txBody>
        </p:sp>
        <p:sp>
          <p:nvSpPr>
            <p:cNvPr id="13333" name="Line 21"/>
            <p:cNvSpPr>
              <a:spLocks noChangeShapeType="1"/>
            </p:cNvSpPr>
            <p:nvPr/>
          </p:nvSpPr>
          <p:spPr bwMode="auto">
            <a:xfrm>
              <a:off x="1008" y="2304"/>
              <a:ext cx="96" cy="1"/>
            </a:xfrm>
            <a:prstGeom prst="line">
              <a:avLst/>
            </a:prstGeom>
            <a:noFill/>
            <a:ln w="9525">
              <a:solidFill>
                <a:schemeClr val="tx1"/>
              </a:solidFill>
              <a:round/>
              <a:headEnd/>
              <a:tailEnd type="arrow" w="med" len="med"/>
            </a:ln>
            <a:effectLst/>
          </p:spPr>
          <p:txBody>
            <a:bodyPr/>
            <a:lstStyle/>
            <a:p>
              <a:endParaRPr lang="en-US"/>
            </a:p>
          </p:txBody>
        </p:sp>
        <p:sp>
          <p:nvSpPr>
            <p:cNvPr id="13334" name="Line 22"/>
            <p:cNvSpPr>
              <a:spLocks noChangeShapeType="1"/>
            </p:cNvSpPr>
            <p:nvPr/>
          </p:nvSpPr>
          <p:spPr bwMode="auto">
            <a:xfrm>
              <a:off x="576" y="2304"/>
              <a:ext cx="96" cy="1"/>
            </a:xfrm>
            <a:prstGeom prst="line">
              <a:avLst/>
            </a:prstGeom>
            <a:noFill/>
            <a:ln w="9525">
              <a:solidFill>
                <a:schemeClr val="tx1"/>
              </a:solidFill>
              <a:round/>
              <a:headEnd/>
              <a:tailEnd type="arrow" w="med" len="med"/>
            </a:ln>
            <a:effectLst/>
          </p:spPr>
          <p:txBody>
            <a:bodyPr/>
            <a:lstStyle/>
            <a:p>
              <a:endParaRPr lang="en-US"/>
            </a:p>
          </p:txBody>
        </p:sp>
      </p:grpSp>
      <p:sp>
        <p:nvSpPr>
          <p:cNvPr id="13335" name="Line 23"/>
          <p:cNvSpPr>
            <a:spLocks noChangeShapeType="1"/>
          </p:cNvSpPr>
          <p:nvPr/>
        </p:nvSpPr>
        <p:spPr bwMode="auto">
          <a:xfrm>
            <a:off x="381000" y="3581400"/>
            <a:ext cx="228600" cy="0"/>
          </a:xfrm>
          <a:prstGeom prst="line">
            <a:avLst/>
          </a:prstGeom>
          <a:noFill/>
          <a:ln w="9525">
            <a:solidFill>
              <a:schemeClr val="tx1"/>
            </a:solidFill>
            <a:round/>
            <a:headEnd/>
            <a:tailEnd type="arrow" w="med" len="med"/>
          </a:ln>
          <a:effectLst/>
        </p:spPr>
        <p:txBody>
          <a:bodyPr/>
          <a:lstStyle/>
          <a:p>
            <a:endParaRPr lang="en-US"/>
          </a:p>
        </p:txBody>
      </p:sp>
      <p:sp>
        <p:nvSpPr>
          <p:cNvPr id="13336" name="Line 24"/>
          <p:cNvSpPr>
            <a:spLocks noChangeShapeType="1"/>
          </p:cNvSpPr>
          <p:nvPr/>
        </p:nvSpPr>
        <p:spPr bwMode="auto">
          <a:xfrm>
            <a:off x="381000" y="3733800"/>
            <a:ext cx="228600" cy="0"/>
          </a:xfrm>
          <a:prstGeom prst="line">
            <a:avLst/>
          </a:prstGeom>
          <a:noFill/>
          <a:ln w="9525">
            <a:solidFill>
              <a:schemeClr val="tx1"/>
            </a:solidFill>
            <a:round/>
            <a:headEnd/>
            <a:tailEnd type="arrow" w="med" len="med"/>
          </a:ln>
          <a:effectLst/>
        </p:spPr>
        <p:txBody>
          <a:bodyPr/>
          <a:lstStyle/>
          <a:p>
            <a:endParaRPr lang="en-US"/>
          </a:p>
        </p:txBody>
      </p:sp>
      <p:sp>
        <p:nvSpPr>
          <p:cNvPr id="13337" name="Line 25"/>
          <p:cNvSpPr>
            <a:spLocks noChangeShapeType="1"/>
          </p:cNvSpPr>
          <p:nvPr/>
        </p:nvSpPr>
        <p:spPr bwMode="auto">
          <a:xfrm flipV="1">
            <a:off x="609600" y="2895600"/>
            <a:ext cx="0" cy="685800"/>
          </a:xfrm>
          <a:prstGeom prst="line">
            <a:avLst/>
          </a:prstGeom>
          <a:noFill/>
          <a:ln w="9525">
            <a:solidFill>
              <a:schemeClr val="tx1"/>
            </a:solidFill>
            <a:round/>
            <a:headEnd/>
            <a:tailEnd/>
          </a:ln>
          <a:effectLst/>
        </p:spPr>
        <p:txBody>
          <a:bodyPr/>
          <a:lstStyle/>
          <a:p>
            <a:endParaRPr lang="en-US"/>
          </a:p>
        </p:txBody>
      </p:sp>
      <p:sp>
        <p:nvSpPr>
          <p:cNvPr id="13338" name="Line 26"/>
          <p:cNvSpPr>
            <a:spLocks noChangeShapeType="1"/>
          </p:cNvSpPr>
          <p:nvPr/>
        </p:nvSpPr>
        <p:spPr bwMode="auto">
          <a:xfrm flipV="1">
            <a:off x="609600" y="3733800"/>
            <a:ext cx="0" cy="685800"/>
          </a:xfrm>
          <a:prstGeom prst="line">
            <a:avLst/>
          </a:prstGeom>
          <a:noFill/>
          <a:ln w="9525">
            <a:solidFill>
              <a:schemeClr val="tx1"/>
            </a:solidFill>
            <a:round/>
            <a:headEnd/>
            <a:tailEnd/>
          </a:ln>
          <a:effectLst/>
        </p:spPr>
        <p:txBody>
          <a:bodyPr/>
          <a:lstStyle/>
          <a:p>
            <a:endParaRPr lang="en-US"/>
          </a:p>
        </p:txBody>
      </p:sp>
      <p:sp>
        <p:nvSpPr>
          <p:cNvPr id="13339" name="Text Box 27"/>
          <p:cNvSpPr txBox="1">
            <a:spLocks noChangeArrowheads="1"/>
          </p:cNvSpPr>
          <p:nvPr/>
        </p:nvSpPr>
        <p:spPr bwMode="auto">
          <a:xfrm>
            <a:off x="762000" y="2667000"/>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3340" name="Text Box 28"/>
          <p:cNvSpPr txBox="1">
            <a:spLocks noChangeArrowheads="1"/>
          </p:cNvSpPr>
          <p:nvPr/>
        </p:nvSpPr>
        <p:spPr bwMode="auto">
          <a:xfrm>
            <a:off x="914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3341" name="Text Box 29"/>
          <p:cNvSpPr txBox="1">
            <a:spLocks noChangeArrowheads="1"/>
          </p:cNvSpPr>
          <p:nvPr/>
        </p:nvSpPr>
        <p:spPr bwMode="auto">
          <a:xfrm>
            <a:off x="3276600" y="4191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3342" name="Text Box 30"/>
          <p:cNvSpPr txBox="1">
            <a:spLocks noChangeArrowheads="1"/>
          </p:cNvSpPr>
          <p:nvPr/>
        </p:nvSpPr>
        <p:spPr bwMode="auto">
          <a:xfrm>
            <a:off x="34290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3343" name="Text Box 31"/>
          <p:cNvSpPr txBox="1">
            <a:spLocks noChangeArrowheads="1"/>
          </p:cNvSpPr>
          <p:nvPr/>
        </p:nvSpPr>
        <p:spPr bwMode="auto">
          <a:xfrm>
            <a:off x="33528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3344" name="Text Box 32"/>
          <p:cNvSpPr txBox="1">
            <a:spLocks noChangeArrowheads="1"/>
          </p:cNvSpPr>
          <p:nvPr/>
        </p:nvSpPr>
        <p:spPr bwMode="auto">
          <a:xfrm>
            <a:off x="4191000" y="2667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3345" name="Text Box 33"/>
          <p:cNvSpPr txBox="1">
            <a:spLocks noChangeArrowheads="1"/>
          </p:cNvSpPr>
          <p:nvPr/>
        </p:nvSpPr>
        <p:spPr bwMode="auto">
          <a:xfrm>
            <a:off x="342265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3346" name="Text Box 34"/>
          <p:cNvSpPr txBox="1">
            <a:spLocks noChangeArrowheads="1"/>
          </p:cNvSpPr>
          <p:nvPr/>
        </p:nvSpPr>
        <p:spPr bwMode="auto">
          <a:xfrm>
            <a:off x="4343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3347" name="Text Box 35"/>
          <p:cNvSpPr txBox="1">
            <a:spLocks noChangeArrowheads="1"/>
          </p:cNvSpPr>
          <p:nvPr/>
        </p:nvSpPr>
        <p:spPr bwMode="auto">
          <a:xfrm>
            <a:off x="50292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3348" name="Text Box 36"/>
          <p:cNvSpPr txBox="1">
            <a:spLocks noChangeArrowheads="1"/>
          </p:cNvSpPr>
          <p:nvPr/>
        </p:nvSpPr>
        <p:spPr bwMode="auto">
          <a:xfrm>
            <a:off x="67056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13349" name="Text Box 37"/>
          <p:cNvSpPr txBox="1">
            <a:spLocks noChangeArrowheads="1"/>
          </p:cNvSpPr>
          <p:nvPr/>
        </p:nvSpPr>
        <p:spPr bwMode="auto">
          <a:xfrm>
            <a:off x="68580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3350" name="Text Box 38"/>
          <p:cNvSpPr txBox="1">
            <a:spLocks noChangeArrowheads="1"/>
          </p:cNvSpPr>
          <p:nvPr/>
        </p:nvSpPr>
        <p:spPr bwMode="auto">
          <a:xfrm>
            <a:off x="5867400" y="2667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3351" name="Text Box 39"/>
          <p:cNvSpPr txBox="1">
            <a:spLocks noChangeArrowheads="1"/>
          </p:cNvSpPr>
          <p:nvPr/>
        </p:nvSpPr>
        <p:spPr bwMode="auto">
          <a:xfrm>
            <a:off x="60198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3352" name="Line 40"/>
          <p:cNvSpPr>
            <a:spLocks noChangeShapeType="1"/>
          </p:cNvSpPr>
          <p:nvPr/>
        </p:nvSpPr>
        <p:spPr bwMode="auto">
          <a:xfrm>
            <a:off x="609600" y="4419600"/>
            <a:ext cx="152400" cy="0"/>
          </a:xfrm>
          <a:prstGeom prst="line">
            <a:avLst/>
          </a:prstGeom>
          <a:noFill/>
          <a:ln w="9525">
            <a:solidFill>
              <a:schemeClr val="tx1"/>
            </a:solidFill>
            <a:round/>
            <a:headEnd/>
            <a:tailEnd type="arrow" w="med" len="med"/>
          </a:ln>
          <a:effectLst/>
        </p:spPr>
        <p:txBody>
          <a:bodyPr/>
          <a:lstStyle/>
          <a:p>
            <a:endParaRPr lang="en-US"/>
          </a:p>
        </p:txBody>
      </p:sp>
      <p:sp>
        <p:nvSpPr>
          <p:cNvPr id="13353" name="Line 41"/>
          <p:cNvSpPr>
            <a:spLocks noChangeShapeType="1"/>
          </p:cNvSpPr>
          <p:nvPr/>
        </p:nvSpPr>
        <p:spPr bwMode="auto">
          <a:xfrm flipV="1">
            <a:off x="12954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4" name="Line 42"/>
          <p:cNvSpPr>
            <a:spLocks noChangeShapeType="1"/>
          </p:cNvSpPr>
          <p:nvPr/>
        </p:nvSpPr>
        <p:spPr bwMode="auto">
          <a:xfrm flipV="1">
            <a:off x="38862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5" name="Line 43"/>
          <p:cNvSpPr>
            <a:spLocks noChangeShapeType="1"/>
          </p:cNvSpPr>
          <p:nvPr/>
        </p:nvSpPr>
        <p:spPr bwMode="auto">
          <a:xfrm flipV="1">
            <a:off x="21336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6" name="Line 44"/>
          <p:cNvSpPr>
            <a:spLocks noChangeShapeType="1"/>
          </p:cNvSpPr>
          <p:nvPr/>
        </p:nvSpPr>
        <p:spPr bwMode="auto">
          <a:xfrm flipV="1">
            <a:off x="47244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7" name="Line 45"/>
          <p:cNvSpPr>
            <a:spLocks noChangeShapeType="1"/>
          </p:cNvSpPr>
          <p:nvPr/>
        </p:nvSpPr>
        <p:spPr bwMode="auto">
          <a:xfrm flipV="1">
            <a:off x="29718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8" name="Line 46"/>
          <p:cNvSpPr>
            <a:spLocks noChangeShapeType="1"/>
          </p:cNvSpPr>
          <p:nvPr/>
        </p:nvSpPr>
        <p:spPr bwMode="auto">
          <a:xfrm flipV="1">
            <a:off x="55626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3360" name="Line 48"/>
          <p:cNvSpPr>
            <a:spLocks noChangeShapeType="1"/>
          </p:cNvSpPr>
          <p:nvPr/>
        </p:nvSpPr>
        <p:spPr bwMode="auto">
          <a:xfrm flipV="1">
            <a:off x="64008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3363" name="Line 51"/>
          <p:cNvSpPr>
            <a:spLocks noChangeShapeType="1"/>
          </p:cNvSpPr>
          <p:nvPr/>
        </p:nvSpPr>
        <p:spPr bwMode="auto">
          <a:xfrm>
            <a:off x="2971800" y="4267200"/>
            <a:ext cx="152400" cy="0"/>
          </a:xfrm>
          <a:prstGeom prst="line">
            <a:avLst/>
          </a:prstGeom>
          <a:noFill/>
          <a:ln w="9525">
            <a:solidFill>
              <a:schemeClr val="tx1"/>
            </a:solidFill>
            <a:round/>
            <a:headEnd/>
            <a:tailEnd/>
          </a:ln>
          <a:effectLst/>
        </p:spPr>
        <p:txBody>
          <a:bodyPr/>
          <a:lstStyle/>
          <a:p>
            <a:endParaRPr lang="en-US"/>
          </a:p>
        </p:txBody>
      </p:sp>
      <p:sp>
        <p:nvSpPr>
          <p:cNvPr id="13364" name="Line 52"/>
          <p:cNvSpPr>
            <a:spLocks noChangeShapeType="1"/>
          </p:cNvSpPr>
          <p:nvPr/>
        </p:nvSpPr>
        <p:spPr bwMode="auto">
          <a:xfrm flipH="1" flipV="1">
            <a:off x="3124200" y="3048000"/>
            <a:ext cx="0" cy="1219200"/>
          </a:xfrm>
          <a:prstGeom prst="line">
            <a:avLst/>
          </a:prstGeom>
          <a:noFill/>
          <a:ln w="9525">
            <a:solidFill>
              <a:schemeClr val="tx1"/>
            </a:solidFill>
            <a:round/>
            <a:headEnd/>
            <a:tailEnd/>
          </a:ln>
          <a:effectLst/>
        </p:spPr>
        <p:txBody>
          <a:bodyPr/>
          <a:lstStyle/>
          <a:p>
            <a:endParaRPr lang="en-US"/>
          </a:p>
        </p:txBody>
      </p:sp>
      <p:sp>
        <p:nvSpPr>
          <p:cNvPr id="13365" name="Line 53"/>
          <p:cNvSpPr>
            <a:spLocks noChangeShapeType="1"/>
          </p:cNvSpPr>
          <p:nvPr/>
        </p:nvSpPr>
        <p:spPr bwMode="auto">
          <a:xfrm flipV="1">
            <a:off x="3124200" y="3048000"/>
            <a:ext cx="228600" cy="0"/>
          </a:xfrm>
          <a:prstGeom prst="line">
            <a:avLst/>
          </a:prstGeom>
          <a:noFill/>
          <a:ln w="9525">
            <a:solidFill>
              <a:schemeClr val="tx1"/>
            </a:solidFill>
            <a:round/>
            <a:headEnd/>
            <a:tailEnd type="arrow" w="med" len="med"/>
          </a:ln>
          <a:effectLst/>
        </p:spPr>
        <p:txBody>
          <a:bodyPr/>
          <a:lstStyle/>
          <a:p>
            <a:endParaRPr lang="en-US"/>
          </a:p>
        </p:txBody>
      </p:sp>
      <p:sp>
        <p:nvSpPr>
          <p:cNvPr id="13366" name="Line 54"/>
          <p:cNvSpPr>
            <a:spLocks noChangeShapeType="1"/>
          </p:cNvSpPr>
          <p:nvPr/>
        </p:nvSpPr>
        <p:spPr bwMode="auto">
          <a:xfrm>
            <a:off x="2971800" y="1157288"/>
            <a:ext cx="228600" cy="0"/>
          </a:xfrm>
          <a:prstGeom prst="line">
            <a:avLst/>
          </a:prstGeom>
          <a:noFill/>
          <a:ln w="9525">
            <a:solidFill>
              <a:schemeClr val="tx1"/>
            </a:solidFill>
            <a:round/>
            <a:headEnd/>
            <a:tailEnd/>
          </a:ln>
          <a:effectLst/>
        </p:spPr>
        <p:txBody>
          <a:bodyPr/>
          <a:lstStyle/>
          <a:p>
            <a:endParaRPr lang="en-US"/>
          </a:p>
        </p:txBody>
      </p:sp>
      <p:sp>
        <p:nvSpPr>
          <p:cNvPr id="13367" name="Line 55"/>
          <p:cNvSpPr>
            <a:spLocks noChangeShapeType="1"/>
          </p:cNvSpPr>
          <p:nvPr/>
        </p:nvSpPr>
        <p:spPr bwMode="auto">
          <a:xfrm>
            <a:off x="2971800" y="1309688"/>
            <a:ext cx="228600" cy="0"/>
          </a:xfrm>
          <a:prstGeom prst="line">
            <a:avLst/>
          </a:prstGeom>
          <a:noFill/>
          <a:ln w="9525">
            <a:solidFill>
              <a:schemeClr val="tx1"/>
            </a:solidFill>
            <a:round/>
            <a:headEnd/>
            <a:tailEnd/>
          </a:ln>
          <a:effectLst/>
        </p:spPr>
        <p:txBody>
          <a:bodyPr/>
          <a:lstStyle/>
          <a:p>
            <a:endParaRPr lang="en-US"/>
          </a:p>
        </p:txBody>
      </p:sp>
      <p:grpSp>
        <p:nvGrpSpPr>
          <p:cNvPr id="3" name="Group 74"/>
          <p:cNvGrpSpPr>
            <a:grpSpLocks/>
          </p:cNvGrpSpPr>
          <p:nvPr/>
        </p:nvGrpSpPr>
        <p:grpSpPr bwMode="auto">
          <a:xfrm>
            <a:off x="3816350" y="3033713"/>
            <a:ext cx="2916238" cy="1403350"/>
            <a:chOff x="2404" y="1911"/>
            <a:chExt cx="1837" cy="884"/>
          </a:xfrm>
        </p:grpSpPr>
        <p:sp>
          <p:nvSpPr>
            <p:cNvPr id="13361" name="Line 49"/>
            <p:cNvSpPr>
              <a:spLocks noChangeShapeType="1"/>
            </p:cNvSpPr>
            <p:nvPr/>
          </p:nvSpPr>
          <p:spPr bwMode="auto">
            <a:xfrm>
              <a:off x="2404" y="2795"/>
              <a:ext cx="1723" cy="0"/>
            </a:xfrm>
            <a:prstGeom prst="line">
              <a:avLst/>
            </a:prstGeom>
            <a:noFill/>
            <a:ln w="9525">
              <a:solidFill>
                <a:schemeClr val="tx1"/>
              </a:solidFill>
              <a:round/>
              <a:headEnd/>
              <a:tailEnd/>
            </a:ln>
            <a:effectLst/>
          </p:spPr>
          <p:txBody>
            <a:bodyPr/>
            <a:lstStyle/>
            <a:p>
              <a:endParaRPr lang="en-US"/>
            </a:p>
          </p:txBody>
        </p:sp>
        <p:sp>
          <p:nvSpPr>
            <p:cNvPr id="13369" name="Line 57"/>
            <p:cNvSpPr>
              <a:spLocks noChangeShapeType="1"/>
            </p:cNvSpPr>
            <p:nvPr/>
          </p:nvSpPr>
          <p:spPr bwMode="auto">
            <a:xfrm flipH="1" flipV="1">
              <a:off x="4127" y="1911"/>
              <a:ext cx="0" cy="884"/>
            </a:xfrm>
            <a:prstGeom prst="line">
              <a:avLst/>
            </a:prstGeom>
            <a:noFill/>
            <a:ln w="9525">
              <a:solidFill>
                <a:schemeClr val="tx1"/>
              </a:solidFill>
              <a:round/>
              <a:headEnd/>
              <a:tailEnd/>
            </a:ln>
            <a:effectLst/>
          </p:spPr>
          <p:txBody>
            <a:bodyPr/>
            <a:lstStyle/>
            <a:p>
              <a:endParaRPr lang="en-US"/>
            </a:p>
          </p:txBody>
        </p:sp>
        <p:sp>
          <p:nvSpPr>
            <p:cNvPr id="13371" name="Line 59"/>
            <p:cNvSpPr>
              <a:spLocks noChangeShapeType="1"/>
            </p:cNvSpPr>
            <p:nvPr/>
          </p:nvSpPr>
          <p:spPr bwMode="auto">
            <a:xfrm>
              <a:off x="4127" y="1911"/>
              <a:ext cx="114" cy="0"/>
            </a:xfrm>
            <a:prstGeom prst="line">
              <a:avLst/>
            </a:prstGeom>
            <a:noFill/>
            <a:ln w="9525">
              <a:solidFill>
                <a:schemeClr val="tx1"/>
              </a:solidFill>
              <a:round/>
              <a:headEnd/>
              <a:tailEnd type="arrow" w="med" len="med"/>
            </a:ln>
            <a:effectLst/>
          </p:spPr>
          <p:txBody>
            <a:bodyPr/>
            <a:lstStyle/>
            <a:p>
              <a:endParaRPr lang="en-US"/>
            </a:p>
          </p:txBody>
        </p:sp>
      </p:grpSp>
      <p:sp>
        <p:nvSpPr>
          <p:cNvPr id="13378" name="Freeform 66"/>
          <p:cNvSpPr>
            <a:spLocks/>
          </p:cNvSpPr>
          <p:nvPr/>
        </p:nvSpPr>
        <p:spPr bwMode="auto">
          <a:xfrm>
            <a:off x="127000" y="11430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3379" name="Freeform 67"/>
          <p:cNvSpPr>
            <a:spLocks/>
          </p:cNvSpPr>
          <p:nvPr/>
        </p:nvSpPr>
        <p:spPr bwMode="auto">
          <a:xfrm>
            <a:off x="152400" y="12954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3380" name="Text Box 68"/>
          <p:cNvSpPr txBox="1">
            <a:spLocks noChangeArrowheads="1"/>
          </p:cNvSpPr>
          <p:nvPr/>
        </p:nvSpPr>
        <p:spPr bwMode="auto">
          <a:xfrm>
            <a:off x="1" y="36513"/>
            <a:ext cx="9144000" cy="584775"/>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 CPM </a:t>
            </a:r>
          </a:p>
        </p:txBody>
      </p:sp>
      <p:grpSp>
        <p:nvGrpSpPr>
          <p:cNvPr id="4" name="Group 73"/>
          <p:cNvGrpSpPr>
            <a:grpSpLocks/>
          </p:cNvGrpSpPr>
          <p:nvPr/>
        </p:nvGrpSpPr>
        <p:grpSpPr bwMode="auto">
          <a:xfrm>
            <a:off x="7254875" y="2708275"/>
            <a:ext cx="1160463" cy="671513"/>
            <a:chOff x="4570" y="1706"/>
            <a:chExt cx="731" cy="423"/>
          </a:xfrm>
        </p:grpSpPr>
        <p:sp>
          <p:nvSpPr>
            <p:cNvPr id="13372" name="Text Box 60"/>
            <p:cNvSpPr txBox="1">
              <a:spLocks noChangeArrowheads="1"/>
            </p:cNvSpPr>
            <p:nvPr/>
          </p:nvSpPr>
          <p:spPr bwMode="auto">
            <a:xfrm>
              <a:off x="4965" y="1706"/>
              <a:ext cx="336" cy="304"/>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13373" name="AutoShape 61"/>
            <p:cNvSpPr>
              <a:spLocks noChangeArrowheads="1"/>
            </p:cNvSpPr>
            <p:nvPr/>
          </p:nvSpPr>
          <p:spPr bwMode="auto">
            <a:xfrm>
              <a:off x="4725" y="1802"/>
              <a:ext cx="144" cy="144"/>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3374" name="Text Box 62"/>
            <p:cNvSpPr txBox="1">
              <a:spLocks noChangeArrowheads="1"/>
            </p:cNvSpPr>
            <p:nvPr/>
          </p:nvSpPr>
          <p:spPr bwMode="auto">
            <a:xfrm>
              <a:off x="4965" y="1994"/>
              <a:ext cx="300" cy="135"/>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3375" name="Line 63"/>
            <p:cNvSpPr>
              <a:spLocks noChangeShapeType="1"/>
            </p:cNvSpPr>
            <p:nvPr/>
          </p:nvSpPr>
          <p:spPr bwMode="auto">
            <a:xfrm>
              <a:off x="4853" y="1865"/>
              <a:ext cx="96" cy="0"/>
            </a:xfrm>
            <a:prstGeom prst="line">
              <a:avLst/>
            </a:prstGeom>
            <a:noFill/>
            <a:ln w="9525">
              <a:solidFill>
                <a:schemeClr val="tx1"/>
              </a:solidFill>
              <a:round/>
              <a:headEnd/>
              <a:tailEnd type="arrow" w="med" len="med"/>
            </a:ln>
            <a:effectLst/>
          </p:spPr>
          <p:txBody>
            <a:bodyPr/>
            <a:lstStyle/>
            <a:p>
              <a:endParaRPr lang="en-US"/>
            </a:p>
          </p:txBody>
        </p:sp>
        <p:sp>
          <p:nvSpPr>
            <p:cNvPr id="13384" name="Line 72"/>
            <p:cNvSpPr>
              <a:spLocks noChangeShapeType="1"/>
            </p:cNvSpPr>
            <p:nvPr/>
          </p:nvSpPr>
          <p:spPr bwMode="auto">
            <a:xfrm flipV="1">
              <a:off x="4570" y="1865"/>
              <a:ext cx="192" cy="0"/>
            </a:xfrm>
            <a:prstGeom prst="line">
              <a:avLst/>
            </a:prstGeom>
            <a:noFill/>
            <a:ln w="9525">
              <a:solidFill>
                <a:schemeClr val="tx1"/>
              </a:solidFill>
              <a:round/>
              <a:headEnd/>
              <a:tailEnd type="arrow" w="med" len="med"/>
            </a:ln>
            <a:effectLst/>
          </p:spPr>
          <p:txBody>
            <a:bodyPr/>
            <a:lstStyle/>
            <a:p>
              <a:endParaRPr lang="en-US"/>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7620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5363" name="Text Box 3"/>
          <p:cNvSpPr txBox="1">
            <a:spLocks noChangeArrowheads="1"/>
          </p:cNvSpPr>
          <p:nvPr/>
        </p:nvSpPr>
        <p:spPr bwMode="auto">
          <a:xfrm>
            <a:off x="1600200" y="4191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5364" name="Text Box 4"/>
          <p:cNvSpPr txBox="1">
            <a:spLocks noChangeArrowheads="1"/>
          </p:cNvSpPr>
          <p:nvPr/>
        </p:nvSpPr>
        <p:spPr bwMode="auto">
          <a:xfrm>
            <a:off x="83185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5365" name="Text Box 5"/>
          <p:cNvSpPr txBox="1">
            <a:spLocks noChangeArrowheads="1"/>
          </p:cNvSpPr>
          <p:nvPr/>
        </p:nvSpPr>
        <p:spPr bwMode="auto">
          <a:xfrm>
            <a:off x="17526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5366" name="Text Box 6"/>
          <p:cNvSpPr txBox="1">
            <a:spLocks noChangeArrowheads="1"/>
          </p:cNvSpPr>
          <p:nvPr/>
        </p:nvSpPr>
        <p:spPr bwMode="auto">
          <a:xfrm>
            <a:off x="24384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5369" name="Line 9"/>
          <p:cNvSpPr>
            <a:spLocks noChangeShapeType="1"/>
          </p:cNvSpPr>
          <p:nvPr/>
        </p:nvSpPr>
        <p:spPr bwMode="auto">
          <a:xfrm flipV="1">
            <a:off x="1295400" y="2895600"/>
            <a:ext cx="2057400" cy="0"/>
          </a:xfrm>
          <a:prstGeom prst="line">
            <a:avLst/>
          </a:prstGeom>
          <a:noFill/>
          <a:ln w="9525">
            <a:solidFill>
              <a:schemeClr val="tx1"/>
            </a:solidFill>
            <a:round/>
            <a:headEnd/>
            <a:tailEnd type="arrow" w="med" len="med"/>
          </a:ln>
          <a:effectLst/>
        </p:spPr>
        <p:txBody>
          <a:bodyPr/>
          <a:lstStyle/>
          <a:p>
            <a:endParaRPr lang="en-US"/>
          </a:p>
        </p:txBody>
      </p:sp>
      <p:sp>
        <p:nvSpPr>
          <p:cNvPr id="15370" name="Line 10"/>
          <p:cNvSpPr>
            <a:spLocks noChangeShapeType="1"/>
          </p:cNvSpPr>
          <p:nvPr/>
        </p:nvSpPr>
        <p:spPr bwMode="auto">
          <a:xfrm>
            <a:off x="609600" y="2895600"/>
            <a:ext cx="152400" cy="0"/>
          </a:xfrm>
          <a:prstGeom prst="line">
            <a:avLst/>
          </a:prstGeom>
          <a:noFill/>
          <a:ln w="9525">
            <a:solidFill>
              <a:schemeClr val="tx1"/>
            </a:solidFill>
            <a:round/>
            <a:headEnd/>
            <a:tailEnd type="arrow" w="med" len="med"/>
          </a:ln>
          <a:effectLst/>
        </p:spPr>
        <p:txBody>
          <a:bodyPr/>
          <a:lstStyle/>
          <a:p>
            <a:endParaRPr lang="en-US"/>
          </a:p>
        </p:txBody>
      </p:sp>
      <p:grpSp>
        <p:nvGrpSpPr>
          <p:cNvPr id="2" name="Group 11"/>
          <p:cNvGrpSpPr>
            <a:grpSpLocks/>
          </p:cNvGrpSpPr>
          <p:nvPr/>
        </p:nvGrpSpPr>
        <p:grpSpPr bwMode="auto">
          <a:xfrm>
            <a:off x="304800" y="1004888"/>
            <a:ext cx="2667000" cy="671512"/>
            <a:chOff x="0" y="2160"/>
            <a:chExt cx="1680" cy="423"/>
          </a:xfrm>
        </p:grpSpPr>
        <p:sp>
          <p:nvSpPr>
            <p:cNvPr id="15372" name="Text Box 12"/>
            <p:cNvSpPr txBox="1">
              <a:spLocks noChangeArrowheads="1"/>
            </p:cNvSpPr>
            <p:nvPr/>
          </p:nvSpPr>
          <p:spPr bwMode="auto">
            <a:xfrm>
              <a:off x="0"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5373" name="AutoShape 13"/>
            <p:cNvSpPr>
              <a:spLocks noChangeArrowheads="1"/>
            </p:cNvSpPr>
            <p:nvPr/>
          </p:nvSpPr>
          <p:spPr bwMode="auto">
            <a:xfrm>
              <a:off x="432" y="2208"/>
              <a:ext cx="144" cy="144"/>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5374" name="Text Box 14"/>
            <p:cNvSpPr txBox="1">
              <a:spLocks noChangeArrowheads="1"/>
            </p:cNvSpPr>
            <p:nvPr/>
          </p:nvSpPr>
          <p:spPr bwMode="auto">
            <a:xfrm>
              <a:off x="672"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5375" name="AutoShape 15"/>
            <p:cNvSpPr>
              <a:spLocks noChangeArrowheads="1"/>
            </p:cNvSpPr>
            <p:nvPr/>
          </p:nvSpPr>
          <p:spPr bwMode="auto">
            <a:xfrm>
              <a:off x="1104" y="2208"/>
              <a:ext cx="144" cy="144"/>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5376" name="Text Box 16"/>
            <p:cNvSpPr txBox="1">
              <a:spLocks noChangeArrowheads="1"/>
            </p:cNvSpPr>
            <p:nvPr/>
          </p:nvSpPr>
          <p:spPr bwMode="auto">
            <a:xfrm>
              <a:off x="1344"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5377" name="Text Box 17"/>
            <p:cNvSpPr txBox="1">
              <a:spLocks noChangeArrowheads="1"/>
            </p:cNvSpPr>
            <p:nvPr/>
          </p:nvSpPr>
          <p:spPr bwMode="auto">
            <a:xfrm>
              <a:off x="672" y="2448"/>
              <a:ext cx="359" cy="135"/>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5378" name="Text Box 18"/>
            <p:cNvSpPr txBox="1">
              <a:spLocks noChangeArrowheads="1"/>
            </p:cNvSpPr>
            <p:nvPr/>
          </p:nvSpPr>
          <p:spPr bwMode="auto">
            <a:xfrm>
              <a:off x="1440" y="2448"/>
              <a:ext cx="148" cy="135"/>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5379" name="Line 19"/>
            <p:cNvSpPr>
              <a:spLocks noChangeShapeType="1"/>
            </p:cNvSpPr>
            <p:nvPr/>
          </p:nvSpPr>
          <p:spPr bwMode="auto">
            <a:xfrm>
              <a:off x="336" y="2304"/>
              <a:ext cx="96" cy="1"/>
            </a:xfrm>
            <a:prstGeom prst="line">
              <a:avLst/>
            </a:prstGeom>
            <a:noFill/>
            <a:ln w="9525">
              <a:solidFill>
                <a:schemeClr val="tx1"/>
              </a:solidFill>
              <a:round/>
              <a:headEnd/>
              <a:tailEnd type="arrow" w="med" len="med"/>
            </a:ln>
            <a:effectLst/>
          </p:spPr>
          <p:txBody>
            <a:bodyPr/>
            <a:lstStyle/>
            <a:p>
              <a:endParaRPr lang="en-US"/>
            </a:p>
          </p:txBody>
        </p:sp>
        <p:sp>
          <p:nvSpPr>
            <p:cNvPr id="15380" name="Line 20"/>
            <p:cNvSpPr>
              <a:spLocks noChangeShapeType="1"/>
            </p:cNvSpPr>
            <p:nvPr/>
          </p:nvSpPr>
          <p:spPr bwMode="auto">
            <a:xfrm>
              <a:off x="1248" y="2304"/>
              <a:ext cx="96" cy="1"/>
            </a:xfrm>
            <a:prstGeom prst="line">
              <a:avLst/>
            </a:prstGeom>
            <a:noFill/>
            <a:ln w="9525">
              <a:solidFill>
                <a:schemeClr val="tx1"/>
              </a:solidFill>
              <a:round/>
              <a:headEnd/>
              <a:tailEnd type="arrow" w="med" len="med"/>
            </a:ln>
            <a:effectLst/>
          </p:spPr>
          <p:txBody>
            <a:bodyPr/>
            <a:lstStyle/>
            <a:p>
              <a:endParaRPr lang="en-US"/>
            </a:p>
          </p:txBody>
        </p:sp>
        <p:sp>
          <p:nvSpPr>
            <p:cNvPr id="15381" name="Line 21"/>
            <p:cNvSpPr>
              <a:spLocks noChangeShapeType="1"/>
            </p:cNvSpPr>
            <p:nvPr/>
          </p:nvSpPr>
          <p:spPr bwMode="auto">
            <a:xfrm>
              <a:off x="1008" y="2304"/>
              <a:ext cx="96" cy="1"/>
            </a:xfrm>
            <a:prstGeom prst="line">
              <a:avLst/>
            </a:prstGeom>
            <a:noFill/>
            <a:ln w="9525">
              <a:solidFill>
                <a:schemeClr val="tx1"/>
              </a:solidFill>
              <a:round/>
              <a:headEnd/>
              <a:tailEnd type="arrow" w="med" len="med"/>
            </a:ln>
            <a:effectLst/>
          </p:spPr>
          <p:txBody>
            <a:bodyPr/>
            <a:lstStyle/>
            <a:p>
              <a:endParaRPr lang="en-US"/>
            </a:p>
          </p:txBody>
        </p:sp>
        <p:sp>
          <p:nvSpPr>
            <p:cNvPr id="15382" name="Line 22"/>
            <p:cNvSpPr>
              <a:spLocks noChangeShapeType="1"/>
            </p:cNvSpPr>
            <p:nvPr/>
          </p:nvSpPr>
          <p:spPr bwMode="auto">
            <a:xfrm>
              <a:off x="576" y="2304"/>
              <a:ext cx="96" cy="1"/>
            </a:xfrm>
            <a:prstGeom prst="line">
              <a:avLst/>
            </a:prstGeom>
            <a:noFill/>
            <a:ln w="9525">
              <a:solidFill>
                <a:schemeClr val="tx1"/>
              </a:solidFill>
              <a:round/>
              <a:headEnd/>
              <a:tailEnd type="arrow" w="med" len="med"/>
            </a:ln>
            <a:effectLst/>
          </p:spPr>
          <p:txBody>
            <a:bodyPr/>
            <a:lstStyle/>
            <a:p>
              <a:endParaRPr lang="en-US"/>
            </a:p>
          </p:txBody>
        </p:sp>
      </p:grpSp>
      <p:sp>
        <p:nvSpPr>
          <p:cNvPr id="15383" name="Line 23"/>
          <p:cNvSpPr>
            <a:spLocks noChangeShapeType="1"/>
          </p:cNvSpPr>
          <p:nvPr/>
        </p:nvSpPr>
        <p:spPr bwMode="auto">
          <a:xfrm>
            <a:off x="381000" y="3581400"/>
            <a:ext cx="228600" cy="0"/>
          </a:xfrm>
          <a:prstGeom prst="line">
            <a:avLst/>
          </a:prstGeom>
          <a:noFill/>
          <a:ln w="9525">
            <a:solidFill>
              <a:schemeClr val="tx1"/>
            </a:solidFill>
            <a:round/>
            <a:headEnd/>
            <a:tailEnd type="arrow" w="med" len="med"/>
          </a:ln>
          <a:effectLst/>
        </p:spPr>
        <p:txBody>
          <a:bodyPr/>
          <a:lstStyle/>
          <a:p>
            <a:endParaRPr lang="en-US"/>
          </a:p>
        </p:txBody>
      </p:sp>
      <p:sp>
        <p:nvSpPr>
          <p:cNvPr id="15384" name="Line 24"/>
          <p:cNvSpPr>
            <a:spLocks noChangeShapeType="1"/>
          </p:cNvSpPr>
          <p:nvPr/>
        </p:nvSpPr>
        <p:spPr bwMode="auto">
          <a:xfrm>
            <a:off x="381000" y="3733800"/>
            <a:ext cx="228600" cy="0"/>
          </a:xfrm>
          <a:prstGeom prst="line">
            <a:avLst/>
          </a:prstGeom>
          <a:noFill/>
          <a:ln w="9525">
            <a:solidFill>
              <a:schemeClr val="tx1"/>
            </a:solidFill>
            <a:round/>
            <a:headEnd/>
            <a:tailEnd type="arrow" w="med" len="med"/>
          </a:ln>
          <a:effectLst/>
        </p:spPr>
        <p:txBody>
          <a:bodyPr/>
          <a:lstStyle/>
          <a:p>
            <a:endParaRPr lang="en-US"/>
          </a:p>
        </p:txBody>
      </p:sp>
      <p:sp>
        <p:nvSpPr>
          <p:cNvPr id="15385" name="Line 25"/>
          <p:cNvSpPr>
            <a:spLocks noChangeShapeType="1"/>
          </p:cNvSpPr>
          <p:nvPr/>
        </p:nvSpPr>
        <p:spPr bwMode="auto">
          <a:xfrm flipV="1">
            <a:off x="609600" y="2895600"/>
            <a:ext cx="0" cy="685800"/>
          </a:xfrm>
          <a:prstGeom prst="line">
            <a:avLst/>
          </a:prstGeom>
          <a:noFill/>
          <a:ln w="9525">
            <a:solidFill>
              <a:schemeClr val="tx1"/>
            </a:solidFill>
            <a:round/>
            <a:headEnd/>
            <a:tailEnd/>
          </a:ln>
          <a:effectLst/>
        </p:spPr>
        <p:txBody>
          <a:bodyPr/>
          <a:lstStyle/>
          <a:p>
            <a:endParaRPr lang="en-US"/>
          </a:p>
        </p:txBody>
      </p:sp>
      <p:sp>
        <p:nvSpPr>
          <p:cNvPr id="15386" name="Line 26"/>
          <p:cNvSpPr>
            <a:spLocks noChangeShapeType="1"/>
          </p:cNvSpPr>
          <p:nvPr/>
        </p:nvSpPr>
        <p:spPr bwMode="auto">
          <a:xfrm flipV="1">
            <a:off x="609600" y="3733800"/>
            <a:ext cx="0" cy="685800"/>
          </a:xfrm>
          <a:prstGeom prst="line">
            <a:avLst/>
          </a:prstGeom>
          <a:noFill/>
          <a:ln w="9525">
            <a:solidFill>
              <a:schemeClr val="tx1"/>
            </a:solidFill>
            <a:round/>
            <a:headEnd/>
            <a:tailEnd/>
          </a:ln>
          <a:effectLst/>
        </p:spPr>
        <p:txBody>
          <a:bodyPr/>
          <a:lstStyle/>
          <a:p>
            <a:endParaRPr lang="en-US"/>
          </a:p>
        </p:txBody>
      </p:sp>
      <p:sp>
        <p:nvSpPr>
          <p:cNvPr id="15387" name="Text Box 27"/>
          <p:cNvSpPr txBox="1">
            <a:spLocks noChangeArrowheads="1"/>
          </p:cNvSpPr>
          <p:nvPr/>
        </p:nvSpPr>
        <p:spPr bwMode="auto">
          <a:xfrm>
            <a:off x="762000" y="2667000"/>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5388" name="Text Box 28"/>
          <p:cNvSpPr txBox="1">
            <a:spLocks noChangeArrowheads="1"/>
          </p:cNvSpPr>
          <p:nvPr/>
        </p:nvSpPr>
        <p:spPr bwMode="auto">
          <a:xfrm>
            <a:off x="914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5389" name="Text Box 29"/>
          <p:cNvSpPr txBox="1">
            <a:spLocks noChangeArrowheads="1"/>
          </p:cNvSpPr>
          <p:nvPr/>
        </p:nvSpPr>
        <p:spPr bwMode="auto">
          <a:xfrm>
            <a:off x="3276600" y="4191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5390" name="Text Box 30"/>
          <p:cNvSpPr txBox="1">
            <a:spLocks noChangeArrowheads="1"/>
          </p:cNvSpPr>
          <p:nvPr/>
        </p:nvSpPr>
        <p:spPr bwMode="auto">
          <a:xfrm>
            <a:off x="34290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5391" name="Text Box 31"/>
          <p:cNvSpPr txBox="1">
            <a:spLocks noChangeArrowheads="1"/>
          </p:cNvSpPr>
          <p:nvPr/>
        </p:nvSpPr>
        <p:spPr bwMode="auto">
          <a:xfrm>
            <a:off x="33528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5392" name="Text Box 32"/>
          <p:cNvSpPr txBox="1">
            <a:spLocks noChangeArrowheads="1"/>
          </p:cNvSpPr>
          <p:nvPr/>
        </p:nvSpPr>
        <p:spPr bwMode="auto">
          <a:xfrm>
            <a:off x="4191000" y="2667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5393" name="Text Box 33"/>
          <p:cNvSpPr txBox="1">
            <a:spLocks noChangeArrowheads="1"/>
          </p:cNvSpPr>
          <p:nvPr/>
        </p:nvSpPr>
        <p:spPr bwMode="auto">
          <a:xfrm>
            <a:off x="342265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5394" name="Text Box 34"/>
          <p:cNvSpPr txBox="1">
            <a:spLocks noChangeArrowheads="1"/>
          </p:cNvSpPr>
          <p:nvPr/>
        </p:nvSpPr>
        <p:spPr bwMode="auto">
          <a:xfrm>
            <a:off x="4343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5395" name="Text Box 35"/>
          <p:cNvSpPr txBox="1">
            <a:spLocks noChangeArrowheads="1"/>
          </p:cNvSpPr>
          <p:nvPr/>
        </p:nvSpPr>
        <p:spPr bwMode="auto">
          <a:xfrm>
            <a:off x="50292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5396" name="Text Box 36"/>
          <p:cNvSpPr txBox="1">
            <a:spLocks noChangeArrowheads="1"/>
          </p:cNvSpPr>
          <p:nvPr/>
        </p:nvSpPr>
        <p:spPr bwMode="auto">
          <a:xfrm>
            <a:off x="67056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15397" name="Text Box 37"/>
          <p:cNvSpPr txBox="1">
            <a:spLocks noChangeArrowheads="1"/>
          </p:cNvSpPr>
          <p:nvPr/>
        </p:nvSpPr>
        <p:spPr bwMode="auto">
          <a:xfrm>
            <a:off x="68580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5398" name="Text Box 38"/>
          <p:cNvSpPr txBox="1">
            <a:spLocks noChangeArrowheads="1"/>
          </p:cNvSpPr>
          <p:nvPr/>
        </p:nvSpPr>
        <p:spPr bwMode="auto">
          <a:xfrm>
            <a:off x="5867400" y="2667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5399" name="Text Box 39"/>
          <p:cNvSpPr txBox="1">
            <a:spLocks noChangeArrowheads="1"/>
          </p:cNvSpPr>
          <p:nvPr/>
        </p:nvSpPr>
        <p:spPr bwMode="auto">
          <a:xfrm>
            <a:off x="60198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5400" name="Line 40"/>
          <p:cNvSpPr>
            <a:spLocks noChangeShapeType="1"/>
          </p:cNvSpPr>
          <p:nvPr/>
        </p:nvSpPr>
        <p:spPr bwMode="auto">
          <a:xfrm>
            <a:off x="609600" y="4419600"/>
            <a:ext cx="152400" cy="0"/>
          </a:xfrm>
          <a:prstGeom prst="line">
            <a:avLst/>
          </a:prstGeom>
          <a:noFill/>
          <a:ln w="9525">
            <a:solidFill>
              <a:schemeClr val="tx1"/>
            </a:solidFill>
            <a:round/>
            <a:headEnd/>
            <a:tailEnd type="arrow" w="med" len="med"/>
          </a:ln>
          <a:effectLst/>
        </p:spPr>
        <p:txBody>
          <a:bodyPr/>
          <a:lstStyle/>
          <a:p>
            <a:endParaRPr lang="en-US"/>
          </a:p>
        </p:txBody>
      </p:sp>
      <p:sp>
        <p:nvSpPr>
          <p:cNvPr id="15401" name="Line 41"/>
          <p:cNvSpPr>
            <a:spLocks noChangeShapeType="1"/>
          </p:cNvSpPr>
          <p:nvPr/>
        </p:nvSpPr>
        <p:spPr bwMode="auto">
          <a:xfrm flipV="1">
            <a:off x="12954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2" name="Line 42"/>
          <p:cNvSpPr>
            <a:spLocks noChangeShapeType="1"/>
          </p:cNvSpPr>
          <p:nvPr/>
        </p:nvSpPr>
        <p:spPr bwMode="auto">
          <a:xfrm flipV="1">
            <a:off x="38862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3" name="Line 43"/>
          <p:cNvSpPr>
            <a:spLocks noChangeShapeType="1"/>
          </p:cNvSpPr>
          <p:nvPr/>
        </p:nvSpPr>
        <p:spPr bwMode="auto">
          <a:xfrm flipV="1">
            <a:off x="2143125" y="4400550"/>
            <a:ext cx="304800" cy="0"/>
          </a:xfrm>
          <a:prstGeom prst="line">
            <a:avLst/>
          </a:prstGeom>
          <a:noFill/>
          <a:ln w="9525">
            <a:solidFill>
              <a:schemeClr val="tx1"/>
            </a:solidFill>
            <a:round/>
            <a:headEnd/>
            <a:tailEnd type="arrow" w="med" len="med"/>
          </a:ln>
          <a:effectLst/>
        </p:spPr>
        <p:txBody>
          <a:bodyPr/>
          <a:lstStyle/>
          <a:p>
            <a:endParaRPr lang="en-US"/>
          </a:p>
        </p:txBody>
      </p:sp>
      <p:sp>
        <p:nvSpPr>
          <p:cNvPr id="15404" name="Line 44"/>
          <p:cNvSpPr>
            <a:spLocks noChangeShapeType="1"/>
          </p:cNvSpPr>
          <p:nvPr/>
        </p:nvSpPr>
        <p:spPr bwMode="auto">
          <a:xfrm flipV="1">
            <a:off x="47244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5" name="Line 45"/>
          <p:cNvSpPr>
            <a:spLocks noChangeShapeType="1"/>
          </p:cNvSpPr>
          <p:nvPr/>
        </p:nvSpPr>
        <p:spPr bwMode="auto">
          <a:xfrm flipV="1">
            <a:off x="29718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6" name="Line 46"/>
          <p:cNvSpPr>
            <a:spLocks noChangeShapeType="1"/>
          </p:cNvSpPr>
          <p:nvPr/>
        </p:nvSpPr>
        <p:spPr bwMode="auto">
          <a:xfrm flipV="1">
            <a:off x="55626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5408" name="Line 48"/>
          <p:cNvSpPr>
            <a:spLocks noChangeShapeType="1"/>
          </p:cNvSpPr>
          <p:nvPr/>
        </p:nvSpPr>
        <p:spPr bwMode="auto">
          <a:xfrm flipV="1">
            <a:off x="64008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5411" name="Line 51"/>
          <p:cNvSpPr>
            <a:spLocks noChangeShapeType="1"/>
          </p:cNvSpPr>
          <p:nvPr/>
        </p:nvSpPr>
        <p:spPr bwMode="auto">
          <a:xfrm>
            <a:off x="2971800" y="4267200"/>
            <a:ext cx="152400" cy="0"/>
          </a:xfrm>
          <a:prstGeom prst="line">
            <a:avLst/>
          </a:prstGeom>
          <a:noFill/>
          <a:ln w="9525">
            <a:solidFill>
              <a:schemeClr val="tx1"/>
            </a:solidFill>
            <a:round/>
            <a:headEnd/>
            <a:tailEnd/>
          </a:ln>
          <a:effectLst/>
        </p:spPr>
        <p:txBody>
          <a:bodyPr/>
          <a:lstStyle/>
          <a:p>
            <a:endParaRPr lang="en-US"/>
          </a:p>
        </p:txBody>
      </p:sp>
      <p:sp>
        <p:nvSpPr>
          <p:cNvPr id="15412" name="Line 52"/>
          <p:cNvSpPr>
            <a:spLocks noChangeShapeType="1"/>
          </p:cNvSpPr>
          <p:nvPr/>
        </p:nvSpPr>
        <p:spPr bwMode="auto">
          <a:xfrm flipH="1" flipV="1">
            <a:off x="3124200" y="3048000"/>
            <a:ext cx="0" cy="1219200"/>
          </a:xfrm>
          <a:prstGeom prst="line">
            <a:avLst/>
          </a:prstGeom>
          <a:noFill/>
          <a:ln w="9525">
            <a:solidFill>
              <a:schemeClr val="tx1"/>
            </a:solidFill>
            <a:round/>
            <a:headEnd/>
            <a:tailEnd/>
          </a:ln>
          <a:effectLst/>
        </p:spPr>
        <p:txBody>
          <a:bodyPr/>
          <a:lstStyle/>
          <a:p>
            <a:endParaRPr lang="en-US"/>
          </a:p>
        </p:txBody>
      </p:sp>
      <p:sp>
        <p:nvSpPr>
          <p:cNvPr id="15413" name="Line 53"/>
          <p:cNvSpPr>
            <a:spLocks noChangeShapeType="1"/>
          </p:cNvSpPr>
          <p:nvPr/>
        </p:nvSpPr>
        <p:spPr bwMode="auto">
          <a:xfrm flipV="1">
            <a:off x="3124200" y="3048000"/>
            <a:ext cx="228600" cy="0"/>
          </a:xfrm>
          <a:prstGeom prst="line">
            <a:avLst/>
          </a:prstGeom>
          <a:noFill/>
          <a:ln w="9525">
            <a:solidFill>
              <a:schemeClr val="tx1"/>
            </a:solidFill>
            <a:round/>
            <a:headEnd/>
            <a:tailEnd type="arrow" w="med" len="med"/>
          </a:ln>
          <a:effectLst/>
        </p:spPr>
        <p:txBody>
          <a:bodyPr/>
          <a:lstStyle/>
          <a:p>
            <a:endParaRPr lang="en-US"/>
          </a:p>
        </p:txBody>
      </p:sp>
      <p:sp>
        <p:nvSpPr>
          <p:cNvPr id="15414" name="Line 54"/>
          <p:cNvSpPr>
            <a:spLocks noChangeShapeType="1"/>
          </p:cNvSpPr>
          <p:nvPr/>
        </p:nvSpPr>
        <p:spPr bwMode="auto">
          <a:xfrm>
            <a:off x="2971800" y="1157288"/>
            <a:ext cx="228600" cy="0"/>
          </a:xfrm>
          <a:prstGeom prst="line">
            <a:avLst/>
          </a:prstGeom>
          <a:noFill/>
          <a:ln w="9525">
            <a:solidFill>
              <a:schemeClr val="tx1"/>
            </a:solidFill>
            <a:round/>
            <a:headEnd/>
            <a:tailEnd/>
          </a:ln>
          <a:effectLst/>
        </p:spPr>
        <p:txBody>
          <a:bodyPr/>
          <a:lstStyle/>
          <a:p>
            <a:endParaRPr lang="en-US"/>
          </a:p>
        </p:txBody>
      </p:sp>
      <p:sp>
        <p:nvSpPr>
          <p:cNvPr id="15415" name="Line 55"/>
          <p:cNvSpPr>
            <a:spLocks noChangeShapeType="1"/>
          </p:cNvSpPr>
          <p:nvPr/>
        </p:nvSpPr>
        <p:spPr bwMode="auto">
          <a:xfrm>
            <a:off x="2971800" y="1309688"/>
            <a:ext cx="228600" cy="0"/>
          </a:xfrm>
          <a:prstGeom prst="line">
            <a:avLst/>
          </a:prstGeom>
          <a:noFill/>
          <a:ln w="9525">
            <a:solidFill>
              <a:schemeClr val="tx1"/>
            </a:solidFill>
            <a:round/>
            <a:headEnd/>
            <a:tailEnd/>
          </a:ln>
          <a:effectLst/>
        </p:spPr>
        <p:txBody>
          <a:bodyPr/>
          <a:lstStyle/>
          <a:p>
            <a:endParaRPr lang="en-US"/>
          </a:p>
        </p:txBody>
      </p:sp>
      <p:sp>
        <p:nvSpPr>
          <p:cNvPr id="15425" name="Freeform 65"/>
          <p:cNvSpPr>
            <a:spLocks/>
          </p:cNvSpPr>
          <p:nvPr/>
        </p:nvSpPr>
        <p:spPr bwMode="auto">
          <a:xfrm>
            <a:off x="127000" y="11430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5426" name="Freeform 66"/>
          <p:cNvSpPr>
            <a:spLocks/>
          </p:cNvSpPr>
          <p:nvPr/>
        </p:nvSpPr>
        <p:spPr bwMode="auto">
          <a:xfrm>
            <a:off x="152400" y="12954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5427" name="Text Box 67"/>
          <p:cNvSpPr txBox="1">
            <a:spLocks noChangeArrowheads="1"/>
          </p:cNvSpPr>
          <p:nvPr/>
        </p:nvSpPr>
        <p:spPr bwMode="auto">
          <a:xfrm>
            <a:off x="1" y="36513"/>
            <a:ext cx="9144000" cy="584775"/>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 CPM </a:t>
            </a:r>
          </a:p>
        </p:txBody>
      </p:sp>
      <p:sp>
        <p:nvSpPr>
          <p:cNvPr id="15428" name="Text Box 68"/>
          <p:cNvSpPr txBox="1">
            <a:spLocks noChangeArrowheads="1"/>
          </p:cNvSpPr>
          <p:nvPr/>
        </p:nvSpPr>
        <p:spPr bwMode="auto">
          <a:xfrm>
            <a:off x="76200" y="838200"/>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5429" name="Text Box 69"/>
          <p:cNvSpPr txBox="1">
            <a:spLocks noChangeArrowheads="1"/>
          </p:cNvSpPr>
          <p:nvPr/>
        </p:nvSpPr>
        <p:spPr bwMode="auto">
          <a:xfrm>
            <a:off x="82708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5430" name="Text Box 70"/>
          <p:cNvSpPr txBox="1">
            <a:spLocks noChangeArrowheads="1"/>
          </p:cNvSpPr>
          <p:nvPr/>
        </p:nvSpPr>
        <p:spPr bwMode="auto">
          <a:xfrm>
            <a:off x="1116013"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5431" name="Text Box 71"/>
          <p:cNvSpPr txBox="1">
            <a:spLocks noChangeArrowheads="1"/>
          </p:cNvSpPr>
          <p:nvPr/>
        </p:nvSpPr>
        <p:spPr bwMode="auto">
          <a:xfrm>
            <a:off x="1871663"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6</a:t>
            </a:r>
          </a:p>
        </p:txBody>
      </p:sp>
      <p:sp>
        <p:nvSpPr>
          <p:cNvPr id="15432" name="Text Box 72"/>
          <p:cNvSpPr txBox="1">
            <a:spLocks noChangeArrowheads="1"/>
          </p:cNvSpPr>
          <p:nvPr/>
        </p:nvSpPr>
        <p:spPr bwMode="auto">
          <a:xfrm>
            <a:off x="223678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6</a:t>
            </a:r>
          </a:p>
        </p:txBody>
      </p:sp>
      <p:sp>
        <p:nvSpPr>
          <p:cNvPr id="15433" name="Text Box 73"/>
          <p:cNvSpPr txBox="1">
            <a:spLocks noChangeArrowheads="1"/>
          </p:cNvSpPr>
          <p:nvPr/>
        </p:nvSpPr>
        <p:spPr bwMode="auto">
          <a:xfrm>
            <a:off x="291623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5434" name="Text Box 74"/>
          <p:cNvSpPr txBox="1">
            <a:spLocks noChangeArrowheads="1"/>
          </p:cNvSpPr>
          <p:nvPr/>
        </p:nvSpPr>
        <p:spPr bwMode="auto">
          <a:xfrm>
            <a:off x="581025" y="2528888"/>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5435" name="Text Box 75"/>
          <p:cNvSpPr txBox="1">
            <a:spLocks noChangeArrowheads="1"/>
          </p:cNvSpPr>
          <p:nvPr/>
        </p:nvSpPr>
        <p:spPr bwMode="auto">
          <a:xfrm>
            <a:off x="581025"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5436" name="Text Box 76"/>
          <p:cNvSpPr txBox="1">
            <a:spLocks noChangeArrowheads="1"/>
          </p:cNvSpPr>
          <p:nvPr/>
        </p:nvSpPr>
        <p:spPr bwMode="auto">
          <a:xfrm>
            <a:off x="1258888" y="2547938"/>
            <a:ext cx="381000" cy="304800"/>
          </a:xfrm>
          <a:prstGeom prst="rect">
            <a:avLst/>
          </a:prstGeom>
          <a:noFill/>
          <a:ln w="9525">
            <a:noFill/>
            <a:miter lim="800000"/>
            <a:headEnd/>
            <a:tailEnd/>
          </a:ln>
          <a:effectLst/>
        </p:spPr>
        <p:txBody>
          <a:bodyPr wrap="none">
            <a:spAutoFit/>
          </a:bodyPr>
          <a:lstStyle/>
          <a:p>
            <a:r>
              <a:rPr lang="en-US" sz="1400">
                <a:solidFill>
                  <a:srgbClr val="E72F21"/>
                </a:solidFill>
              </a:rPr>
              <a:t>10</a:t>
            </a:r>
          </a:p>
        </p:txBody>
      </p:sp>
      <p:sp>
        <p:nvSpPr>
          <p:cNvPr id="15437" name="Text Box 77"/>
          <p:cNvSpPr txBox="1">
            <a:spLocks noChangeArrowheads="1"/>
          </p:cNvSpPr>
          <p:nvPr/>
        </p:nvSpPr>
        <p:spPr bwMode="auto">
          <a:xfrm>
            <a:off x="1228725"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9</a:t>
            </a:r>
          </a:p>
        </p:txBody>
      </p:sp>
      <p:sp>
        <p:nvSpPr>
          <p:cNvPr id="15438" name="Text Box 78"/>
          <p:cNvSpPr txBox="1">
            <a:spLocks noChangeArrowheads="1"/>
          </p:cNvSpPr>
          <p:nvPr/>
        </p:nvSpPr>
        <p:spPr bwMode="auto">
          <a:xfrm>
            <a:off x="1408113"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9</a:t>
            </a:r>
          </a:p>
        </p:txBody>
      </p:sp>
      <p:sp>
        <p:nvSpPr>
          <p:cNvPr id="15439" name="Text Box 79"/>
          <p:cNvSpPr txBox="1">
            <a:spLocks noChangeArrowheads="1"/>
          </p:cNvSpPr>
          <p:nvPr/>
        </p:nvSpPr>
        <p:spPr bwMode="auto">
          <a:xfrm>
            <a:off x="3059113" y="2528888"/>
            <a:ext cx="381000" cy="304800"/>
          </a:xfrm>
          <a:prstGeom prst="rect">
            <a:avLst/>
          </a:prstGeom>
          <a:noFill/>
          <a:ln w="9525">
            <a:noFill/>
            <a:miter lim="800000"/>
            <a:headEnd/>
            <a:tailEnd/>
          </a:ln>
          <a:effectLst/>
        </p:spPr>
        <p:txBody>
          <a:bodyPr wrap="none">
            <a:spAutoFit/>
          </a:bodyPr>
          <a:lstStyle/>
          <a:p>
            <a:r>
              <a:rPr lang="en-US" sz="1400" b="1">
                <a:solidFill>
                  <a:srgbClr val="E72F21"/>
                </a:solidFill>
              </a:rPr>
              <a:t>10</a:t>
            </a:r>
          </a:p>
        </p:txBody>
      </p:sp>
      <p:sp>
        <p:nvSpPr>
          <p:cNvPr id="15440" name="Text Box 80"/>
          <p:cNvSpPr txBox="1">
            <a:spLocks noChangeArrowheads="1"/>
          </p:cNvSpPr>
          <p:nvPr/>
        </p:nvSpPr>
        <p:spPr bwMode="auto">
          <a:xfrm>
            <a:off x="1979613" y="3968750"/>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5442" name="Text Box 82"/>
          <p:cNvSpPr txBox="1">
            <a:spLocks noChangeArrowheads="1"/>
          </p:cNvSpPr>
          <p:nvPr/>
        </p:nvSpPr>
        <p:spPr bwMode="auto">
          <a:xfrm>
            <a:off x="2339975" y="3952875"/>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5443" name="Text Box 83"/>
          <p:cNvSpPr txBox="1">
            <a:spLocks noChangeArrowheads="1"/>
          </p:cNvSpPr>
          <p:nvPr/>
        </p:nvSpPr>
        <p:spPr bwMode="auto">
          <a:xfrm>
            <a:off x="2786063" y="3933825"/>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5444" name="Text Box 84"/>
          <p:cNvSpPr txBox="1">
            <a:spLocks noChangeArrowheads="1"/>
          </p:cNvSpPr>
          <p:nvPr/>
        </p:nvSpPr>
        <p:spPr bwMode="auto">
          <a:xfrm rot="10800000" flipV="1">
            <a:off x="3024188" y="4005263"/>
            <a:ext cx="381000" cy="304800"/>
          </a:xfrm>
          <a:prstGeom prst="rect">
            <a:avLst/>
          </a:prstGeom>
          <a:noFill/>
          <a:ln w="9525">
            <a:noFill/>
            <a:miter lim="800000"/>
            <a:headEnd/>
            <a:tailEnd/>
          </a:ln>
          <a:effectLst/>
        </p:spPr>
        <p:txBody>
          <a:bodyPr>
            <a:spAutoFit/>
          </a:bodyPr>
          <a:lstStyle/>
          <a:p>
            <a:r>
              <a:rPr lang="en-US" sz="1400">
                <a:solidFill>
                  <a:srgbClr val="E72F21"/>
                </a:solidFill>
              </a:rPr>
              <a:t>18</a:t>
            </a:r>
          </a:p>
        </p:txBody>
      </p:sp>
      <p:sp>
        <p:nvSpPr>
          <p:cNvPr id="15445" name="Text Box 85"/>
          <p:cNvSpPr txBox="1">
            <a:spLocks noChangeArrowheads="1"/>
          </p:cNvSpPr>
          <p:nvPr/>
        </p:nvSpPr>
        <p:spPr bwMode="auto">
          <a:xfrm>
            <a:off x="2916238" y="2816225"/>
            <a:ext cx="381000" cy="304800"/>
          </a:xfrm>
          <a:prstGeom prst="rect">
            <a:avLst/>
          </a:prstGeom>
          <a:noFill/>
          <a:ln w="9525">
            <a:noFill/>
            <a:miter lim="800000"/>
            <a:headEnd/>
            <a:tailEnd/>
          </a:ln>
          <a:effectLst/>
        </p:spPr>
        <p:txBody>
          <a:bodyPr wrap="none">
            <a:spAutoFit/>
          </a:bodyPr>
          <a:lstStyle/>
          <a:p>
            <a:r>
              <a:rPr lang="en-US" sz="1400" b="1">
                <a:solidFill>
                  <a:srgbClr val="E72F21"/>
                </a:solidFill>
              </a:rPr>
              <a:t>18</a:t>
            </a:r>
          </a:p>
        </p:txBody>
      </p:sp>
      <p:sp>
        <p:nvSpPr>
          <p:cNvPr id="15446" name="Text Box 86"/>
          <p:cNvSpPr txBox="1">
            <a:spLocks noChangeArrowheads="1"/>
          </p:cNvSpPr>
          <p:nvPr/>
        </p:nvSpPr>
        <p:spPr bwMode="auto">
          <a:xfrm>
            <a:off x="3743325" y="4005263"/>
            <a:ext cx="381000" cy="304800"/>
          </a:xfrm>
          <a:prstGeom prst="rect">
            <a:avLst/>
          </a:prstGeom>
          <a:noFill/>
          <a:ln w="9525">
            <a:noFill/>
            <a:miter lim="800000"/>
            <a:headEnd/>
            <a:tailEnd/>
          </a:ln>
          <a:effectLst/>
        </p:spPr>
        <p:txBody>
          <a:bodyPr wrap="none">
            <a:spAutoFit/>
          </a:bodyPr>
          <a:lstStyle/>
          <a:p>
            <a:r>
              <a:rPr lang="en-US" sz="1400">
                <a:solidFill>
                  <a:srgbClr val="E72F21"/>
                </a:solidFill>
              </a:rPr>
              <a:t>23</a:t>
            </a:r>
          </a:p>
        </p:txBody>
      </p:sp>
      <p:sp>
        <p:nvSpPr>
          <p:cNvPr id="15449" name="Text Box 89"/>
          <p:cNvSpPr txBox="1">
            <a:spLocks noChangeArrowheads="1"/>
          </p:cNvSpPr>
          <p:nvPr/>
        </p:nvSpPr>
        <p:spPr bwMode="auto">
          <a:xfrm>
            <a:off x="3816350" y="2457450"/>
            <a:ext cx="381000" cy="304800"/>
          </a:xfrm>
          <a:prstGeom prst="rect">
            <a:avLst/>
          </a:prstGeom>
          <a:noFill/>
          <a:ln w="9525">
            <a:noFill/>
            <a:miter lim="800000"/>
            <a:headEnd/>
            <a:tailEnd/>
          </a:ln>
          <a:effectLst/>
        </p:spPr>
        <p:txBody>
          <a:bodyPr>
            <a:spAutoFit/>
          </a:bodyPr>
          <a:lstStyle/>
          <a:p>
            <a:r>
              <a:rPr lang="en-US" sz="1400">
                <a:solidFill>
                  <a:srgbClr val="E72F21"/>
                </a:solidFill>
              </a:rPr>
              <a:t>19</a:t>
            </a:r>
          </a:p>
        </p:txBody>
      </p:sp>
      <p:sp>
        <p:nvSpPr>
          <p:cNvPr id="15451" name="Text Box 91"/>
          <p:cNvSpPr txBox="1">
            <a:spLocks noChangeArrowheads="1"/>
          </p:cNvSpPr>
          <p:nvPr/>
        </p:nvSpPr>
        <p:spPr bwMode="auto">
          <a:xfrm>
            <a:off x="4608513"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5452" name="Text Box 92"/>
          <p:cNvSpPr txBox="1">
            <a:spLocks noChangeArrowheads="1"/>
          </p:cNvSpPr>
          <p:nvPr/>
        </p:nvSpPr>
        <p:spPr bwMode="auto">
          <a:xfrm>
            <a:off x="4859338"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5453" name="Text Box 93"/>
          <p:cNvSpPr txBox="1">
            <a:spLocks noChangeArrowheads="1"/>
          </p:cNvSpPr>
          <p:nvPr/>
        </p:nvSpPr>
        <p:spPr bwMode="auto">
          <a:xfrm>
            <a:off x="5486400"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5454" name="Text Box 94"/>
          <p:cNvSpPr txBox="1">
            <a:spLocks noChangeArrowheads="1"/>
          </p:cNvSpPr>
          <p:nvPr/>
        </p:nvSpPr>
        <p:spPr bwMode="auto">
          <a:xfrm>
            <a:off x="5703888"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5455" name="Text Box 95"/>
          <p:cNvSpPr txBox="1">
            <a:spLocks noChangeArrowheads="1"/>
          </p:cNvSpPr>
          <p:nvPr/>
        </p:nvSpPr>
        <p:spPr bwMode="auto">
          <a:xfrm>
            <a:off x="6335713" y="2457450"/>
            <a:ext cx="381000" cy="304800"/>
          </a:xfrm>
          <a:prstGeom prst="rect">
            <a:avLst/>
          </a:prstGeom>
          <a:noFill/>
          <a:ln w="9525">
            <a:noFill/>
            <a:miter lim="800000"/>
            <a:headEnd/>
            <a:tailEnd/>
          </a:ln>
          <a:effectLst/>
        </p:spPr>
        <p:txBody>
          <a:bodyPr>
            <a:spAutoFit/>
          </a:bodyPr>
          <a:lstStyle/>
          <a:p>
            <a:r>
              <a:rPr lang="en-US" sz="1400">
                <a:solidFill>
                  <a:srgbClr val="E72F21"/>
                </a:solidFill>
              </a:rPr>
              <a:t>33</a:t>
            </a:r>
          </a:p>
        </p:txBody>
      </p:sp>
      <p:sp>
        <p:nvSpPr>
          <p:cNvPr id="15456" name="Text Box 96"/>
          <p:cNvSpPr txBox="1">
            <a:spLocks noChangeArrowheads="1"/>
          </p:cNvSpPr>
          <p:nvPr/>
        </p:nvSpPr>
        <p:spPr bwMode="auto">
          <a:xfrm>
            <a:off x="6604000" y="2420938"/>
            <a:ext cx="381000" cy="304800"/>
          </a:xfrm>
          <a:prstGeom prst="rect">
            <a:avLst/>
          </a:prstGeom>
          <a:noFill/>
          <a:ln w="9525">
            <a:noFill/>
            <a:miter lim="800000"/>
            <a:headEnd/>
            <a:tailEnd/>
          </a:ln>
          <a:effectLst/>
        </p:spPr>
        <p:txBody>
          <a:bodyPr>
            <a:spAutoFit/>
          </a:bodyPr>
          <a:lstStyle/>
          <a:p>
            <a:r>
              <a:rPr lang="en-US" sz="1400" b="1">
                <a:solidFill>
                  <a:srgbClr val="E72F21"/>
                </a:solidFill>
              </a:rPr>
              <a:t>33</a:t>
            </a:r>
          </a:p>
        </p:txBody>
      </p:sp>
      <p:sp>
        <p:nvSpPr>
          <p:cNvPr id="15457" name="Text Box 97"/>
          <p:cNvSpPr txBox="1">
            <a:spLocks noChangeArrowheads="1"/>
          </p:cNvSpPr>
          <p:nvPr/>
        </p:nvSpPr>
        <p:spPr bwMode="auto">
          <a:xfrm>
            <a:off x="7178675" y="245745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5459" name="Text Box 99"/>
          <p:cNvSpPr txBox="1">
            <a:spLocks noChangeArrowheads="1"/>
          </p:cNvSpPr>
          <p:nvPr/>
        </p:nvSpPr>
        <p:spPr bwMode="auto">
          <a:xfrm>
            <a:off x="7704138" y="247650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5460" name="Text Box 100"/>
          <p:cNvSpPr txBox="1">
            <a:spLocks noChangeArrowheads="1"/>
          </p:cNvSpPr>
          <p:nvPr/>
        </p:nvSpPr>
        <p:spPr bwMode="auto">
          <a:xfrm>
            <a:off x="8243888" y="2476500"/>
            <a:ext cx="381000" cy="304800"/>
          </a:xfrm>
          <a:prstGeom prst="rect">
            <a:avLst/>
          </a:prstGeom>
          <a:noFill/>
          <a:ln w="9525">
            <a:noFill/>
            <a:miter lim="800000"/>
            <a:headEnd/>
            <a:tailEnd/>
          </a:ln>
          <a:effectLst/>
        </p:spPr>
        <p:txBody>
          <a:bodyPr>
            <a:spAutoFit/>
          </a:bodyPr>
          <a:lstStyle/>
          <a:p>
            <a:r>
              <a:rPr lang="en-US" sz="1400">
                <a:solidFill>
                  <a:srgbClr val="E72F21"/>
                </a:solidFill>
              </a:rPr>
              <a:t>36</a:t>
            </a:r>
          </a:p>
        </p:txBody>
      </p:sp>
      <p:sp>
        <p:nvSpPr>
          <p:cNvPr id="15461" name="Text Box 101"/>
          <p:cNvSpPr txBox="1">
            <a:spLocks noChangeArrowheads="1"/>
          </p:cNvSpPr>
          <p:nvPr/>
        </p:nvSpPr>
        <p:spPr bwMode="auto">
          <a:xfrm>
            <a:off x="3240088" y="2439988"/>
            <a:ext cx="381000" cy="304800"/>
          </a:xfrm>
          <a:prstGeom prst="rect">
            <a:avLst/>
          </a:prstGeom>
          <a:noFill/>
          <a:ln w="9525">
            <a:noFill/>
            <a:miter lim="800000"/>
            <a:headEnd/>
            <a:tailEnd/>
          </a:ln>
          <a:effectLst/>
        </p:spPr>
        <p:txBody>
          <a:bodyPr wrap="none">
            <a:spAutoFit/>
          </a:bodyPr>
          <a:lstStyle/>
          <a:p>
            <a:r>
              <a:rPr lang="en-US" sz="1400" b="1">
                <a:solidFill>
                  <a:srgbClr val="E72F21"/>
                </a:solidFill>
              </a:rPr>
              <a:t>18</a:t>
            </a:r>
          </a:p>
        </p:txBody>
      </p:sp>
      <p:sp>
        <p:nvSpPr>
          <p:cNvPr id="15462" name="Text Box 102"/>
          <p:cNvSpPr txBox="1">
            <a:spLocks noChangeArrowheads="1"/>
          </p:cNvSpPr>
          <p:nvPr/>
        </p:nvSpPr>
        <p:spPr bwMode="auto">
          <a:xfrm>
            <a:off x="4067175" y="2457450"/>
            <a:ext cx="381000" cy="304800"/>
          </a:xfrm>
          <a:prstGeom prst="rect">
            <a:avLst/>
          </a:prstGeom>
          <a:noFill/>
          <a:ln w="9525">
            <a:noFill/>
            <a:miter lim="800000"/>
            <a:headEnd/>
            <a:tailEnd/>
          </a:ln>
          <a:effectLst/>
        </p:spPr>
        <p:txBody>
          <a:bodyPr>
            <a:spAutoFit/>
          </a:bodyPr>
          <a:lstStyle/>
          <a:p>
            <a:r>
              <a:rPr lang="en-US" sz="1400">
                <a:solidFill>
                  <a:srgbClr val="E72F21"/>
                </a:solidFill>
              </a:rPr>
              <a:t>19</a:t>
            </a:r>
          </a:p>
        </p:txBody>
      </p:sp>
      <p:grpSp>
        <p:nvGrpSpPr>
          <p:cNvPr id="3" name="Group 103"/>
          <p:cNvGrpSpPr>
            <a:grpSpLocks/>
          </p:cNvGrpSpPr>
          <p:nvPr/>
        </p:nvGrpSpPr>
        <p:grpSpPr bwMode="auto">
          <a:xfrm>
            <a:off x="3816350" y="3033713"/>
            <a:ext cx="2916238" cy="1403350"/>
            <a:chOff x="2404" y="1911"/>
            <a:chExt cx="1837" cy="884"/>
          </a:xfrm>
        </p:grpSpPr>
        <p:sp>
          <p:nvSpPr>
            <p:cNvPr id="15464" name="Line 104"/>
            <p:cNvSpPr>
              <a:spLocks noChangeShapeType="1"/>
            </p:cNvSpPr>
            <p:nvPr/>
          </p:nvSpPr>
          <p:spPr bwMode="auto">
            <a:xfrm>
              <a:off x="2404" y="2795"/>
              <a:ext cx="1723" cy="0"/>
            </a:xfrm>
            <a:prstGeom prst="line">
              <a:avLst/>
            </a:prstGeom>
            <a:noFill/>
            <a:ln w="9525">
              <a:solidFill>
                <a:schemeClr val="tx1"/>
              </a:solidFill>
              <a:round/>
              <a:headEnd/>
              <a:tailEnd/>
            </a:ln>
            <a:effectLst/>
          </p:spPr>
          <p:txBody>
            <a:bodyPr/>
            <a:lstStyle/>
            <a:p>
              <a:endParaRPr lang="en-US"/>
            </a:p>
          </p:txBody>
        </p:sp>
        <p:sp>
          <p:nvSpPr>
            <p:cNvPr id="15465" name="Line 105"/>
            <p:cNvSpPr>
              <a:spLocks noChangeShapeType="1"/>
            </p:cNvSpPr>
            <p:nvPr/>
          </p:nvSpPr>
          <p:spPr bwMode="auto">
            <a:xfrm flipH="1" flipV="1">
              <a:off x="4127" y="1911"/>
              <a:ext cx="0" cy="884"/>
            </a:xfrm>
            <a:prstGeom prst="line">
              <a:avLst/>
            </a:prstGeom>
            <a:noFill/>
            <a:ln w="9525">
              <a:solidFill>
                <a:schemeClr val="tx1"/>
              </a:solidFill>
              <a:round/>
              <a:headEnd/>
              <a:tailEnd/>
            </a:ln>
            <a:effectLst/>
          </p:spPr>
          <p:txBody>
            <a:bodyPr/>
            <a:lstStyle/>
            <a:p>
              <a:endParaRPr lang="en-US"/>
            </a:p>
          </p:txBody>
        </p:sp>
        <p:sp>
          <p:nvSpPr>
            <p:cNvPr id="15466" name="Line 106"/>
            <p:cNvSpPr>
              <a:spLocks noChangeShapeType="1"/>
            </p:cNvSpPr>
            <p:nvPr/>
          </p:nvSpPr>
          <p:spPr bwMode="auto">
            <a:xfrm>
              <a:off x="4127" y="1911"/>
              <a:ext cx="114" cy="0"/>
            </a:xfrm>
            <a:prstGeom prst="line">
              <a:avLst/>
            </a:prstGeom>
            <a:noFill/>
            <a:ln w="9525">
              <a:solidFill>
                <a:schemeClr val="tx1"/>
              </a:solidFill>
              <a:round/>
              <a:headEnd/>
              <a:tailEnd type="arrow" w="med" len="med"/>
            </a:ln>
            <a:effectLst/>
          </p:spPr>
          <p:txBody>
            <a:bodyPr/>
            <a:lstStyle/>
            <a:p>
              <a:endParaRPr lang="en-US"/>
            </a:p>
          </p:txBody>
        </p:sp>
      </p:grpSp>
      <p:sp>
        <p:nvSpPr>
          <p:cNvPr id="15467" name="Text Box 107"/>
          <p:cNvSpPr txBox="1">
            <a:spLocks noChangeArrowheads="1"/>
          </p:cNvSpPr>
          <p:nvPr/>
        </p:nvSpPr>
        <p:spPr bwMode="auto">
          <a:xfrm>
            <a:off x="6443663" y="2997200"/>
            <a:ext cx="381000" cy="304800"/>
          </a:xfrm>
          <a:prstGeom prst="rect">
            <a:avLst/>
          </a:prstGeom>
          <a:noFill/>
          <a:ln w="9525">
            <a:noFill/>
            <a:miter lim="800000"/>
            <a:headEnd/>
            <a:tailEnd/>
          </a:ln>
          <a:effectLst/>
        </p:spPr>
        <p:txBody>
          <a:bodyPr wrap="none">
            <a:spAutoFit/>
          </a:bodyPr>
          <a:lstStyle/>
          <a:p>
            <a:r>
              <a:rPr lang="en-US" sz="1400">
                <a:solidFill>
                  <a:srgbClr val="E72F21"/>
                </a:solidFill>
              </a:rPr>
              <a:t>23</a:t>
            </a:r>
          </a:p>
        </p:txBody>
      </p:sp>
      <p:grpSp>
        <p:nvGrpSpPr>
          <p:cNvPr id="4" name="Group 108"/>
          <p:cNvGrpSpPr>
            <a:grpSpLocks/>
          </p:cNvGrpSpPr>
          <p:nvPr/>
        </p:nvGrpSpPr>
        <p:grpSpPr bwMode="auto">
          <a:xfrm>
            <a:off x="7254875" y="2708275"/>
            <a:ext cx="1160463" cy="671513"/>
            <a:chOff x="4570" y="1706"/>
            <a:chExt cx="731" cy="423"/>
          </a:xfrm>
        </p:grpSpPr>
        <p:sp>
          <p:nvSpPr>
            <p:cNvPr id="15469" name="Text Box 109"/>
            <p:cNvSpPr txBox="1">
              <a:spLocks noChangeArrowheads="1"/>
            </p:cNvSpPr>
            <p:nvPr/>
          </p:nvSpPr>
          <p:spPr bwMode="auto">
            <a:xfrm>
              <a:off x="4965" y="1706"/>
              <a:ext cx="336" cy="304"/>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15470" name="AutoShape 110"/>
            <p:cNvSpPr>
              <a:spLocks noChangeArrowheads="1"/>
            </p:cNvSpPr>
            <p:nvPr/>
          </p:nvSpPr>
          <p:spPr bwMode="auto">
            <a:xfrm>
              <a:off x="4725" y="1802"/>
              <a:ext cx="144" cy="144"/>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5471" name="Text Box 111"/>
            <p:cNvSpPr txBox="1">
              <a:spLocks noChangeArrowheads="1"/>
            </p:cNvSpPr>
            <p:nvPr/>
          </p:nvSpPr>
          <p:spPr bwMode="auto">
            <a:xfrm>
              <a:off x="4965" y="1994"/>
              <a:ext cx="300" cy="135"/>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5472" name="Line 112"/>
            <p:cNvSpPr>
              <a:spLocks noChangeShapeType="1"/>
            </p:cNvSpPr>
            <p:nvPr/>
          </p:nvSpPr>
          <p:spPr bwMode="auto">
            <a:xfrm>
              <a:off x="4853" y="1865"/>
              <a:ext cx="96" cy="0"/>
            </a:xfrm>
            <a:prstGeom prst="line">
              <a:avLst/>
            </a:prstGeom>
            <a:noFill/>
            <a:ln w="9525">
              <a:solidFill>
                <a:schemeClr val="tx1"/>
              </a:solidFill>
              <a:round/>
              <a:headEnd/>
              <a:tailEnd type="arrow" w="med" len="med"/>
            </a:ln>
            <a:effectLst/>
          </p:spPr>
          <p:txBody>
            <a:bodyPr/>
            <a:lstStyle/>
            <a:p>
              <a:endParaRPr lang="en-US"/>
            </a:p>
          </p:txBody>
        </p:sp>
        <p:sp>
          <p:nvSpPr>
            <p:cNvPr id="15473" name="Line 113"/>
            <p:cNvSpPr>
              <a:spLocks noChangeShapeType="1"/>
            </p:cNvSpPr>
            <p:nvPr/>
          </p:nvSpPr>
          <p:spPr bwMode="auto">
            <a:xfrm flipV="1">
              <a:off x="4570" y="1865"/>
              <a:ext cx="192" cy="0"/>
            </a:xfrm>
            <a:prstGeom prst="line">
              <a:avLst/>
            </a:prstGeom>
            <a:noFill/>
            <a:ln w="9525">
              <a:solidFill>
                <a:schemeClr val="tx1"/>
              </a:solidFill>
              <a:round/>
              <a:headEnd/>
              <a:tailEnd type="arrow" w="med" len="med"/>
            </a:ln>
            <a:effec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428"/>
                                        </p:tgtEl>
                                        <p:attrNameLst>
                                          <p:attrName>style.visibility</p:attrName>
                                        </p:attrNameLst>
                                      </p:cBhvr>
                                      <p:to>
                                        <p:strVal val="visible"/>
                                      </p:to>
                                    </p:set>
                                    <p:animEffect transition="in" filter="dissolve">
                                      <p:cBhvr>
                                        <p:cTn id="7" dur="500"/>
                                        <p:tgtEl>
                                          <p:spTgt spid="1542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429"/>
                                        </p:tgtEl>
                                        <p:attrNameLst>
                                          <p:attrName>style.visibility</p:attrName>
                                        </p:attrNameLst>
                                      </p:cBhvr>
                                      <p:to>
                                        <p:strVal val="visible"/>
                                      </p:to>
                                    </p:set>
                                    <p:animEffect transition="in" filter="dissolve">
                                      <p:cBhvr>
                                        <p:cTn id="12" dur="500"/>
                                        <p:tgtEl>
                                          <p:spTgt spid="1542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430"/>
                                        </p:tgtEl>
                                        <p:attrNameLst>
                                          <p:attrName>style.visibility</p:attrName>
                                        </p:attrNameLst>
                                      </p:cBhvr>
                                      <p:to>
                                        <p:strVal val="visible"/>
                                      </p:to>
                                    </p:set>
                                    <p:animEffect transition="in" filter="dissolve">
                                      <p:cBhvr>
                                        <p:cTn id="17" dur="500"/>
                                        <p:tgtEl>
                                          <p:spTgt spid="1543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431"/>
                                        </p:tgtEl>
                                        <p:attrNameLst>
                                          <p:attrName>style.visibility</p:attrName>
                                        </p:attrNameLst>
                                      </p:cBhvr>
                                      <p:to>
                                        <p:strVal val="visible"/>
                                      </p:to>
                                    </p:set>
                                    <p:animEffect transition="in" filter="dissolve">
                                      <p:cBhvr>
                                        <p:cTn id="22" dur="500"/>
                                        <p:tgtEl>
                                          <p:spTgt spid="1543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432"/>
                                        </p:tgtEl>
                                        <p:attrNameLst>
                                          <p:attrName>style.visibility</p:attrName>
                                        </p:attrNameLst>
                                      </p:cBhvr>
                                      <p:to>
                                        <p:strVal val="visible"/>
                                      </p:to>
                                    </p:set>
                                    <p:animEffect transition="in" filter="dissolve">
                                      <p:cBhvr>
                                        <p:cTn id="27" dur="500"/>
                                        <p:tgtEl>
                                          <p:spTgt spid="1543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433"/>
                                        </p:tgtEl>
                                        <p:attrNameLst>
                                          <p:attrName>style.visibility</p:attrName>
                                        </p:attrNameLst>
                                      </p:cBhvr>
                                      <p:to>
                                        <p:strVal val="visible"/>
                                      </p:to>
                                    </p:set>
                                    <p:animEffect transition="in" filter="dissolve">
                                      <p:cBhvr>
                                        <p:cTn id="32" dur="500"/>
                                        <p:tgtEl>
                                          <p:spTgt spid="15433"/>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5434"/>
                                        </p:tgtEl>
                                        <p:attrNameLst>
                                          <p:attrName>style.visibility</p:attrName>
                                        </p:attrNameLst>
                                      </p:cBhvr>
                                      <p:to>
                                        <p:strVal val="visible"/>
                                      </p:to>
                                    </p:set>
                                    <p:animEffect transition="in" filter="dissolve">
                                      <p:cBhvr>
                                        <p:cTn id="37" dur="500"/>
                                        <p:tgtEl>
                                          <p:spTgt spid="15434"/>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5435"/>
                                        </p:tgtEl>
                                        <p:attrNameLst>
                                          <p:attrName>style.visibility</p:attrName>
                                        </p:attrNameLst>
                                      </p:cBhvr>
                                      <p:to>
                                        <p:strVal val="visible"/>
                                      </p:to>
                                    </p:set>
                                    <p:animEffect transition="in" filter="dissolve">
                                      <p:cBhvr>
                                        <p:cTn id="42" dur="500"/>
                                        <p:tgtEl>
                                          <p:spTgt spid="1543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5436"/>
                                        </p:tgtEl>
                                        <p:attrNameLst>
                                          <p:attrName>style.visibility</p:attrName>
                                        </p:attrNameLst>
                                      </p:cBhvr>
                                      <p:to>
                                        <p:strVal val="visible"/>
                                      </p:to>
                                    </p:set>
                                    <p:animEffect transition="in" filter="dissolve">
                                      <p:cBhvr>
                                        <p:cTn id="47" dur="500"/>
                                        <p:tgtEl>
                                          <p:spTgt spid="15436"/>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15439"/>
                                        </p:tgtEl>
                                        <p:attrNameLst>
                                          <p:attrName>style.visibility</p:attrName>
                                        </p:attrNameLst>
                                      </p:cBhvr>
                                      <p:to>
                                        <p:strVal val="visible"/>
                                      </p:to>
                                    </p:set>
                                    <p:animEffect transition="in" filter="dissolve">
                                      <p:cBhvr>
                                        <p:cTn id="52" dur="500"/>
                                        <p:tgtEl>
                                          <p:spTgt spid="15439"/>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5437"/>
                                        </p:tgtEl>
                                        <p:attrNameLst>
                                          <p:attrName>style.visibility</p:attrName>
                                        </p:attrNameLst>
                                      </p:cBhvr>
                                      <p:to>
                                        <p:strVal val="visible"/>
                                      </p:to>
                                    </p:set>
                                    <p:animEffect transition="in" filter="dissolve">
                                      <p:cBhvr>
                                        <p:cTn id="57" dur="500"/>
                                        <p:tgtEl>
                                          <p:spTgt spid="15437"/>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5438"/>
                                        </p:tgtEl>
                                        <p:attrNameLst>
                                          <p:attrName>style.visibility</p:attrName>
                                        </p:attrNameLst>
                                      </p:cBhvr>
                                      <p:to>
                                        <p:strVal val="visible"/>
                                      </p:to>
                                    </p:set>
                                    <p:animEffect transition="in" filter="dissolve">
                                      <p:cBhvr>
                                        <p:cTn id="62" dur="500"/>
                                        <p:tgtEl>
                                          <p:spTgt spid="15438"/>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5440"/>
                                        </p:tgtEl>
                                        <p:attrNameLst>
                                          <p:attrName>style.visibility</p:attrName>
                                        </p:attrNameLst>
                                      </p:cBhvr>
                                      <p:to>
                                        <p:strVal val="visible"/>
                                      </p:to>
                                    </p:set>
                                    <p:animEffect transition="in" filter="dissolve">
                                      <p:cBhvr>
                                        <p:cTn id="67" dur="500"/>
                                        <p:tgtEl>
                                          <p:spTgt spid="15440"/>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15442"/>
                                        </p:tgtEl>
                                        <p:attrNameLst>
                                          <p:attrName>style.visibility</p:attrName>
                                        </p:attrNameLst>
                                      </p:cBhvr>
                                      <p:to>
                                        <p:strVal val="visible"/>
                                      </p:to>
                                    </p:set>
                                    <p:animEffect transition="in" filter="dissolve">
                                      <p:cBhvr>
                                        <p:cTn id="72" dur="500"/>
                                        <p:tgtEl>
                                          <p:spTgt spid="15442"/>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15443"/>
                                        </p:tgtEl>
                                        <p:attrNameLst>
                                          <p:attrName>style.visibility</p:attrName>
                                        </p:attrNameLst>
                                      </p:cBhvr>
                                      <p:to>
                                        <p:strVal val="visible"/>
                                      </p:to>
                                    </p:set>
                                    <p:animEffect transition="in" filter="dissolve">
                                      <p:cBhvr>
                                        <p:cTn id="77" dur="500"/>
                                        <p:tgtEl>
                                          <p:spTgt spid="15443"/>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15444"/>
                                        </p:tgtEl>
                                        <p:attrNameLst>
                                          <p:attrName>style.visibility</p:attrName>
                                        </p:attrNameLst>
                                      </p:cBhvr>
                                      <p:to>
                                        <p:strVal val="visible"/>
                                      </p:to>
                                    </p:set>
                                    <p:animEffect transition="in" filter="dissolve">
                                      <p:cBhvr>
                                        <p:cTn id="82" dur="500"/>
                                        <p:tgtEl>
                                          <p:spTgt spid="15444"/>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15446"/>
                                        </p:tgtEl>
                                        <p:attrNameLst>
                                          <p:attrName>style.visibility</p:attrName>
                                        </p:attrNameLst>
                                      </p:cBhvr>
                                      <p:to>
                                        <p:strVal val="visible"/>
                                      </p:to>
                                    </p:set>
                                    <p:animEffect transition="in" filter="dissolve">
                                      <p:cBhvr>
                                        <p:cTn id="87" dur="500"/>
                                        <p:tgtEl>
                                          <p:spTgt spid="15446"/>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15467"/>
                                        </p:tgtEl>
                                        <p:attrNameLst>
                                          <p:attrName>style.visibility</p:attrName>
                                        </p:attrNameLst>
                                      </p:cBhvr>
                                      <p:to>
                                        <p:strVal val="visible"/>
                                      </p:to>
                                    </p:set>
                                    <p:animEffect transition="in" filter="dissolve">
                                      <p:cBhvr>
                                        <p:cTn id="92" dur="500"/>
                                        <p:tgtEl>
                                          <p:spTgt spid="15467"/>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grpId="0" nodeType="clickEffect">
                                  <p:stCondLst>
                                    <p:cond delay="0"/>
                                  </p:stCondLst>
                                  <p:childTnLst>
                                    <p:set>
                                      <p:cBhvr>
                                        <p:cTn id="96" dur="1" fill="hold">
                                          <p:stCondLst>
                                            <p:cond delay="0"/>
                                          </p:stCondLst>
                                        </p:cTn>
                                        <p:tgtEl>
                                          <p:spTgt spid="15445"/>
                                        </p:tgtEl>
                                        <p:attrNameLst>
                                          <p:attrName>style.visibility</p:attrName>
                                        </p:attrNameLst>
                                      </p:cBhvr>
                                      <p:to>
                                        <p:strVal val="visible"/>
                                      </p:to>
                                    </p:set>
                                    <p:animEffect transition="in" filter="dissolve">
                                      <p:cBhvr>
                                        <p:cTn id="97" dur="500"/>
                                        <p:tgtEl>
                                          <p:spTgt spid="15445"/>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grpId="0" nodeType="clickEffect">
                                  <p:stCondLst>
                                    <p:cond delay="0"/>
                                  </p:stCondLst>
                                  <p:childTnLst>
                                    <p:set>
                                      <p:cBhvr>
                                        <p:cTn id="101" dur="1" fill="hold">
                                          <p:stCondLst>
                                            <p:cond delay="0"/>
                                          </p:stCondLst>
                                        </p:cTn>
                                        <p:tgtEl>
                                          <p:spTgt spid="15461"/>
                                        </p:tgtEl>
                                        <p:attrNameLst>
                                          <p:attrName>style.visibility</p:attrName>
                                        </p:attrNameLst>
                                      </p:cBhvr>
                                      <p:to>
                                        <p:strVal val="visible"/>
                                      </p:to>
                                    </p:set>
                                    <p:animEffect transition="in" filter="dissolve">
                                      <p:cBhvr>
                                        <p:cTn id="102" dur="500"/>
                                        <p:tgtEl>
                                          <p:spTgt spid="15461"/>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grpId="0" nodeType="clickEffect">
                                  <p:stCondLst>
                                    <p:cond delay="0"/>
                                  </p:stCondLst>
                                  <p:childTnLst>
                                    <p:set>
                                      <p:cBhvr>
                                        <p:cTn id="106" dur="1" fill="hold">
                                          <p:stCondLst>
                                            <p:cond delay="0"/>
                                          </p:stCondLst>
                                        </p:cTn>
                                        <p:tgtEl>
                                          <p:spTgt spid="15449"/>
                                        </p:tgtEl>
                                        <p:attrNameLst>
                                          <p:attrName>style.visibility</p:attrName>
                                        </p:attrNameLst>
                                      </p:cBhvr>
                                      <p:to>
                                        <p:strVal val="visible"/>
                                      </p:to>
                                    </p:set>
                                    <p:animEffect transition="in" filter="dissolve">
                                      <p:cBhvr>
                                        <p:cTn id="107" dur="500"/>
                                        <p:tgtEl>
                                          <p:spTgt spid="15449"/>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grpId="0" nodeType="clickEffect">
                                  <p:stCondLst>
                                    <p:cond delay="0"/>
                                  </p:stCondLst>
                                  <p:childTnLst>
                                    <p:set>
                                      <p:cBhvr>
                                        <p:cTn id="111" dur="1" fill="hold">
                                          <p:stCondLst>
                                            <p:cond delay="0"/>
                                          </p:stCondLst>
                                        </p:cTn>
                                        <p:tgtEl>
                                          <p:spTgt spid="15462"/>
                                        </p:tgtEl>
                                        <p:attrNameLst>
                                          <p:attrName>style.visibility</p:attrName>
                                        </p:attrNameLst>
                                      </p:cBhvr>
                                      <p:to>
                                        <p:strVal val="visible"/>
                                      </p:to>
                                    </p:set>
                                    <p:animEffect transition="in" filter="dissolve">
                                      <p:cBhvr>
                                        <p:cTn id="112" dur="500"/>
                                        <p:tgtEl>
                                          <p:spTgt spid="15462"/>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grpId="0" nodeType="clickEffect">
                                  <p:stCondLst>
                                    <p:cond delay="0"/>
                                  </p:stCondLst>
                                  <p:childTnLst>
                                    <p:set>
                                      <p:cBhvr>
                                        <p:cTn id="116" dur="1" fill="hold">
                                          <p:stCondLst>
                                            <p:cond delay="0"/>
                                          </p:stCondLst>
                                        </p:cTn>
                                        <p:tgtEl>
                                          <p:spTgt spid="15451"/>
                                        </p:tgtEl>
                                        <p:attrNameLst>
                                          <p:attrName>style.visibility</p:attrName>
                                        </p:attrNameLst>
                                      </p:cBhvr>
                                      <p:to>
                                        <p:strVal val="visible"/>
                                      </p:to>
                                    </p:set>
                                    <p:animEffect transition="in" filter="dissolve">
                                      <p:cBhvr>
                                        <p:cTn id="117" dur="500"/>
                                        <p:tgtEl>
                                          <p:spTgt spid="15451"/>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grpId="0" nodeType="clickEffect">
                                  <p:stCondLst>
                                    <p:cond delay="0"/>
                                  </p:stCondLst>
                                  <p:childTnLst>
                                    <p:set>
                                      <p:cBhvr>
                                        <p:cTn id="121" dur="1" fill="hold">
                                          <p:stCondLst>
                                            <p:cond delay="0"/>
                                          </p:stCondLst>
                                        </p:cTn>
                                        <p:tgtEl>
                                          <p:spTgt spid="15452"/>
                                        </p:tgtEl>
                                        <p:attrNameLst>
                                          <p:attrName>style.visibility</p:attrName>
                                        </p:attrNameLst>
                                      </p:cBhvr>
                                      <p:to>
                                        <p:strVal val="visible"/>
                                      </p:to>
                                    </p:set>
                                    <p:animEffect transition="in" filter="dissolve">
                                      <p:cBhvr>
                                        <p:cTn id="122" dur="500"/>
                                        <p:tgtEl>
                                          <p:spTgt spid="15452"/>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grpId="0" nodeType="clickEffect">
                                  <p:stCondLst>
                                    <p:cond delay="0"/>
                                  </p:stCondLst>
                                  <p:childTnLst>
                                    <p:set>
                                      <p:cBhvr>
                                        <p:cTn id="126" dur="1" fill="hold">
                                          <p:stCondLst>
                                            <p:cond delay="0"/>
                                          </p:stCondLst>
                                        </p:cTn>
                                        <p:tgtEl>
                                          <p:spTgt spid="15453"/>
                                        </p:tgtEl>
                                        <p:attrNameLst>
                                          <p:attrName>style.visibility</p:attrName>
                                        </p:attrNameLst>
                                      </p:cBhvr>
                                      <p:to>
                                        <p:strVal val="visible"/>
                                      </p:to>
                                    </p:set>
                                    <p:animEffect transition="in" filter="dissolve">
                                      <p:cBhvr>
                                        <p:cTn id="127" dur="500"/>
                                        <p:tgtEl>
                                          <p:spTgt spid="15453"/>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grpId="0" nodeType="clickEffect">
                                  <p:stCondLst>
                                    <p:cond delay="0"/>
                                  </p:stCondLst>
                                  <p:childTnLst>
                                    <p:set>
                                      <p:cBhvr>
                                        <p:cTn id="131" dur="1" fill="hold">
                                          <p:stCondLst>
                                            <p:cond delay="0"/>
                                          </p:stCondLst>
                                        </p:cTn>
                                        <p:tgtEl>
                                          <p:spTgt spid="15454"/>
                                        </p:tgtEl>
                                        <p:attrNameLst>
                                          <p:attrName>style.visibility</p:attrName>
                                        </p:attrNameLst>
                                      </p:cBhvr>
                                      <p:to>
                                        <p:strVal val="visible"/>
                                      </p:to>
                                    </p:set>
                                    <p:animEffect transition="in" filter="dissolve">
                                      <p:cBhvr>
                                        <p:cTn id="132" dur="500"/>
                                        <p:tgtEl>
                                          <p:spTgt spid="15454"/>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grpId="0" nodeType="clickEffect">
                                  <p:stCondLst>
                                    <p:cond delay="0"/>
                                  </p:stCondLst>
                                  <p:childTnLst>
                                    <p:set>
                                      <p:cBhvr>
                                        <p:cTn id="136" dur="1" fill="hold">
                                          <p:stCondLst>
                                            <p:cond delay="0"/>
                                          </p:stCondLst>
                                        </p:cTn>
                                        <p:tgtEl>
                                          <p:spTgt spid="15455"/>
                                        </p:tgtEl>
                                        <p:attrNameLst>
                                          <p:attrName>style.visibility</p:attrName>
                                        </p:attrNameLst>
                                      </p:cBhvr>
                                      <p:to>
                                        <p:strVal val="visible"/>
                                      </p:to>
                                    </p:set>
                                    <p:animEffect transition="in" filter="dissolve">
                                      <p:cBhvr>
                                        <p:cTn id="137" dur="500"/>
                                        <p:tgtEl>
                                          <p:spTgt spid="15455"/>
                                        </p:tgtEl>
                                      </p:cBhvr>
                                    </p:animEffect>
                                  </p:childTnLst>
                                </p:cTn>
                              </p:par>
                            </p:childTnLst>
                          </p:cTn>
                        </p:par>
                      </p:childTnLst>
                    </p:cTn>
                  </p:par>
                  <p:par>
                    <p:cTn id="138" fill="hold">
                      <p:stCondLst>
                        <p:cond delay="indefinite"/>
                      </p:stCondLst>
                      <p:childTnLst>
                        <p:par>
                          <p:cTn id="139" fill="hold">
                            <p:stCondLst>
                              <p:cond delay="0"/>
                            </p:stCondLst>
                            <p:childTnLst>
                              <p:par>
                                <p:cTn id="140" presetID="9" presetClass="entr" presetSubtype="0" fill="hold" grpId="0" nodeType="clickEffect">
                                  <p:stCondLst>
                                    <p:cond delay="0"/>
                                  </p:stCondLst>
                                  <p:childTnLst>
                                    <p:set>
                                      <p:cBhvr>
                                        <p:cTn id="141" dur="1" fill="hold">
                                          <p:stCondLst>
                                            <p:cond delay="0"/>
                                          </p:stCondLst>
                                        </p:cTn>
                                        <p:tgtEl>
                                          <p:spTgt spid="15456"/>
                                        </p:tgtEl>
                                        <p:attrNameLst>
                                          <p:attrName>style.visibility</p:attrName>
                                        </p:attrNameLst>
                                      </p:cBhvr>
                                      <p:to>
                                        <p:strVal val="visible"/>
                                      </p:to>
                                    </p:set>
                                    <p:animEffect transition="in" filter="dissolve">
                                      <p:cBhvr>
                                        <p:cTn id="142" dur="500"/>
                                        <p:tgtEl>
                                          <p:spTgt spid="15456"/>
                                        </p:tgtEl>
                                      </p:cBhvr>
                                    </p:animEffect>
                                  </p:childTnLst>
                                </p:cTn>
                              </p:par>
                            </p:childTnLst>
                          </p:cTn>
                        </p:par>
                      </p:childTnLst>
                    </p:cTn>
                  </p:par>
                  <p:par>
                    <p:cTn id="143" fill="hold">
                      <p:stCondLst>
                        <p:cond delay="indefinite"/>
                      </p:stCondLst>
                      <p:childTnLst>
                        <p:par>
                          <p:cTn id="144" fill="hold">
                            <p:stCondLst>
                              <p:cond delay="0"/>
                            </p:stCondLst>
                            <p:childTnLst>
                              <p:par>
                                <p:cTn id="145" presetID="9" presetClass="entr" presetSubtype="0" fill="hold" grpId="0" nodeType="clickEffect">
                                  <p:stCondLst>
                                    <p:cond delay="0"/>
                                  </p:stCondLst>
                                  <p:childTnLst>
                                    <p:set>
                                      <p:cBhvr>
                                        <p:cTn id="146" dur="1" fill="hold">
                                          <p:stCondLst>
                                            <p:cond delay="0"/>
                                          </p:stCondLst>
                                        </p:cTn>
                                        <p:tgtEl>
                                          <p:spTgt spid="15457"/>
                                        </p:tgtEl>
                                        <p:attrNameLst>
                                          <p:attrName>style.visibility</p:attrName>
                                        </p:attrNameLst>
                                      </p:cBhvr>
                                      <p:to>
                                        <p:strVal val="visible"/>
                                      </p:to>
                                    </p:set>
                                    <p:animEffect transition="in" filter="dissolve">
                                      <p:cBhvr>
                                        <p:cTn id="147" dur="500"/>
                                        <p:tgtEl>
                                          <p:spTgt spid="15457"/>
                                        </p:tgtEl>
                                      </p:cBhvr>
                                    </p:animEffect>
                                  </p:childTnLst>
                                </p:cTn>
                              </p:par>
                            </p:childTnLst>
                          </p:cTn>
                        </p:par>
                      </p:childTnLst>
                    </p:cTn>
                  </p:par>
                  <p:par>
                    <p:cTn id="148" fill="hold">
                      <p:stCondLst>
                        <p:cond delay="indefinite"/>
                      </p:stCondLst>
                      <p:childTnLst>
                        <p:par>
                          <p:cTn id="149" fill="hold">
                            <p:stCondLst>
                              <p:cond delay="0"/>
                            </p:stCondLst>
                            <p:childTnLst>
                              <p:par>
                                <p:cTn id="150" presetID="9" presetClass="entr" presetSubtype="0" fill="hold" grpId="0" nodeType="clickEffect">
                                  <p:stCondLst>
                                    <p:cond delay="0"/>
                                  </p:stCondLst>
                                  <p:childTnLst>
                                    <p:set>
                                      <p:cBhvr>
                                        <p:cTn id="151" dur="1" fill="hold">
                                          <p:stCondLst>
                                            <p:cond delay="0"/>
                                          </p:stCondLst>
                                        </p:cTn>
                                        <p:tgtEl>
                                          <p:spTgt spid="15459"/>
                                        </p:tgtEl>
                                        <p:attrNameLst>
                                          <p:attrName>style.visibility</p:attrName>
                                        </p:attrNameLst>
                                      </p:cBhvr>
                                      <p:to>
                                        <p:strVal val="visible"/>
                                      </p:to>
                                    </p:set>
                                    <p:animEffect transition="in" filter="dissolve">
                                      <p:cBhvr>
                                        <p:cTn id="152" dur="500"/>
                                        <p:tgtEl>
                                          <p:spTgt spid="15459"/>
                                        </p:tgtEl>
                                      </p:cBhvr>
                                    </p:animEffect>
                                  </p:childTnLst>
                                </p:cTn>
                              </p:par>
                            </p:childTnLst>
                          </p:cTn>
                        </p:par>
                      </p:childTnLst>
                    </p:cTn>
                  </p:par>
                  <p:par>
                    <p:cTn id="153" fill="hold">
                      <p:stCondLst>
                        <p:cond delay="indefinite"/>
                      </p:stCondLst>
                      <p:childTnLst>
                        <p:par>
                          <p:cTn id="154" fill="hold">
                            <p:stCondLst>
                              <p:cond delay="0"/>
                            </p:stCondLst>
                            <p:childTnLst>
                              <p:par>
                                <p:cTn id="155" presetID="9" presetClass="entr" presetSubtype="0" fill="hold" grpId="0" nodeType="clickEffect">
                                  <p:stCondLst>
                                    <p:cond delay="0"/>
                                  </p:stCondLst>
                                  <p:childTnLst>
                                    <p:set>
                                      <p:cBhvr>
                                        <p:cTn id="156" dur="1" fill="hold">
                                          <p:stCondLst>
                                            <p:cond delay="0"/>
                                          </p:stCondLst>
                                        </p:cTn>
                                        <p:tgtEl>
                                          <p:spTgt spid="15460"/>
                                        </p:tgtEl>
                                        <p:attrNameLst>
                                          <p:attrName>style.visibility</p:attrName>
                                        </p:attrNameLst>
                                      </p:cBhvr>
                                      <p:to>
                                        <p:strVal val="visible"/>
                                      </p:to>
                                    </p:set>
                                    <p:animEffect transition="in" filter="dissolve">
                                      <p:cBhvr>
                                        <p:cTn id="157" dur="500"/>
                                        <p:tgtEl>
                                          <p:spTgt spid="15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28" grpId="0"/>
      <p:bldP spid="15429" grpId="0"/>
      <p:bldP spid="15430" grpId="0"/>
      <p:bldP spid="15431" grpId="0"/>
      <p:bldP spid="15432" grpId="0"/>
      <p:bldP spid="15433" grpId="0"/>
      <p:bldP spid="15434" grpId="0"/>
      <p:bldP spid="15435" grpId="0"/>
      <p:bldP spid="15436" grpId="0"/>
      <p:bldP spid="15437" grpId="0"/>
      <p:bldP spid="15438" grpId="0"/>
      <p:bldP spid="15439" grpId="0"/>
      <p:bldP spid="15440" grpId="0"/>
      <p:bldP spid="15442" grpId="0"/>
      <p:bldP spid="15443" grpId="0"/>
      <p:bldP spid="15444" grpId="0"/>
      <p:bldP spid="15445" grpId="0"/>
      <p:bldP spid="15446" grpId="0"/>
      <p:bldP spid="15449" grpId="0"/>
      <p:bldP spid="15451" grpId="0"/>
      <p:bldP spid="15452" grpId="0"/>
      <p:bldP spid="15453" grpId="0"/>
      <p:bldP spid="15454" grpId="0"/>
      <p:bldP spid="15455" grpId="0"/>
      <p:bldP spid="15456" grpId="0"/>
      <p:bldP spid="15457" grpId="0"/>
      <p:bldP spid="15459" grpId="0"/>
      <p:bldP spid="15460" grpId="0"/>
      <p:bldP spid="15461" grpId="0"/>
      <p:bldP spid="15462" grpId="0"/>
      <p:bldP spid="1546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Text Box 5"/>
          <p:cNvSpPr txBox="1">
            <a:spLocks noChangeArrowheads="1"/>
          </p:cNvSpPr>
          <p:nvPr/>
        </p:nvSpPr>
        <p:spPr bwMode="auto">
          <a:xfrm>
            <a:off x="3352800" y="2667000"/>
            <a:ext cx="1579563" cy="9398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p:txBody>
      </p:sp>
      <p:grpSp>
        <p:nvGrpSpPr>
          <p:cNvPr id="2" name="Group 10"/>
          <p:cNvGrpSpPr>
            <a:grpSpLocks/>
          </p:cNvGrpSpPr>
          <p:nvPr/>
        </p:nvGrpSpPr>
        <p:grpSpPr bwMode="auto">
          <a:xfrm>
            <a:off x="1619250" y="2384425"/>
            <a:ext cx="1728788" cy="468313"/>
            <a:chOff x="1020" y="1502"/>
            <a:chExt cx="1089" cy="295"/>
          </a:xfrm>
        </p:grpSpPr>
        <p:sp>
          <p:nvSpPr>
            <p:cNvPr id="17415" name="Line 7"/>
            <p:cNvSpPr>
              <a:spLocks noChangeShapeType="1"/>
            </p:cNvSpPr>
            <p:nvPr/>
          </p:nvSpPr>
          <p:spPr bwMode="auto">
            <a:xfrm>
              <a:off x="1020" y="1502"/>
              <a:ext cx="0" cy="295"/>
            </a:xfrm>
            <a:prstGeom prst="line">
              <a:avLst/>
            </a:prstGeom>
            <a:noFill/>
            <a:ln w="38100">
              <a:solidFill>
                <a:schemeClr val="tx1"/>
              </a:solidFill>
              <a:round/>
              <a:headEnd/>
              <a:tailEnd/>
            </a:ln>
            <a:effectLst/>
          </p:spPr>
          <p:txBody>
            <a:bodyPr/>
            <a:lstStyle/>
            <a:p>
              <a:endParaRPr lang="en-US"/>
            </a:p>
          </p:txBody>
        </p:sp>
        <p:sp>
          <p:nvSpPr>
            <p:cNvPr id="17416" name="Line 8"/>
            <p:cNvSpPr>
              <a:spLocks noChangeShapeType="1"/>
            </p:cNvSpPr>
            <p:nvPr/>
          </p:nvSpPr>
          <p:spPr bwMode="auto">
            <a:xfrm>
              <a:off x="1020" y="1797"/>
              <a:ext cx="1089" cy="0"/>
            </a:xfrm>
            <a:prstGeom prst="line">
              <a:avLst/>
            </a:prstGeom>
            <a:noFill/>
            <a:ln w="38100">
              <a:solidFill>
                <a:schemeClr val="tx1"/>
              </a:solidFill>
              <a:round/>
              <a:headEnd/>
              <a:tailEnd type="triangle" w="med" len="med"/>
            </a:ln>
            <a:effectLst/>
          </p:spPr>
          <p:txBody>
            <a:bodyPr/>
            <a:lstStyle/>
            <a:p>
              <a:endParaRPr lang="en-US"/>
            </a:p>
          </p:txBody>
        </p:sp>
      </p:grpSp>
      <p:sp>
        <p:nvSpPr>
          <p:cNvPr id="17417" name="Line 9"/>
          <p:cNvSpPr>
            <a:spLocks noChangeShapeType="1"/>
          </p:cNvSpPr>
          <p:nvPr/>
        </p:nvSpPr>
        <p:spPr bwMode="auto">
          <a:xfrm>
            <a:off x="1655763" y="3141663"/>
            <a:ext cx="1692275" cy="0"/>
          </a:xfrm>
          <a:prstGeom prst="line">
            <a:avLst/>
          </a:prstGeom>
          <a:noFill/>
          <a:ln w="38100">
            <a:solidFill>
              <a:schemeClr val="tx1"/>
            </a:solidFill>
            <a:round/>
            <a:headEnd/>
            <a:tailEnd type="triangle" w="med" len="med"/>
          </a:ln>
          <a:effectLst/>
        </p:spPr>
        <p:txBody>
          <a:bodyPr/>
          <a:lstStyle/>
          <a:p>
            <a:endParaRPr lang="en-US"/>
          </a:p>
        </p:txBody>
      </p:sp>
      <p:grpSp>
        <p:nvGrpSpPr>
          <p:cNvPr id="3" name="Group 11"/>
          <p:cNvGrpSpPr>
            <a:grpSpLocks/>
          </p:cNvGrpSpPr>
          <p:nvPr/>
        </p:nvGrpSpPr>
        <p:grpSpPr bwMode="auto">
          <a:xfrm flipV="1">
            <a:off x="1619250" y="3429000"/>
            <a:ext cx="1728788" cy="468313"/>
            <a:chOff x="1020" y="1502"/>
            <a:chExt cx="1089" cy="295"/>
          </a:xfrm>
        </p:grpSpPr>
        <p:sp>
          <p:nvSpPr>
            <p:cNvPr id="17420" name="Line 12"/>
            <p:cNvSpPr>
              <a:spLocks noChangeShapeType="1"/>
            </p:cNvSpPr>
            <p:nvPr/>
          </p:nvSpPr>
          <p:spPr bwMode="auto">
            <a:xfrm>
              <a:off x="1020" y="1502"/>
              <a:ext cx="0" cy="295"/>
            </a:xfrm>
            <a:prstGeom prst="line">
              <a:avLst/>
            </a:prstGeom>
            <a:noFill/>
            <a:ln w="38100">
              <a:solidFill>
                <a:schemeClr val="tx1"/>
              </a:solidFill>
              <a:round/>
              <a:headEnd/>
              <a:tailEnd/>
            </a:ln>
            <a:effectLst/>
          </p:spPr>
          <p:txBody>
            <a:bodyPr/>
            <a:lstStyle/>
            <a:p>
              <a:endParaRPr lang="en-US"/>
            </a:p>
          </p:txBody>
        </p:sp>
        <p:sp>
          <p:nvSpPr>
            <p:cNvPr id="17421" name="Line 13"/>
            <p:cNvSpPr>
              <a:spLocks noChangeShapeType="1"/>
            </p:cNvSpPr>
            <p:nvPr/>
          </p:nvSpPr>
          <p:spPr bwMode="auto">
            <a:xfrm>
              <a:off x="1020" y="1797"/>
              <a:ext cx="1089" cy="0"/>
            </a:xfrm>
            <a:prstGeom prst="line">
              <a:avLst/>
            </a:prstGeom>
            <a:noFill/>
            <a:ln w="38100">
              <a:solidFill>
                <a:schemeClr val="tx1"/>
              </a:solidFill>
              <a:round/>
              <a:headEnd/>
              <a:tailEnd type="triangle" w="med" len="med"/>
            </a:ln>
            <a:effectLst/>
          </p:spPr>
          <p:txBody>
            <a:bodyPr/>
            <a:lstStyle/>
            <a:p>
              <a:endParaRPr lang="en-US"/>
            </a:p>
          </p:txBody>
        </p:sp>
      </p:grpSp>
      <p:sp>
        <p:nvSpPr>
          <p:cNvPr id="17422" name="Text Box 14"/>
          <p:cNvSpPr txBox="1">
            <a:spLocks noChangeArrowheads="1"/>
          </p:cNvSpPr>
          <p:nvPr/>
        </p:nvSpPr>
        <p:spPr bwMode="auto">
          <a:xfrm>
            <a:off x="2555875" y="2457450"/>
            <a:ext cx="438150" cy="366713"/>
          </a:xfrm>
          <a:prstGeom prst="rect">
            <a:avLst/>
          </a:prstGeom>
          <a:noFill/>
          <a:ln w="9525">
            <a:noFill/>
            <a:miter lim="800000"/>
            <a:headEnd/>
            <a:tailEnd/>
          </a:ln>
          <a:effectLst/>
        </p:spPr>
        <p:txBody>
          <a:bodyPr wrap="none">
            <a:spAutoFit/>
          </a:bodyPr>
          <a:lstStyle/>
          <a:p>
            <a:r>
              <a:rPr lang="en-US">
                <a:solidFill>
                  <a:srgbClr val="E72F21"/>
                </a:solidFill>
              </a:rPr>
              <a:t>10</a:t>
            </a:r>
          </a:p>
        </p:txBody>
      </p:sp>
      <p:sp>
        <p:nvSpPr>
          <p:cNvPr id="17423" name="Text Box 15"/>
          <p:cNvSpPr txBox="1">
            <a:spLocks noChangeArrowheads="1"/>
          </p:cNvSpPr>
          <p:nvPr/>
        </p:nvSpPr>
        <p:spPr bwMode="auto">
          <a:xfrm>
            <a:off x="2586038" y="2816225"/>
            <a:ext cx="438150" cy="366713"/>
          </a:xfrm>
          <a:prstGeom prst="rect">
            <a:avLst/>
          </a:prstGeom>
          <a:noFill/>
          <a:ln w="9525">
            <a:noFill/>
            <a:miter lim="800000"/>
            <a:headEnd/>
            <a:tailEnd/>
          </a:ln>
          <a:effectLst/>
        </p:spPr>
        <p:txBody>
          <a:bodyPr wrap="none">
            <a:spAutoFit/>
          </a:bodyPr>
          <a:lstStyle/>
          <a:p>
            <a:r>
              <a:rPr lang="en-US">
                <a:solidFill>
                  <a:srgbClr val="E72F21"/>
                </a:solidFill>
              </a:rPr>
              <a:t>30</a:t>
            </a:r>
          </a:p>
        </p:txBody>
      </p:sp>
      <p:sp>
        <p:nvSpPr>
          <p:cNvPr id="17424" name="Text Box 16"/>
          <p:cNvSpPr txBox="1">
            <a:spLocks noChangeArrowheads="1"/>
          </p:cNvSpPr>
          <p:nvPr/>
        </p:nvSpPr>
        <p:spPr bwMode="auto">
          <a:xfrm>
            <a:off x="2549525" y="3105150"/>
            <a:ext cx="438150" cy="366713"/>
          </a:xfrm>
          <a:prstGeom prst="rect">
            <a:avLst/>
          </a:prstGeom>
          <a:noFill/>
          <a:ln w="9525">
            <a:noFill/>
            <a:miter lim="800000"/>
            <a:headEnd/>
            <a:tailEnd/>
          </a:ln>
          <a:effectLst/>
        </p:spPr>
        <p:txBody>
          <a:bodyPr wrap="none">
            <a:spAutoFit/>
          </a:bodyPr>
          <a:lstStyle/>
          <a:p>
            <a:r>
              <a:rPr lang="en-US">
                <a:solidFill>
                  <a:srgbClr val="E72F21"/>
                </a:solidFill>
              </a:rPr>
              <a:t>20</a:t>
            </a:r>
          </a:p>
        </p:txBody>
      </p:sp>
      <p:sp>
        <p:nvSpPr>
          <p:cNvPr id="17425" name="Text Box 17"/>
          <p:cNvSpPr txBox="1">
            <a:spLocks noChangeArrowheads="1"/>
          </p:cNvSpPr>
          <p:nvPr/>
        </p:nvSpPr>
        <p:spPr bwMode="auto">
          <a:xfrm>
            <a:off x="2987675" y="2168525"/>
            <a:ext cx="1143000" cy="366713"/>
          </a:xfrm>
          <a:prstGeom prst="rect">
            <a:avLst/>
          </a:prstGeom>
          <a:noFill/>
          <a:ln w="9525">
            <a:noFill/>
            <a:miter lim="800000"/>
            <a:headEnd/>
            <a:tailEnd/>
          </a:ln>
          <a:effectLst/>
        </p:spPr>
        <p:txBody>
          <a:bodyPr wrap="none">
            <a:spAutoFit/>
          </a:bodyPr>
          <a:lstStyle/>
          <a:p>
            <a:r>
              <a:rPr lang="en-US" b="1">
                <a:solidFill>
                  <a:srgbClr val="E72F21"/>
                </a:solidFill>
              </a:rPr>
              <a:t>Max = 30</a:t>
            </a:r>
          </a:p>
        </p:txBody>
      </p:sp>
      <p:sp>
        <p:nvSpPr>
          <p:cNvPr id="17426" name="Text Box 18"/>
          <p:cNvSpPr txBox="1">
            <a:spLocks noChangeArrowheads="1"/>
          </p:cNvSpPr>
          <p:nvPr/>
        </p:nvSpPr>
        <p:spPr bwMode="auto">
          <a:xfrm>
            <a:off x="3959225" y="3608388"/>
            <a:ext cx="311150" cy="366712"/>
          </a:xfrm>
          <a:prstGeom prst="rect">
            <a:avLst/>
          </a:prstGeom>
          <a:noFill/>
          <a:ln w="9525">
            <a:noFill/>
            <a:miter lim="800000"/>
            <a:headEnd/>
            <a:tailEnd/>
          </a:ln>
          <a:effectLst/>
        </p:spPr>
        <p:txBody>
          <a:bodyPr wrap="none">
            <a:spAutoFit/>
          </a:bodyPr>
          <a:lstStyle/>
          <a:p>
            <a:r>
              <a:rPr lang="en-US">
                <a:solidFill>
                  <a:srgbClr val="E72F21"/>
                </a:solidFill>
              </a:rPr>
              <a:t>5</a:t>
            </a:r>
          </a:p>
        </p:txBody>
      </p:sp>
      <p:sp>
        <p:nvSpPr>
          <p:cNvPr id="17427" name="Line 19"/>
          <p:cNvSpPr>
            <a:spLocks noChangeShapeType="1"/>
          </p:cNvSpPr>
          <p:nvPr/>
        </p:nvSpPr>
        <p:spPr bwMode="auto">
          <a:xfrm>
            <a:off x="4967288" y="2960688"/>
            <a:ext cx="1692275" cy="0"/>
          </a:xfrm>
          <a:prstGeom prst="line">
            <a:avLst/>
          </a:prstGeom>
          <a:noFill/>
          <a:ln w="38100">
            <a:solidFill>
              <a:schemeClr val="tx1"/>
            </a:solidFill>
            <a:round/>
            <a:headEnd/>
            <a:tailEnd type="triangle" w="med" len="med"/>
          </a:ln>
          <a:effectLst/>
        </p:spPr>
        <p:txBody>
          <a:bodyPr/>
          <a:lstStyle/>
          <a:p>
            <a:endParaRPr lang="en-US"/>
          </a:p>
        </p:txBody>
      </p:sp>
      <p:sp>
        <p:nvSpPr>
          <p:cNvPr id="17428" name="Line 20"/>
          <p:cNvSpPr>
            <a:spLocks noChangeShapeType="1"/>
          </p:cNvSpPr>
          <p:nvPr/>
        </p:nvSpPr>
        <p:spPr bwMode="auto">
          <a:xfrm>
            <a:off x="4967288" y="3321050"/>
            <a:ext cx="1692275" cy="0"/>
          </a:xfrm>
          <a:prstGeom prst="line">
            <a:avLst/>
          </a:prstGeom>
          <a:noFill/>
          <a:ln w="38100">
            <a:solidFill>
              <a:schemeClr val="tx1"/>
            </a:solidFill>
            <a:round/>
            <a:headEnd/>
            <a:tailEnd type="triangle" w="med" len="med"/>
          </a:ln>
          <a:effectLst/>
        </p:spPr>
        <p:txBody>
          <a:bodyPr/>
          <a:lstStyle/>
          <a:p>
            <a:endParaRPr lang="en-US"/>
          </a:p>
        </p:txBody>
      </p:sp>
      <p:sp>
        <p:nvSpPr>
          <p:cNvPr id="17430" name="Text Box 22"/>
          <p:cNvSpPr txBox="1">
            <a:spLocks noChangeArrowheads="1"/>
          </p:cNvSpPr>
          <p:nvPr/>
        </p:nvSpPr>
        <p:spPr bwMode="auto">
          <a:xfrm>
            <a:off x="4535488" y="2205038"/>
            <a:ext cx="438150" cy="366712"/>
          </a:xfrm>
          <a:prstGeom prst="rect">
            <a:avLst/>
          </a:prstGeom>
          <a:noFill/>
          <a:ln w="9525">
            <a:noFill/>
            <a:miter lim="800000"/>
            <a:headEnd/>
            <a:tailEnd/>
          </a:ln>
          <a:effectLst/>
        </p:spPr>
        <p:txBody>
          <a:bodyPr wrap="none">
            <a:spAutoFit/>
          </a:bodyPr>
          <a:lstStyle/>
          <a:p>
            <a:r>
              <a:rPr lang="en-US" b="1">
                <a:solidFill>
                  <a:srgbClr val="E72F21"/>
                </a:solidFill>
              </a:rPr>
              <a:t>35</a:t>
            </a:r>
          </a:p>
        </p:txBody>
      </p:sp>
      <p:sp>
        <p:nvSpPr>
          <p:cNvPr id="17431" name="Text Box 23"/>
          <p:cNvSpPr txBox="1">
            <a:spLocks noChangeArrowheads="1"/>
          </p:cNvSpPr>
          <p:nvPr/>
        </p:nvSpPr>
        <p:spPr bwMode="auto">
          <a:xfrm>
            <a:off x="0" y="36513"/>
            <a:ext cx="9143999" cy="584775"/>
          </a:xfrm>
          <a:prstGeom prst="rect">
            <a:avLst/>
          </a:prstGeom>
          <a:noFill/>
          <a:ln w="9525">
            <a:noFill/>
            <a:miter lim="800000"/>
            <a:headEnd/>
            <a:tailEnd/>
          </a:ln>
          <a:effectLst/>
        </p:spPr>
        <p:txBody>
          <a:bodyPr wrap="square">
            <a:spAutoFit/>
          </a:bodyPr>
          <a:lstStyle/>
          <a:p>
            <a:r>
              <a:rPr lang="en-US" sz="3200" dirty="0" smtClean="0">
                <a:latin typeface="Impact" pitchFamily="34" charset="0"/>
              </a:rPr>
              <a:t>Forward Path  </a:t>
            </a:r>
          </a:p>
        </p:txBody>
      </p:sp>
      <p:sp>
        <p:nvSpPr>
          <p:cNvPr id="17432" name="Text Box 24"/>
          <p:cNvSpPr txBox="1">
            <a:spLocks noChangeArrowheads="1"/>
          </p:cNvSpPr>
          <p:nvPr/>
        </p:nvSpPr>
        <p:spPr bwMode="auto">
          <a:xfrm>
            <a:off x="4932363" y="2600325"/>
            <a:ext cx="438150" cy="763588"/>
          </a:xfrm>
          <a:prstGeom prst="rect">
            <a:avLst/>
          </a:prstGeom>
          <a:noFill/>
          <a:ln w="9525">
            <a:noFill/>
            <a:miter lim="800000"/>
            <a:headEnd/>
            <a:tailEnd/>
          </a:ln>
          <a:effectLst/>
        </p:spPr>
        <p:txBody>
          <a:bodyPr wrap="none">
            <a:spAutoFit/>
          </a:bodyPr>
          <a:lstStyle/>
          <a:p>
            <a:r>
              <a:rPr lang="en-US" b="1">
                <a:solidFill>
                  <a:srgbClr val="E72F21"/>
                </a:solidFill>
              </a:rPr>
              <a:t>35</a:t>
            </a:r>
          </a:p>
          <a:p>
            <a:endParaRPr lang="en-US" sz="800" b="1">
              <a:solidFill>
                <a:srgbClr val="E72F21"/>
              </a:solidFill>
            </a:endParaRPr>
          </a:p>
          <a:p>
            <a:r>
              <a:rPr lang="en-US" b="1">
                <a:solidFill>
                  <a:srgbClr val="E72F21"/>
                </a:solidFill>
              </a:rPr>
              <a:t>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25"/>
                                        </p:tgtEl>
                                        <p:attrNameLst>
                                          <p:attrName>style.visibility</p:attrName>
                                        </p:attrNameLst>
                                      </p:cBhvr>
                                      <p:to>
                                        <p:strVal val="visible"/>
                                      </p:to>
                                    </p:set>
                                    <p:animEffect transition="in" filter="dissolve">
                                      <p:cBhvr>
                                        <p:cTn id="7" dur="500"/>
                                        <p:tgtEl>
                                          <p:spTgt spid="1742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30"/>
                                        </p:tgtEl>
                                        <p:attrNameLst>
                                          <p:attrName>style.visibility</p:attrName>
                                        </p:attrNameLst>
                                      </p:cBhvr>
                                      <p:to>
                                        <p:strVal val="visible"/>
                                      </p:to>
                                    </p:set>
                                    <p:animEffect transition="in" filter="dissolve">
                                      <p:cBhvr>
                                        <p:cTn id="12" dur="500"/>
                                        <p:tgtEl>
                                          <p:spTgt spid="1743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32"/>
                                        </p:tgtEl>
                                        <p:attrNameLst>
                                          <p:attrName>style.visibility</p:attrName>
                                        </p:attrNameLst>
                                      </p:cBhvr>
                                      <p:to>
                                        <p:strVal val="visible"/>
                                      </p:to>
                                    </p:set>
                                    <p:animEffect transition="in" filter="dissolve">
                                      <p:cBhvr>
                                        <p:cTn id="17" dur="500"/>
                                        <p:tgtEl>
                                          <p:spTgt spid="174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5" grpId="0"/>
      <p:bldP spid="17430" grpId="0"/>
      <p:bldP spid="1743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7620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6387" name="Text Box 3"/>
          <p:cNvSpPr txBox="1">
            <a:spLocks noChangeArrowheads="1"/>
          </p:cNvSpPr>
          <p:nvPr/>
        </p:nvSpPr>
        <p:spPr bwMode="auto">
          <a:xfrm>
            <a:off x="1600200" y="4191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6388" name="Text Box 4"/>
          <p:cNvSpPr txBox="1">
            <a:spLocks noChangeArrowheads="1"/>
          </p:cNvSpPr>
          <p:nvPr/>
        </p:nvSpPr>
        <p:spPr bwMode="auto">
          <a:xfrm>
            <a:off x="83185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6389" name="Text Box 5"/>
          <p:cNvSpPr txBox="1">
            <a:spLocks noChangeArrowheads="1"/>
          </p:cNvSpPr>
          <p:nvPr/>
        </p:nvSpPr>
        <p:spPr bwMode="auto">
          <a:xfrm>
            <a:off x="17526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6390" name="Text Box 6"/>
          <p:cNvSpPr txBox="1">
            <a:spLocks noChangeArrowheads="1"/>
          </p:cNvSpPr>
          <p:nvPr/>
        </p:nvSpPr>
        <p:spPr bwMode="auto">
          <a:xfrm>
            <a:off x="24384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6393" name="Line 9"/>
          <p:cNvSpPr>
            <a:spLocks noChangeShapeType="1"/>
          </p:cNvSpPr>
          <p:nvPr/>
        </p:nvSpPr>
        <p:spPr bwMode="auto">
          <a:xfrm flipV="1">
            <a:off x="1295400" y="2895600"/>
            <a:ext cx="2057400" cy="0"/>
          </a:xfrm>
          <a:prstGeom prst="line">
            <a:avLst/>
          </a:prstGeom>
          <a:noFill/>
          <a:ln w="9525">
            <a:solidFill>
              <a:schemeClr val="tx1"/>
            </a:solidFill>
            <a:round/>
            <a:headEnd/>
            <a:tailEnd type="arrow" w="med" len="med"/>
          </a:ln>
          <a:effectLst/>
        </p:spPr>
        <p:txBody>
          <a:bodyPr/>
          <a:lstStyle/>
          <a:p>
            <a:endParaRPr lang="en-US"/>
          </a:p>
        </p:txBody>
      </p:sp>
      <p:sp>
        <p:nvSpPr>
          <p:cNvPr id="16394" name="Line 10"/>
          <p:cNvSpPr>
            <a:spLocks noChangeShapeType="1"/>
          </p:cNvSpPr>
          <p:nvPr/>
        </p:nvSpPr>
        <p:spPr bwMode="auto">
          <a:xfrm>
            <a:off x="609600" y="2895600"/>
            <a:ext cx="152400" cy="0"/>
          </a:xfrm>
          <a:prstGeom prst="line">
            <a:avLst/>
          </a:prstGeom>
          <a:noFill/>
          <a:ln w="9525">
            <a:solidFill>
              <a:schemeClr val="tx1"/>
            </a:solidFill>
            <a:round/>
            <a:headEnd/>
            <a:tailEnd type="arrow" w="med" len="med"/>
          </a:ln>
          <a:effectLst/>
        </p:spPr>
        <p:txBody>
          <a:bodyPr/>
          <a:lstStyle/>
          <a:p>
            <a:endParaRPr lang="en-US"/>
          </a:p>
        </p:txBody>
      </p:sp>
      <p:grpSp>
        <p:nvGrpSpPr>
          <p:cNvPr id="2" name="Group 11"/>
          <p:cNvGrpSpPr>
            <a:grpSpLocks/>
          </p:cNvGrpSpPr>
          <p:nvPr/>
        </p:nvGrpSpPr>
        <p:grpSpPr bwMode="auto">
          <a:xfrm>
            <a:off x="304800" y="1004888"/>
            <a:ext cx="2667000" cy="671512"/>
            <a:chOff x="0" y="2160"/>
            <a:chExt cx="1680" cy="423"/>
          </a:xfrm>
        </p:grpSpPr>
        <p:sp>
          <p:nvSpPr>
            <p:cNvPr id="16396" name="Text Box 12"/>
            <p:cNvSpPr txBox="1">
              <a:spLocks noChangeArrowheads="1"/>
            </p:cNvSpPr>
            <p:nvPr/>
          </p:nvSpPr>
          <p:spPr bwMode="auto">
            <a:xfrm>
              <a:off x="0"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6397" name="AutoShape 13"/>
            <p:cNvSpPr>
              <a:spLocks noChangeArrowheads="1"/>
            </p:cNvSpPr>
            <p:nvPr/>
          </p:nvSpPr>
          <p:spPr bwMode="auto">
            <a:xfrm>
              <a:off x="432" y="2208"/>
              <a:ext cx="144" cy="144"/>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6398" name="Text Box 14"/>
            <p:cNvSpPr txBox="1">
              <a:spLocks noChangeArrowheads="1"/>
            </p:cNvSpPr>
            <p:nvPr/>
          </p:nvSpPr>
          <p:spPr bwMode="auto">
            <a:xfrm>
              <a:off x="672"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6399" name="AutoShape 15"/>
            <p:cNvSpPr>
              <a:spLocks noChangeArrowheads="1"/>
            </p:cNvSpPr>
            <p:nvPr/>
          </p:nvSpPr>
          <p:spPr bwMode="auto">
            <a:xfrm>
              <a:off x="1104" y="2208"/>
              <a:ext cx="144" cy="144"/>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6400" name="Text Box 16"/>
            <p:cNvSpPr txBox="1">
              <a:spLocks noChangeArrowheads="1"/>
            </p:cNvSpPr>
            <p:nvPr/>
          </p:nvSpPr>
          <p:spPr bwMode="auto">
            <a:xfrm>
              <a:off x="1344"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6401" name="Text Box 17"/>
            <p:cNvSpPr txBox="1">
              <a:spLocks noChangeArrowheads="1"/>
            </p:cNvSpPr>
            <p:nvPr/>
          </p:nvSpPr>
          <p:spPr bwMode="auto">
            <a:xfrm>
              <a:off x="672" y="2448"/>
              <a:ext cx="359" cy="135"/>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6402" name="Text Box 18"/>
            <p:cNvSpPr txBox="1">
              <a:spLocks noChangeArrowheads="1"/>
            </p:cNvSpPr>
            <p:nvPr/>
          </p:nvSpPr>
          <p:spPr bwMode="auto">
            <a:xfrm>
              <a:off x="1440" y="2448"/>
              <a:ext cx="148" cy="135"/>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6403" name="Line 19"/>
            <p:cNvSpPr>
              <a:spLocks noChangeShapeType="1"/>
            </p:cNvSpPr>
            <p:nvPr/>
          </p:nvSpPr>
          <p:spPr bwMode="auto">
            <a:xfrm>
              <a:off x="336" y="2304"/>
              <a:ext cx="96" cy="1"/>
            </a:xfrm>
            <a:prstGeom prst="line">
              <a:avLst/>
            </a:prstGeom>
            <a:noFill/>
            <a:ln w="9525">
              <a:solidFill>
                <a:schemeClr val="tx1"/>
              </a:solidFill>
              <a:round/>
              <a:headEnd/>
              <a:tailEnd type="arrow" w="med" len="med"/>
            </a:ln>
            <a:effectLst/>
          </p:spPr>
          <p:txBody>
            <a:bodyPr/>
            <a:lstStyle/>
            <a:p>
              <a:endParaRPr lang="en-US"/>
            </a:p>
          </p:txBody>
        </p:sp>
        <p:sp>
          <p:nvSpPr>
            <p:cNvPr id="16404" name="Line 20"/>
            <p:cNvSpPr>
              <a:spLocks noChangeShapeType="1"/>
            </p:cNvSpPr>
            <p:nvPr/>
          </p:nvSpPr>
          <p:spPr bwMode="auto">
            <a:xfrm>
              <a:off x="1248" y="2304"/>
              <a:ext cx="96" cy="1"/>
            </a:xfrm>
            <a:prstGeom prst="line">
              <a:avLst/>
            </a:prstGeom>
            <a:noFill/>
            <a:ln w="9525">
              <a:solidFill>
                <a:schemeClr val="tx1"/>
              </a:solidFill>
              <a:round/>
              <a:headEnd/>
              <a:tailEnd type="arrow" w="med" len="med"/>
            </a:ln>
            <a:effectLst/>
          </p:spPr>
          <p:txBody>
            <a:bodyPr/>
            <a:lstStyle/>
            <a:p>
              <a:endParaRPr lang="en-US"/>
            </a:p>
          </p:txBody>
        </p:sp>
        <p:sp>
          <p:nvSpPr>
            <p:cNvPr id="16405" name="Line 21"/>
            <p:cNvSpPr>
              <a:spLocks noChangeShapeType="1"/>
            </p:cNvSpPr>
            <p:nvPr/>
          </p:nvSpPr>
          <p:spPr bwMode="auto">
            <a:xfrm>
              <a:off x="1008" y="2304"/>
              <a:ext cx="96" cy="1"/>
            </a:xfrm>
            <a:prstGeom prst="line">
              <a:avLst/>
            </a:prstGeom>
            <a:noFill/>
            <a:ln w="9525">
              <a:solidFill>
                <a:schemeClr val="tx1"/>
              </a:solidFill>
              <a:round/>
              <a:headEnd/>
              <a:tailEnd type="arrow" w="med" len="med"/>
            </a:ln>
            <a:effectLst/>
          </p:spPr>
          <p:txBody>
            <a:bodyPr/>
            <a:lstStyle/>
            <a:p>
              <a:endParaRPr lang="en-US"/>
            </a:p>
          </p:txBody>
        </p:sp>
        <p:sp>
          <p:nvSpPr>
            <p:cNvPr id="16406" name="Line 22"/>
            <p:cNvSpPr>
              <a:spLocks noChangeShapeType="1"/>
            </p:cNvSpPr>
            <p:nvPr/>
          </p:nvSpPr>
          <p:spPr bwMode="auto">
            <a:xfrm>
              <a:off x="576" y="2304"/>
              <a:ext cx="96" cy="1"/>
            </a:xfrm>
            <a:prstGeom prst="line">
              <a:avLst/>
            </a:prstGeom>
            <a:noFill/>
            <a:ln w="9525">
              <a:solidFill>
                <a:schemeClr val="tx1"/>
              </a:solidFill>
              <a:round/>
              <a:headEnd/>
              <a:tailEnd type="arrow" w="med" len="med"/>
            </a:ln>
            <a:effectLst/>
          </p:spPr>
          <p:txBody>
            <a:bodyPr/>
            <a:lstStyle/>
            <a:p>
              <a:endParaRPr lang="en-US"/>
            </a:p>
          </p:txBody>
        </p:sp>
      </p:grpSp>
      <p:sp>
        <p:nvSpPr>
          <p:cNvPr id="16407" name="Line 23"/>
          <p:cNvSpPr>
            <a:spLocks noChangeShapeType="1"/>
          </p:cNvSpPr>
          <p:nvPr/>
        </p:nvSpPr>
        <p:spPr bwMode="auto">
          <a:xfrm>
            <a:off x="381000" y="3581400"/>
            <a:ext cx="228600" cy="0"/>
          </a:xfrm>
          <a:prstGeom prst="line">
            <a:avLst/>
          </a:prstGeom>
          <a:noFill/>
          <a:ln w="9525">
            <a:solidFill>
              <a:schemeClr val="tx1"/>
            </a:solidFill>
            <a:round/>
            <a:headEnd/>
            <a:tailEnd type="arrow" w="med" len="med"/>
          </a:ln>
          <a:effectLst/>
        </p:spPr>
        <p:txBody>
          <a:bodyPr/>
          <a:lstStyle/>
          <a:p>
            <a:endParaRPr lang="en-US"/>
          </a:p>
        </p:txBody>
      </p:sp>
      <p:sp>
        <p:nvSpPr>
          <p:cNvPr id="16408" name="Line 24"/>
          <p:cNvSpPr>
            <a:spLocks noChangeShapeType="1"/>
          </p:cNvSpPr>
          <p:nvPr/>
        </p:nvSpPr>
        <p:spPr bwMode="auto">
          <a:xfrm>
            <a:off x="381000" y="3733800"/>
            <a:ext cx="228600" cy="0"/>
          </a:xfrm>
          <a:prstGeom prst="line">
            <a:avLst/>
          </a:prstGeom>
          <a:noFill/>
          <a:ln w="9525">
            <a:solidFill>
              <a:schemeClr val="tx1"/>
            </a:solidFill>
            <a:round/>
            <a:headEnd/>
            <a:tailEnd type="arrow" w="med" len="med"/>
          </a:ln>
          <a:effectLst/>
        </p:spPr>
        <p:txBody>
          <a:bodyPr/>
          <a:lstStyle/>
          <a:p>
            <a:endParaRPr lang="en-US"/>
          </a:p>
        </p:txBody>
      </p:sp>
      <p:sp>
        <p:nvSpPr>
          <p:cNvPr id="16409" name="Line 25"/>
          <p:cNvSpPr>
            <a:spLocks noChangeShapeType="1"/>
          </p:cNvSpPr>
          <p:nvPr/>
        </p:nvSpPr>
        <p:spPr bwMode="auto">
          <a:xfrm flipV="1">
            <a:off x="609600" y="2895600"/>
            <a:ext cx="0" cy="685800"/>
          </a:xfrm>
          <a:prstGeom prst="line">
            <a:avLst/>
          </a:prstGeom>
          <a:noFill/>
          <a:ln w="9525">
            <a:solidFill>
              <a:schemeClr val="tx1"/>
            </a:solidFill>
            <a:round/>
            <a:headEnd/>
            <a:tailEnd/>
          </a:ln>
          <a:effectLst/>
        </p:spPr>
        <p:txBody>
          <a:bodyPr/>
          <a:lstStyle/>
          <a:p>
            <a:endParaRPr lang="en-US"/>
          </a:p>
        </p:txBody>
      </p:sp>
      <p:sp>
        <p:nvSpPr>
          <p:cNvPr id="16410" name="Line 26"/>
          <p:cNvSpPr>
            <a:spLocks noChangeShapeType="1"/>
          </p:cNvSpPr>
          <p:nvPr/>
        </p:nvSpPr>
        <p:spPr bwMode="auto">
          <a:xfrm flipV="1">
            <a:off x="609600" y="3733800"/>
            <a:ext cx="0" cy="685800"/>
          </a:xfrm>
          <a:prstGeom prst="line">
            <a:avLst/>
          </a:prstGeom>
          <a:noFill/>
          <a:ln w="9525">
            <a:solidFill>
              <a:schemeClr val="tx1"/>
            </a:solidFill>
            <a:round/>
            <a:headEnd/>
            <a:tailEnd/>
          </a:ln>
          <a:effectLst/>
        </p:spPr>
        <p:txBody>
          <a:bodyPr/>
          <a:lstStyle/>
          <a:p>
            <a:endParaRPr lang="en-US"/>
          </a:p>
        </p:txBody>
      </p:sp>
      <p:sp>
        <p:nvSpPr>
          <p:cNvPr id="16411" name="Text Box 27"/>
          <p:cNvSpPr txBox="1">
            <a:spLocks noChangeArrowheads="1"/>
          </p:cNvSpPr>
          <p:nvPr/>
        </p:nvSpPr>
        <p:spPr bwMode="auto">
          <a:xfrm>
            <a:off x="762000" y="2667000"/>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6412" name="Text Box 28"/>
          <p:cNvSpPr txBox="1">
            <a:spLocks noChangeArrowheads="1"/>
          </p:cNvSpPr>
          <p:nvPr/>
        </p:nvSpPr>
        <p:spPr bwMode="auto">
          <a:xfrm>
            <a:off x="914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6413" name="Text Box 29"/>
          <p:cNvSpPr txBox="1">
            <a:spLocks noChangeArrowheads="1"/>
          </p:cNvSpPr>
          <p:nvPr/>
        </p:nvSpPr>
        <p:spPr bwMode="auto">
          <a:xfrm>
            <a:off x="3276600" y="4191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6414" name="Text Box 30"/>
          <p:cNvSpPr txBox="1">
            <a:spLocks noChangeArrowheads="1"/>
          </p:cNvSpPr>
          <p:nvPr/>
        </p:nvSpPr>
        <p:spPr bwMode="auto">
          <a:xfrm>
            <a:off x="34290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6415" name="Text Box 31"/>
          <p:cNvSpPr txBox="1">
            <a:spLocks noChangeArrowheads="1"/>
          </p:cNvSpPr>
          <p:nvPr/>
        </p:nvSpPr>
        <p:spPr bwMode="auto">
          <a:xfrm>
            <a:off x="33528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6416" name="Text Box 32"/>
          <p:cNvSpPr txBox="1">
            <a:spLocks noChangeArrowheads="1"/>
          </p:cNvSpPr>
          <p:nvPr/>
        </p:nvSpPr>
        <p:spPr bwMode="auto">
          <a:xfrm>
            <a:off x="4191000" y="2667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6417" name="Text Box 33"/>
          <p:cNvSpPr txBox="1">
            <a:spLocks noChangeArrowheads="1"/>
          </p:cNvSpPr>
          <p:nvPr/>
        </p:nvSpPr>
        <p:spPr bwMode="auto">
          <a:xfrm>
            <a:off x="342265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6418" name="Text Box 34"/>
          <p:cNvSpPr txBox="1">
            <a:spLocks noChangeArrowheads="1"/>
          </p:cNvSpPr>
          <p:nvPr/>
        </p:nvSpPr>
        <p:spPr bwMode="auto">
          <a:xfrm>
            <a:off x="4343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6419" name="Text Box 35"/>
          <p:cNvSpPr txBox="1">
            <a:spLocks noChangeArrowheads="1"/>
          </p:cNvSpPr>
          <p:nvPr/>
        </p:nvSpPr>
        <p:spPr bwMode="auto">
          <a:xfrm>
            <a:off x="50292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6420" name="Text Box 36"/>
          <p:cNvSpPr txBox="1">
            <a:spLocks noChangeArrowheads="1"/>
          </p:cNvSpPr>
          <p:nvPr/>
        </p:nvSpPr>
        <p:spPr bwMode="auto">
          <a:xfrm>
            <a:off x="67056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16421" name="Text Box 37"/>
          <p:cNvSpPr txBox="1">
            <a:spLocks noChangeArrowheads="1"/>
          </p:cNvSpPr>
          <p:nvPr/>
        </p:nvSpPr>
        <p:spPr bwMode="auto">
          <a:xfrm>
            <a:off x="68580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6422" name="Text Box 38"/>
          <p:cNvSpPr txBox="1">
            <a:spLocks noChangeArrowheads="1"/>
          </p:cNvSpPr>
          <p:nvPr/>
        </p:nvSpPr>
        <p:spPr bwMode="auto">
          <a:xfrm>
            <a:off x="5867400" y="2667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6423" name="Text Box 39"/>
          <p:cNvSpPr txBox="1">
            <a:spLocks noChangeArrowheads="1"/>
          </p:cNvSpPr>
          <p:nvPr/>
        </p:nvSpPr>
        <p:spPr bwMode="auto">
          <a:xfrm>
            <a:off x="60198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6424" name="Line 40"/>
          <p:cNvSpPr>
            <a:spLocks noChangeShapeType="1"/>
          </p:cNvSpPr>
          <p:nvPr/>
        </p:nvSpPr>
        <p:spPr bwMode="auto">
          <a:xfrm>
            <a:off x="609600" y="4419600"/>
            <a:ext cx="152400" cy="0"/>
          </a:xfrm>
          <a:prstGeom prst="line">
            <a:avLst/>
          </a:prstGeom>
          <a:noFill/>
          <a:ln w="9525">
            <a:solidFill>
              <a:schemeClr val="tx1"/>
            </a:solidFill>
            <a:round/>
            <a:headEnd/>
            <a:tailEnd type="arrow" w="med" len="med"/>
          </a:ln>
          <a:effectLst/>
        </p:spPr>
        <p:txBody>
          <a:bodyPr/>
          <a:lstStyle/>
          <a:p>
            <a:endParaRPr lang="en-US"/>
          </a:p>
        </p:txBody>
      </p:sp>
      <p:sp>
        <p:nvSpPr>
          <p:cNvPr id="16425" name="Line 41"/>
          <p:cNvSpPr>
            <a:spLocks noChangeShapeType="1"/>
          </p:cNvSpPr>
          <p:nvPr/>
        </p:nvSpPr>
        <p:spPr bwMode="auto">
          <a:xfrm flipV="1">
            <a:off x="12954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6426" name="Line 42"/>
          <p:cNvSpPr>
            <a:spLocks noChangeShapeType="1"/>
          </p:cNvSpPr>
          <p:nvPr/>
        </p:nvSpPr>
        <p:spPr bwMode="auto">
          <a:xfrm flipV="1">
            <a:off x="38862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6427" name="Line 43"/>
          <p:cNvSpPr>
            <a:spLocks noChangeShapeType="1"/>
          </p:cNvSpPr>
          <p:nvPr/>
        </p:nvSpPr>
        <p:spPr bwMode="auto">
          <a:xfrm flipV="1">
            <a:off x="21336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6428" name="Line 44"/>
          <p:cNvSpPr>
            <a:spLocks noChangeShapeType="1"/>
          </p:cNvSpPr>
          <p:nvPr/>
        </p:nvSpPr>
        <p:spPr bwMode="auto">
          <a:xfrm flipV="1">
            <a:off x="47244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6429" name="Line 45"/>
          <p:cNvSpPr>
            <a:spLocks noChangeShapeType="1"/>
          </p:cNvSpPr>
          <p:nvPr/>
        </p:nvSpPr>
        <p:spPr bwMode="auto">
          <a:xfrm flipV="1">
            <a:off x="29718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6430" name="Line 46"/>
          <p:cNvSpPr>
            <a:spLocks noChangeShapeType="1"/>
          </p:cNvSpPr>
          <p:nvPr/>
        </p:nvSpPr>
        <p:spPr bwMode="auto">
          <a:xfrm flipV="1">
            <a:off x="55626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6432" name="Line 48"/>
          <p:cNvSpPr>
            <a:spLocks noChangeShapeType="1"/>
          </p:cNvSpPr>
          <p:nvPr/>
        </p:nvSpPr>
        <p:spPr bwMode="auto">
          <a:xfrm flipV="1">
            <a:off x="64008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6435" name="Line 51"/>
          <p:cNvSpPr>
            <a:spLocks noChangeShapeType="1"/>
          </p:cNvSpPr>
          <p:nvPr/>
        </p:nvSpPr>
        <p:spPr bwMode="auto">
          <a:xfrm>
            <a:off x="2971800" y="4267200"/>
            <a:ext cx="152400" cy="0"/>
          </a:xfrm>
          <a:prstGeom prst="line">
            <a:avLst/>
          </a:prstGeom>
          <a:noFill/>
          <a:ln w="9525">
            <a:solidFill>
              <a:schemeClr val="tx1"/>
            </a:solidFill>
            <a:round/>
            <a:headEnd/>
            <a:tailEnd/>
          </a:ln>
          <a:effectLst/>
        </p:spPr>
        <p:txBody>
          <a:bodyPr/>
          <a:lstStyle/>
          <a:p>
            <a:endParaRPr lang="en-US"/>
          </a:p>
        </p:txBody>
      </p:sp>
      <p:sp>
        <p:nvSpPr>
          <p:cNvPr id="16436" name="Line 52"/>
          <p:cNvSpPr>
            <a:spLocks noChangeShapeType="1"/>
          </p:cNvSpPr>
          <p:nvPr/>
        </p:nvSpPr>
        <p:spPr bwMode="auto">
          <a:xfrm flipH="1" flipV="1">
            <a:off x="3124200" y="3048000"/>
            <a:ext cx="0" cy="1219200"/>
          </a:xfrm>
          <a:prstGeom prst="line">
            <a:avLst/>
          </a:prstGeom>
          <a:noFill/>
          <a:ln w="9525">
            <a:solidFill>
              <a:schemeClr val="tx1"/>
            </a:solidFill>
            <a:round/>
            <a:headEnd/>
            <a:tailEnd/>
          </a:ln>
          <a:effectLst/>
        </p:spPr>
        <p:txBody>
          <a:bodyPr/>
          <a:lstStyle/>
          <a:p>
            <a:endParaRPr lang="en-US"/>
          </a:p>
        </p:txBody>
      </p:sp>
      <p:sp>
        <p:nvSpPr>
          <p:cNvPr id="16437" name="Line 53"/>
          <p:cNvSpPr>
            <a:spLocks noChangeShapeType="1"/>
          </p:cNvSpPr>
          <p:nvPr/>
        </p:nvSpPr>
        <p:spPr bwMode="auto">
          <a:xfrm flipV="1">
            <a:off x="3124200" y="3048000"/>
            <a:ext cx="228600" cy="0"/>
          </a:xfrm>
          <a:prstGeom prst="line">
            <a:avLst/>
          </a:prstGeom>
          <a:noFill/>
          <a:ln w="9525">
            <a:solidFill>
              <a:schemeClr val="tx1"/>
            </a:solidFill>
            <a:round/>
            <a:headEnd/>
            <a:tailEnd type="arrow" w="med" len="med"/>
          </a:ln>
          <a:effectLst/>
        </p:spPr>
        <p:txBody>
          <a:bodyPr/>
          <a:lstStyle/>
          <a:p>
            <a:endParaRPr lang="en-US"/>
          </a:p>
        </p:txBody>
      </p:sp>
      <p:sp>
        <p:nvSpPr>
          <p:cNvPr id="16438" name="Line 54"/>
          <p:cNvSpPr>
            <a:spLocks noChangeShapeType="1"/>
          </p:cNvSpPr>
          <p:nvPr/>
        </p:nvSpPr>
        <p:spPr bwMode="auto">
          <a:xfrm>
            <a:off x="2971800" y="1157288"/>
            <a:ext cx="228600" cy="0"/>
          </a:xfrm>
          <a:prstGeom prst="line">
            <a:avLst/>
          </a:prstGeom>
          <a:noFill/>
          <a:ln w="9525">
            <a:solidFill>
              <a:schemeClr val="tx1"/>
            </a:solidFill>
            <a:round/>
            <a:headEnd/>
            <a:tailEnd/>
          </a:ln>
          <a:effectLst/>
        </p:spPr>
        <p:txBody>
          <a:bodyPr/>
          <a:lstStyle/>
          <a:p>
            <a:endParaRPr lang="en-US"/>
          </a:p>
        </p:txBody>
      </p:sp>
      <p:sp>
        <p:nvSpPr>
          <p:cNvPr id="16439" name="Line 55"/>
          <p:cNvSpPr>
            <a:spLocks noChangeShapeType="1"/>
          </p:cNvSpPr>
          <p:nvPr/>
        </p:nvSpPr>
        <p:spPr bwMode="auto">
          <a:xfrm>
            <a:off x="2971800" y="1309688"/>
            <a:ext cx="228600" cy="0"/>
          </a:xfrm>
          <a:prstGeom prst="line">
            <a:avLst/>
          </a:prstGeom>
          <a:noFill/>
          <a:ln w="9525">
            <a:solidFill>
              <a:schemeClr val="tx1"/>
            </a:solidFill>
            <a:round/>
            <a:headEnd/>
            <a:tailEnd/>
          </a:ln>
          <a:effectLst/>
        </p:spPr>
        <p:txBody>
          <a:bodyPr/>
          <a:lstStyle/>
          <a:p>
            <a:endParaRPr lang="en-US"/>
          </a:p>
        </p:txBody>
      </p:sp>
      <p:sp>
        <p:nvSpPr>
          <p:cNvPr id="16449" name="Freeform 65"/>
          <p:cNvSpPr>
            <a:spLocks/>
          </p:cNvSpPr>
          <p:nvPr/>
        </p:nvSpPr>
        <p:spPr bwMode="auto">
          <a:xfrm>
            <a:off x="127000" y="11430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6450" name="Freeform 66"/>
          <p:cNvSpPr>
            <a:spLocks/>
          </p:cNvSpPr>
          <p:nvPr/>
        </p:nvSpPr>
        <p:spPr bwMode="auto">
          <a:xfrm>
            <a:off x="152400" y="12954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6451" name="Text Box 67"/>
          <p:cNvSpPr txBox="1">
            <a:spLocks noChangeArrowheads="1"/>
          </p:cNvSpPr>
          <p:nvPr/>
        </p:nvSpPr>
        <p:spPr bwMode="auto">
          <a:xfrm>
            <a:off x="1" y="36513"/>
            <a:ext cx="9144000" cy="584775"/>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 CPM </a:t>
            </a:r>
          </a:p>
        </p:txBody>
      </p:sp>
      <p:sp>
        <p:nvSpPr>
          <p:cNvPr id="16452" name="Text Box 68"/>
          <p:cNvSpPr txBox="1">
            <a:spLocks noChangeArrowheads="1"/>
          </p:cNvSpPr>
          <p:nvPr/>
        </p:nvSpPr>
        <p:spPr bwMode="auto">
          <a:xfrm>
            <a:off x="76200" y="838200"/>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6453" name="Text Box 69"/>
          <p:cNvSpPr txBox="1">
            <a:spLocks noChangeArrowheads="1"/>
          </p:cNvSpPr>
          <p:nvPr/>
        </p:nvSpPr>
        <p:spPr bwMode="auto">
          <a:xfrm>
            <a:off x="82708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6454" name="Text Box 70"/>
          <p:cNvSpPr txBox="1">
            <a:spLocks noChangeArrowheads="1"/>
          </p:cNvSpPr>
          <p:nvPr/>
        </p:nvSpPr>
        <p:spPr bwMode="auto">
          <a:xfrm>
            <a:off x="1116013"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0</a:t>
            </a:r>
          </a:p>
        </p:txBody>
      </p:sp>
      <p:sp>
        <p:nvSpPr>
          <p:cNvPr id="16455" name="Text Box 71"/>
          <p:cNvSpPr txBox="1">
            <a:spLocks noChangeArrowheads="1"/>
          </p:cNvSpPr>
          <p:nvPr/>
        </p:nvSpPr>
        <p:spPr bwMode="auto">
          <a:xfrm>
            <a:off x="1871663"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6</a:t>
            </a:r>
          </a:p>
        </p:txBody>
      </p:sp>
      <p:sp>
        <p:nvSpPr>
          <p:cNvPr id="16456" name="Text Box 72"/>
          <p:cNvSpPr txBox="1">
            <a:spLocks noChangeArrowheads="1"/>
          </p:cNvSpPr>
          <p:nvPr/>
        </p:nvSpPr>
        <p:spPr bwMode="auto">
          <a:xfrm>
            <a:off x="223678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6</a:t>
            </a:r>
          </a:p>
        </p:txBody>
      </p:sp>
      <p:sp>
        <p:nvSpPr>
          <p:cNvPr id="16457" name="Text Box 73"/>
          <p:cNvSpPr txBox="1">
            <a:spLocks noChangeArrowheads="1"/>
          </p:cNvSpPr>
          <p:nvPr/>
        </p:nvSpPr>
        <p:spPr bwMode="auto">
          <a:xfrm>
            <a:off x="2916238" y="836613"/>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6458" name="Text Box 74"/>
          <p:cNvSpPr txBox="1">
            <a:spLocks noChangeArrowheads="1"/>
          </p:cNvSpPr>
          <p:nvPr/>
        </p:nvSpPr>
        <p:spPr bwMode="auto">
          <a:xfrm>
            <a:off x="581025" y="2528888"/>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6459" name="Text Box 75"/>
          <p:cNvSpPr txBox="1">
            <a:spLocks noChangeArrowheads="1"/>
          </p:cNvSpPr>
          <p:nvPr/>
        </p:nvSpPr>
        <p:spPr bwMode="auto">
          <a:xfrm>
            <a:off x="581025"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8</a:t>
            </a:r>
          </a:p>
        </p:txBody>
      </p:sp>
      <p:sp>
        <p:nvSpPr>
          <p:cNvPr id="16460" name="Text Box 76"/>
          <p:cNvSpPr txBox="1">
            <a:spLocks noChangeArrowheads="1"/>
          </p:cNvSpPr>
          <p:nvPr/>
        </p:nvSpPr>
        <p:spPr bwMode="auto">
          <a:xfrm>
            <a:off x="1258888" y="2547938"/>
            <a:ext cx="381000" cy="304800"/>
          </a:xfrm>
          <a:prstGeom prst="rect">
            <a:avLst/>
          </a:prstGeom>
          <a:noFill/>
          <a:ln w="9525">
            <a:noFill/>
            <a:miter lim="800000"/>
            <a:headEnd/>
            <a:tailEnd/>
          </a:ln>
          <a:effectLst/>
        </p:spPr>
        <p:txBody>
          <a:bodyPr wrap="none">
            <a:spAutoFit/>
          </a:bodyPr>
          <a:lstStyle/>
          <a:p>
            <a:r>
              <a:rPr lang="en-US" sz="1400">
                <a:solidFill>
                  <a:srgbClr val="E72F21"/>
                </a:solidFill>
              </a:rPr>
              <a:t>10</a:t>
            </a:r>
          </a:p>
        </p:txBody>
      </p:sp>
      <p:sp>
        <p:nvSpPr>
          <p:cNvPr id="16461" name="Text Box 77"/>
          <p:cNvSpPr txBox="1">
            <a:spLocks noChangeArrowheads="1"/>
          </p:cNvSpPr>
          <p:nvPr/>
        </p:nvSpPr>
        <p:spPr bwMode="auto">
          <a:xfrm>
            <a:off x="1228725"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9</a:t>
            </a:r>
          </a:p>
        </p:txBody>
      </p:sp>
      <p:sp>
        <p:nvSpPr>
          <p:cNvPr id="16462" name="Text Box 78"/>
          <p:cNvSpPr txBox="1">
            <a:spLocks noChangeArrowheads="1"/>
          </p:cNvSpPr>
          <p:nvPr/>
        </p:nvSpPr>
        <p:spPr bwMode="auto">
          <a:xfrm>
            <a:off x="1408113" y="4024313"/>
            <a:ext cx="282575" cy="304800"/>
          </a:xfrm>
          <a:prstGeom prst="rect">
            <a:avLst/>
          </a:prstGeom>
          <a:noFill/>
          <a:ln w="9525">
            <a:noFill/>
            <a:miter lim="800000"/>
            <a:headEnd/>
            <a:tailEnd/>
          </a:ln>
          <a:effectLst/>
        </p:spPr>
        <p:txBody>
          <a:bodyPr wrap="none">
            <a:spAutoFit/>
          </a:bodyPr>
          <a:lstStyle/>
          <a:p>
            <a:r>
              <a:rPr lang="en-US" sz="1400">
                <a:solidFill>
                  <a:srgbClr val="E72F21"/>
                </a:solidFill>
              </a:rPr>
              <a:t>9</a:t>
            </a:r>
          </a:p>
        </p:txBody>
      </p:sp>
      <p:sp>
        <p:nvSpPr>
          <p:cNvPr id="16463" name="Text Box 79"/>
          <p:cNvSpPr txBox="1">
            <a:spLocks noChangeArrowheads="1"/>
          </p:cNvSpPr>
          <p:nvPr/>
        </p:nvSpPr>
        <p:spPr bwMode="auto">
          <a:xfrm>
            <a:off x="3059113" y="2528888"/>
            <a:ext cx="381000" cy="304800"/>
          </a:xfrm>
          <a:prstGeom prst="rect">
            <a:avLst/>
          </a:prstGeom>
          <a:noFill/>
          <a:ln w="9525">
            <a:noFill/>
            <a:miter lim="800000"/>
            <a:headEnd/>
            <a:tailEnd/>
          </a:ln>
          <a:effectLst/>
        </p:spPr>
        <p:txBody>
          <a:bodyPr wrap="none">
            <a:spAutoFit/>
          </a:bodyPr>
          <a:lstStyle/>
          <a:p>
            <a:r>
              <a:rPr lang="en-US" sz="1400">
                <a:solidFill>
                  <a:srgbClr val="E72F21"/>
                </a:solidFill>
              </a:rPr>
              <a:t>10</a:t>
            </a:r>
          </a:p>
        </p:txBody>
      </p:sp>
      <p:sp>
        <p:nvSpPr>
          <p:cNvPr id="16464" name="Text Box 80"/>
          <p:cNvSpPr txBox="1">
            <a:spLocks noChangeArrowheads="1"/>
          </p:cNvSpPr>
          <p:nvPr/>
        </p:nvSpPr>
        <p:spPr bwMode="auto">
          <a:xfrm>
            <a:off x="2030413" y="4024313"/>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465" name="Text Box 81"/>
          <p:cNvSpPr txBox="1">
            <a:spLocks noChangeArrowheads="1"/>
          </p:cNvSpPr>
          <p:nvPr/>
        </p:nvSpPr>
        <p:spPr bwMode="auto">
          <a:xfrm>
            <a:off x="2232025" y="4024313"/>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466" name="Text Box 82"/>
          <p:cNvSpPr txBox="1">
            <a:spLocks noChangeArrowheads="1"/>
          </p:cNvSpPr>
          <p:nvPr/>
        </p:nvSpPr>
        <p:spPr bwMode="auto">
          <a:xfrm>
            <a:off x="2592388" y="3897313"/>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467" name="Text Box 83"/>
          <p:cNvSpPr txBox="1">
            <a:spLocks noChangeArrowheads="1"/>
          </p:cNvSpPr>
          <p:nvPr/>
        </p:nvSpPr>
        <p:spPr bwMode="auto">
          <a:xfrm rot="10800000" flipV="1">
            <a:off x="3024188" y="4005263"/>
            <a:ext cx="381000" cy="304800"/>
          </a:xfrm>
          <a:prstGeom prst="rect">
            <a:avLst/>
          </a:prstGeom>
          <a:noFill/>
          <a:ln w="9525">
            <a:noFill/>
            <a:miter lim="800000"/>
            <a:headEnd/>
            <a:tailEnd/>
          </a:ln>
          <a:effectLst/>
        </p:spPr>
        <p:txBody>
          <a:bodyPr>
            <a:spAutoFit/>
          </a:bodyPr>
          <a:lstStyle/>
          <a:p>
            <a:r>
              <a:rPr lang="en-US" sz="1400">
                <a:solidFill>
                  <a:srgbClr val="E72F21"/>
                </a:solidFill>
              </a:rPr>
              <a:t>18</a:t>
            </a:r>
          </a:p>
        </p:txBody>
      </p:sp>
      <p:sp>
        <p:nvSpPr>
          <p:cNvPr id="16468" name="Text Box 84"/>
          <p:cNvSpPr txBox="1">
            <a:spLocks noChangeArrowheads="1"/>
          </p:cNvSpPr>
          <p:nvPr/>
        </p:nvSpPr>
        <p:spPr bwMode="auto">
          <a:xfrm>
            <a:off x="2771775" y="2852738"/>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469" name="Text Box 85"/>
          <p:cNvSpPr txBox="1">
            <a:spLocks noChangeArrowheads="1"/>
          </p:cNvSpPr>
          <p:nvPr/>
        </p:nvSpPr>
        <p:spPr bwMode="auto">
          <a:xfrm>
            <a:off x="3743325" y="4005263"/>
            <a:ext cx="381000" cy="304800"/>
          </a:xfrm>
          <a:prstGeom prst="rect">
            <a:avLst/>
          </a:prstGeom>
          <a:noFill/>
          <a:ln w="9525">
            <a:noFill/>
            <a:miter lim="800000"/>
            <a:headEnd/>
            <a:tailEnd/>
          </a:ln>
          <a:effectLst/>
        </p:spPr>
        <p:txBody>
          <a:bodyPr wrap="none">
            <a:spAutoFit/>
          </a:bodyPr>
          <a:lstStyle/>
          <a:p>
            <a:r>
              <a:rPr lang="en-US" sz="1400">
                <a:solidFill>
                  <a:srgbClr val="E72F21"/>
                </a:solidFill>
              </a:rPr>
              <a:t>23</a:t>
            </a:r>
          </a:p>
        </p:txBody>
      </p:sp>
      <p:sp>
        <p:nvSpPr>
          <p:cNvPr id="16472" name="Text Box 88"/>
          <p:cNvSpPr txBox="1">
            <a:spLocks noChangeArrowheads="1"/>
          </p:cNvSpPr>
          <p:nvPr/>
        </p:nvSpPr>
        <p:spPr bwMode="auto">
          <a:xfrm>
            <a:off x="3816350" y="2457450"/>
            <a:ext cx="381000" cy="304800"/>
          </a:xfrm>
          <a:prstGeom prst="rect">
            <a:avLst/>
          </a:prstGeom>
          <a:noFill/>
          <a:ln w="9525">
            <a:noFill/>
            <a:miter lim="800000"/>
            <a:headEnd/>
            <a:tailEnd/>
          </a:ln>
          <a:effectLst/>
        </p:spPr>
        <p:txBody>
          <a:bodyPr>
            <a:spAutoFit/>
          </a:bodyPr>
          <a:lstStyle/>
          <a:p>
            <a:r>
              <a:rPr lang="en-US" sz="1400">
                <a:solidFill>
                  <a:srgbClr val="E72F21"/>
                </a:solidFill>
              </a:rPr>
              <a:t>19</a:t>
            </a:r>
          </a:p>
        </p:txBody>
      </p:sp>
      <p:sp>
        <p:nvSpPr>
          <p:cNvPr id="16474" name="Text Box 90"/>
          <p:cNvSpPr txBox="1">
            <a:spLocks noChangeArrowheads="1"/>
          </p:cNvSpPr>
          <p:nvPr/>
        </p:nvSpPr>
        <p:spPr bwMode="auto">
          <a:xfrm>
            <a:off x="4608513"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6475" name="Text Box 91"/>
          <p:cNvSpPr txBox="1">
            <a:spLocks noChangeArrowheads="1"/>
          </p:cNvSpPr>
          <p:nvPr/>
        </p:nvSpPr>
        <p:spPr bwMode="auto">
          <a:xfrm>
            <a:off x="4859338"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6476" name="Text Box 92"/>
          <p:cNvSpPr txBox="1">
            <a:spLocks noChangeArrowheads="1"/>
          </p:cNvSpPr>
          <p:nvPr/>
        </p:nvSpPr>
        <p:spPr bwMode="auto">
          <a:xfrm>
            <a:off x="5486400"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6477" name="Text Box 93"/>
          <p:cNvSpPr txBox="1">
            <a:spLocks noChangeArrowheads="1"/>
          </p:cNvSpPr>
          <p:nvPr/>
        </p:nvSpPr>
        <p:spPr bwMode="auto">
          <a:xfrm>
            <a:off x="5703888" y="2420938"/>
            <a:ext cx="381000" cy="304800"/>
          </a:xfrm>
          <a:prstGeom prst="rect">
            <a:avLst/>
          </a:prstGeom>
          <a:noFill/>
          <a:ln w="9525">
            <a:noFill/>
            <a:miter lim="800000"/>
            <a:headEnd/>
            <a:tailEnd/>
          </a:ln>
          <a:effectLst/>
        </p:spPr>
        <p:txBody>
          <a:bodyPr>
            <a:spAutoFit/>
          </a:bodyPr>
          <a:lstStyle/>
          <a:p>
            <a:r>
              <a:rPr lang="en-US" sz="1400">
                <a:solidFill>
                  <a:srgbClr val="E72F21"/>
                </a:solidFill>
              </a:rPr>
              <a:t>28</a:t>
            </a:r>
          </a:p>
        </p:txBody>
      </p:sp>
      <p:sp>
        <p:nvSpPr>
          <p:cNvPr id="16478" name="Text Box 94"/>
          <p:cNvSpPr txBox="1">
            <a:spLocks noChangeArrowheads="1"/>
          </p:cNvSpPr>
          <p:nvPr/>
        </p:nvSpPr>
        <p:spPr bwMode="auto">
          <a:xfrm>
            <a:off x="6335713" y="2457450"/>
            <a:ext cx="381000" cy="304800"/>
          </a:xfrm>
          <a:prstGeom prst="rect">
            <a:avLst/>
          </a:prstGeom>
          <a:noFill/>
          <a:ln w="9525">
            <a:noFill/>
            <a:miter lim="800000"/>
            <a:headEnd/>
            <a:tailEnd/>
          </a:ln>
          <a:effectLst/>
        </p:spPr>
        <p:txBody>
          <a:bodyPr>
            <a:spAutoFit/>
          </a:bodyPr>
          <a:lstStyle/>
          <a:p>
            <a:r>
              <a:rPr lang="en-US" sz="1400">
                <a:solidFill>
                  <a:srgbClr val="E72F21"/>
                </a:solidFill>
              </a:rPr>
              <a:t>33</a:t>
            </a:r>
          </a:p>
        </p:txBody>
      </p:sp>
      <p:sp>
        <p:nvSpPr>
          <p:cNvPr id="16479" name="Text Box 95"/>
          <p:cNvSpPr txBox="1">
            <a:spLocks noChangeArrowheads="1"/>
          </p:cNvSpPr>
          <p:nvPr/>
        </p:nvSpPr>
        <p:spPr bwMode="auto">
          <a:xfrm>
            <a:off x="6604000" y="2420938"/>
            <a:ext cx="381000" cy="304800"/>
          </a:xfrm>
          <a:prstGeom prst="rect">
            <a:avLst/>
          </a:prstGeom>
          <a:noFill/>
          <a:ln w="9525">
            <a:noFill/>
            <a:miter lim="800000"/>
            <a:headEnd/>
            <a:tailEnd/>
          </a:ln>
          <a:effectLst/>
        </p:spPr>
        <p:txBody>
          <a:bodyPr>
            <a:spAutoFit/>
          </a:bodyPr>
          <a:lstStyle/>
          <a:p>
            <a:r>
              <a:rPr lang="en-US" sz="1400">
                <a:solidFill>
                  <a:srgbClr val="E72F21"/>
                </a:solidFill>
              </a:rPr>
              <a:t>33</a:t>
            </a:r>
          </a:p>
        </p:txBody>
      </p:sp>
      <p:sp>
        <p:nvSpPr>
          <p:cNvPr id="16480" name="Text Box 96"/>
          <p:cNvSpPr txBox="1">
            <a:spLocks noChangeArrowheads="1"/>
          </p:cNvSpPr>
          <p:nvPr/>
        </p:nvSpPr>
        <p:spPr bwMode="auto">
          <a:xfrm>
            <a:off x="7178675" y="245745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6484" name="Text Box 100"/>
          <p:cNvSpPr txBox="1">
            <a:spLocks noChangeArrowheads="1"/>
          </p:cNvSpPr>
          <p:nvPr/>
        </p:nvSpPr>
        <p:spPr bwMode="auto">
          <a:xfrm>
            <a:off x="8316913" y="3141663"/>
            <a:ext cx="381000" cy="304800"/>
          </a:xfrm>
          <a:prstGeom prst="rect">
            <a:avLst/>
          </a:prstGeom>
          <a:noFill/>
          <a:ln w="9525">
            <a:noFill/>
            <a:miter lim="800000"/>
            <a:headEnd/>
            <a:tailEnd/>
          </a:ln>
          <a:effectLst/>
        </p:spPr>
        <p:txBody>
          <a:bodyPr>
            <a:spAutoFit/>
          </a:bodyPr>
          <a:lstStyle/>
          <a:p>
            <a:r>
              <a:rPr lang="en-US" sz="1400">
                <a:solidFill>
                  <a:schemeClr val="accent2"/>
                </a:solidFill>
              </a:rPr>
              <a:t>36</a:t>
            </a:r>
          </a:p>
        </p:txBody>
      </p:sp>
      <p:sp>
        <p:nvSpPr>
          <p:cNvPr id="16485" name="Text Box 101"/>
          <p:cNvSpPr txBox="1">
            <a:spLocks noChangeArrowheads="1"/>
          </p:cNvSpPr>
          <p:nvPr/>
        </p:nvSpPr>
        <p:spPr bwMode="auto">
          <a:xfrm>
            <a:off x="7646988" y="3160713"/>
            <a:ext cx="381000" cy="304800"/>
          </a:xfrm>
          <a:prstGeom prst="rect">
            <a:avLst/>
          </a:prstGeom>
          <a:noFill/>
          <a:ln w="9525">
            <a:noFill/>
            <a:miter lim="800000"/>
            <a:headEnd/>
            <a:tailEnd/>
          </a:ln>
          <a:effectLst/>
        </p:spPr>
        <p:txBody>
          <a:bodyPr>
            <a:spAutoFit/>
          </a:bodyPr>
          <a:lstStyle/>
          <a:p>
            <a:r>
              <a:rPr lang="en-US" sz="1400">
                <a:solidFill>
                  <a:schemeClr val="accent2"/>
                </a:solidFill>
              </a:rPr>
              <a:t>35</a:t>
            </a:r>
          </a:p>
        </p:txBody>
      </p:sp>
      <p:sp>
        <p:nvSpPr>
          <p:cNvPr id="16486" name="Text Box 102"/>
          <p:cNvSpPr txBox="1">
            <a:spLocks noChangeArrowheads="1"/>
          </p:cNvSpPr>
          <p:nvPr/>
        </p:nvSpPr>
        <p:spPr bwMode="auto">
          <a:xfrm>
            <a:off x="7178675" y="2979738"/>
            <a:ext cx="381000" cy="304800"/>
          </a:xfrm>
          <a:prstGeom prst="rect">
            <a:avLst/>
          </a:prstGeom>
          <a:noFill/>
          <a:ln w="9525">
            <a:noFill/>
            <a:miter lim="800000"/>
            <a:headEnd/>
            <a:tailEnd/>
          </a:ln>
          <a:effectLst/>
        </p:spPr>
        <p:txBody>
          <a:bodyPr>
            <a:spAutoFit/>
          </a:bodyPr>
          <a:lstStyle/>
          <a:p>
            <a:r>
              <a:rPr lang="en-US" sz="1400">
                <a:solidFill>
                  <a:schemeClr val="accent2"/>
                </a:solidFill>
              </a:rPr>
              <a:t>35</a:t>
            </a:r>
          </a:p>
        </p:txBody>
      </p:sp>
      <p:sp>
        <p:nvSpPr>
          <p:cNvPr id="16488" name="Text Box 104"/>
          <p:cNvSpPr txBox="1">
            <a:spLocks noChangeArrowheads="1"/>
          </p:cNvSpPr>
          <p:nvPr/>
        </p:nvSpPr>
        <p:spPr bwMode="auto">
          <a:xfrm>
            <a:off x="6551613" y="3068638"/>
            <a:ext cx="381000" cy="304800"/>
          </a:xfrm>
          <a:prstGeom prst="rect">
            <a:avLst/>
          </a:prstGeom>
          <a:noFill/>
          <a:ln w="9525">
            <a:noFill/>
            <a:miter lim="800000"/>
            <a:headEnd/>
            <a:tailEnd/>
          </a:ln>
          <a:effectLst/>
        </p:spPr>
        <p:txBody>
          <a:bodyPr>
            <a:spAutoFit/>
          </a:bodyPr>
          <a:lstStyle/>
          <a:p>
            <a:r>
              <a:rPr lang="en-US" sz="1400">
                <a:solidFill>
                  <a:schemeClr val="accent2"/>
                </a:solidFill>
              </a:rPr>
              <a:t>33</a:t>
            </a:r>
          </a:p>
        </p:txBody>
      </p:sp>
      <p:sp>
        <p:nvSpPr>
          <p:cNvPr id="16489" name="Text Box 105"/>
          <p:cNvSpPr txBox="1">
            <a:spLocks noChangeArrowheads="1"/>
          </p:cNvSpPr>
          <p:nvPr/>
        </p:nvSpPr>
        <p:spPr bwMode="auto">
          <a:xfrm>
            <a:off x="6264275" y="3068638"/>
            <a:ext cx="381000" cy="304800"/>
          </a:xfrm>
          <a:prstGeom prst="rect">
            <a:avLst/>
          </a:prstGeom>
          <a:noFill/>
          <a:ln w="9525">
            <a:noFill/>
            <a:miter lim="800000"/>
            <a:headEnd/>
            <a:tailEnd/>
          </a:ln>
          <a:effectLst/>
        </p:spPr>
        <p:txBody>
          <a:bodyPr>
            <a:spAutoFit/>
          </a:bodyPr>
          <a:lstStyle/>
          <a:p>
            <a:r>
              <a:rPr lang="en-US" sz="1400">
                <a:solidFill>
                  <a:schemeClr val="accent2"/>
                </a:solidFill>
              </a:rPr>
              <a:t>33</a:t>
            </a:r>
          </a:p>
        </p:txBody>
      </p:sp>
      <p:sp>
        <p:nvSpPr>
          <p:cNvPr id="16490" name="Text Box 106"/>
          <p:cNvSpPr txBox="1">
            <a:spLocks noChangeArrowheads="1"/>
          </p:cNvSpPr>
          <p:nvPr/>
        </p:nvSpPr>
        <p:spPr bwMode="auto">
          <a:xfrm>
            <a:off x="5616575" y="3087688"/>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491" name="Text Box 107"/>
          <p:cNvSpPr txBox="1">
            <a:spLocks noChangeArrowheads="1"/>
          </p:cNvSpPr>
          <p:nvPr/>
        </p:nvSpPr>
        <p:spPr bwMode="auto">
          <a:xfrm>
            <a:off x="5364163"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492" name="Text Box 108"/>
          <p:cNvSpPr txBox="1">
            <a:spLocks noChangeArrowheads="1"/>
          </p:cNvSpPr>
          <p:nvPr/>
        </p:nvSpPr>
        <p:spPr bwMode="auto">
          <a:xfrm>
            <a:off x="4895850"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493" name="Text Box 109"/>
          <p:cNvSpPr txBox="1">
            <a:spLocks noChangeArrowheads="1"/>
          </p:cNvSpPr>
          <p:nvPr/>
        </p:nvSpPr>
        <p:spPr bwMode="auto">
          <a:xfrm>
            <a:off x="4608513" y="3087688"/>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494" name="Text Box 110"/>
          <p:cNvSpPr txBox="1">
            <a:spLocks noChangeArrowheads="1"/>
          </p:cNvSpPr>
          <p:nvPr/>
        </p:nvSpPr>
        <p:spPr bwMode="auto">
          <a:xfrm>
            <a:off x="3959225"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19</a:t>
            </a:r>
          </a:p>
        </p:txBody>
      </p:sp>
      <p:sp>
        <p:nvSpPr>
          <p:cNvPr id="16495" name="Text Box 111"/>
          <p:cNvSpPr txBox="1">
            <a:spLocks noChangeArrowheads="1"/>
          </p:cNvSpPr>
          <p:nvPr/>
        </p:nvSpPr>
        <p:spPr bwMode="auto">
          <a:xfrm>
            <a:off x="3708400" y="3068638"/>
            <a:ext cx="381000" cy="304800"/>
          </a:xfrm>
          <a:prstGeom prst="rect">
            <a:avLst/>
          </a:prstGeom>
          <a:noFill/>
          <a:ln w="9525">
            <a:noFill/>
            <a:miter lim="800000"/>
            <a:headEnd/>
            <a:tailEnd/>
          </a:ln>
          <a:effectLst/>
        </p:spPr>
        <p:txBody>
          <a:bodyPr>
            <a:spAutoFit/>
          </a:bodyPr>
          <a:lstStyle/>
          <a:p>
            <a:r>
              <a:rPr lang="en-US" sz="1400">
                <a:solidFill>
                  <a:schemeClr val="accent2"/>
                </a:solidFill>
              </a:rPr>
              <a:t>19</a:t>
            </a:r>
          </a:p>
        </p:txBody>
      </p:sp>
      <p:sp>
        <p:nvSpPr>
          <p:cNvPr id="16496" name="Text Box 112"/>
          <p:cNvSpPr txBox="1">
            <a:spLocks noChangeArrowheads="1"/>
          </p:cNvSpPr>
          <p:nvPr/>
        </p:nvSpPr>
        <p:spPr bwMode="auto">
          <a:xfrm>
            <a:off x="3132138"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498" name="Text Box 114"/>
          <p:cNvSpPr txBox="1">
            <a:spLocks noChangeArrowheads="1"/>
          </p:cNvSpPr>
          <p:nvPr/>
        </p:nvSpPr>
        <p:spPr bwMode="auto">
          <a:xfrm>
            <a:off x="3708400" y="4581525"/>
            <a:ext cx="381000" cy="304800"/>
          </a:xfrm>
          <a:prstGeom prst="rect">
            <a:avLst/>
          </a:prstGeom>
          <a:noFill/>
          <a:ln w="9525">
            <a:noFill/>
            <a:miter lim="800000"/>
            <a:headEnd/>
            <a:tailEnd/>
          </a:ln>
          <a:effectLst/>
        </p:spPr>
        <p:txBody>
          <a:bodyPr>
            <a:spAutoFit/>
          </a:bodyPr>
          <a:lstStyle/>
          <a:p>
            <a:r>
              <a:rPr lang="en-US" sz="1400">
                <a:solidFill>
                  <a:schemeClr val="accent2"/>
                </a:solidFill>
              </a:rPr>
              <a:t>33</a:t>
            </a:r>
          </a:p>
        </p:txBody>
      </p:sp>
      <p:sp>
        <p:nvSpPr>
          <p:cNvPr id="16499" name="Text Box 115"/>
          <p:cNvSpPr txBox="1">
            <a:spLocks noChangeArrowheads="1"/>
          </p:cNvSpPr>
          <p:nvPr/>
        </p:nvSpPr>
        <p:spPr bwMode="auto">
          <a:xfrm>
            <a:off x="2951163" y="4581525"/>
            <a:ext cx="381000" cy="304800"/>
          </a:xfrm>
          <a:prstGeom prst="rect">
            <a:avLst/>
          </a:prstGeom>
          <a:noFill/>
          <a:ln w="9525">
            <a:noFill/>
            <a:miter lim="800000"/>
            <a:headEnd/>
            <a:tailEnd/>
          </a:ln>
          <a:effectLst/>
        </p:spPr>
        <p:txBody>
          <a:bodyPr>
            <a:spAutoFit/>
          </a:bodyPr>
          <a:lstStyle/>
          <a:p>
            <a:r>
              <a:rPr lang="en-US" sz="1400">
                <a:solidFill>
                  <a:schemeClr val="accent2"/>
                </a:solidFill>
              </a:rPr>
              <a:t>28</a:t>
            </a:r>
          </a:p>
        </p:txBody>
      </p:sp>
      <p:sp>
        <p:nvSpPr>
          <p:cNvPr id="16500" name="Text Box 116"/>
          <p:cNvSpPr txBox="1">
            <a:spLocks noChangeArrowheads="1"/>
          </p:cNvSpPr>
          <p:nvPr/>
        </p:nvSpPr>
        <p:spPr bwMode="auto">
          <a:xfrm>
            <a:off x="2808288" y="3897313"/>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501" name="Text Box 117"/>
          <p:cNvSpPr txBox="1">
            <a:spLocks noChangeArrowheads="1"/>
          </p:cNvSpPr>
          <p:nvPr/>
        </p:nvSpPr>
        <p:spPr bwMode="auto">
          <a:xfrm>
            <a:off x="2195513" y="4637088"/>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502" name="Text Box 118"/>
          <p:cNvSpPr txBox="1">
            <a:spLocks noChangeArrowheads="1"/>
          </p:cNvSpPr>
          <p:nvPr/>
        </p:nvSpPr>
        <p:spPr bwMode="auto">
          <a:xfrm>
            <a:off x="1908175" y="4616450"/>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503" name="Text Box 119"/>
          <p:cNvSpPr txBox="1">
            <a:spLocks noChangeArrowheads="1"/>
          </p:cNvSpPr>
          <p:nvPr/>
        </p:nvSpPr>
        <p:spPr bwMode="auto">
          <a:xfrm>
            <a:off x="1382713" y="4616450"/>
            <a:ext cx="381000" cy="304800"/>
          </a:xfrm>
          <a:prstGeom prst="rect">
            <a:avLst/>
          </a:prstGeom>
          <a:noFill/>
          <a:ln w="9525">
            <a:noFill/>
            <a:miter lim="800000"/>
            <a:headEnd/>
            <a:tailEnd/>
          </a:ln>
          <a:effectLst/>
        </p:spPr>
        <p:txBody>
          <a:bodyPr>
            <a:spAutoFit/>
          </a:bodyPr>
          <a:lstStyle/>
          <a:p>
            <a:r>
              <a:rPr lang="en-US" sz="1400">
                <a:solidFill>
                  <a:schemeClr val="accent2"/>
                </a:solidFill>
              </a:rPr>
              <a:t>9</a:t>
            </a:r>
          </a:p>
        </p:txBody>
      </p:sp>
      <p:sp>
        <p:nvSpPr>
          <p:cNvPr id="16504" name="Text Box 120"/>
          <p:cNvSpPr txBox="1">
            <a:spLocks noChangeArrowheads="1"/>
          </p:cNvSpPr>
          <p:nvPr/>
        </p:nvSpPr>
        <p:spPr bwMode="auto">
          <a:xfrm>
            <a:off x="1150938" y="4600575"/>
            <a:ext cx="381000" cy="304800"/>
          </a:xfrm>
          <a:prstGeom prst="rect">
            <a:avLst/>
          </a:prstGeom>
          <a:noFill/>
          <a:ln w="9525">
            <a:noFill/>
            <a:miter lim="800000"/>
            <a:headEnd/>
            <a:tailEnd/>
          </a:ln>
          <a:effectLst/>
        </p:spPr>
        <p:txBody>
          <a:bodyPr>
            <a:spAutoFit/>
          </a:bodyPr>
          <a:lstStyle/>
          <a:p>
            <a:r>
              <a:rPr lang="en-US" sz="1400">
                <a:solidFill>
                  <a:schemeClr val="accent2"/>
                </a:solidFill>
              </a:rPr>
              <a:t>9</a:t>
            </a:r>
          </a:p>
        </p:txBody>
      </p:sp>
      <p:sp>
        <p:nvSpPr>
          <p:cNvPr id="16505" name="Text Box 121"/>
          <p:cNvSpPr txBox="1">
            <a:spLocks noChangeArrowheads="1"/>
          </p:cNvSpPr>
          <p:nvPr/>
        </p:nvSpPr>
        <p:spPr bwMode="auto">
          <a:xfrm>
            <a:off x="539750" y="4545013"/>
            <a:ext cx="381000" cy="304800"/>
          </a:xfrm>
          <a:prstGeom prst="rect">
            <a:avLst/>
          </a:prstGeom>
          <a:noFill/>
          <a:ln w="9525">
            <a:noFill/>
            <a:miter lim="800000"/>
            <a:headEnd/>
            <a:tailEnd/>
          </a:ln>
          <a:effectLst/>
        </p:spPr>
        <p:txBody>
          <a:bodyPr>
            <a:spAutoFit/>
          </a:bodyPr>
          <a:lstStyle/>
          <a:p>
            <a:r>
              <a:rPr lang="en-US" sz="1400">
                <a:solidFill>
                  <a:schemeClr val="accent2"/>
                </a:solidFill>
              </a:rPr>
              <a:t>8</a:t>
            </a:r>
          </a:p>
        </p:txBody>
      </p:sp>
      <p:sp>
        <p:nvSpPr>
          <p:cNvPr id="16506" name="Text Box 122"/>
          <p:cNvSpPr txBox="1">
            <a:spLocks noChangeArrowheads="1"/>
          </p:cNvSpPr>
          <p:nvPr/>
        </p:nvSpPr>
        <p:spPr bwMode="auto">
          <a:xfrm>
            <a:off x="1258888" y="2924175"/>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sp>
        <p:nvSpPr>
          <p:cNvPr id="16507" name="Text Box 123"/>
          <p:cNvSpPr txBox="1">
            <a:spLocks noChangeArrowheads="1"/>
          </p:cNvSpPr>
          <p:nvPr/>
        </p:nvSpPr>
        <p:spPr bwMode="auto">
          <a:xfrm>
            <a:off x="611188" y="3105150"/>
            <a:ext cx="381000" cy="304800"/>
          </a:xfrm>
          <a:prstGeom prst="rect">
            <a:avLst/>
          </a:prstGeom>
          <a:noFill/>
          <a:ln w="9525">
            <a:noFill/>
            <a:miter lim="800000"/>
            <a:headEnd/>
            <a:tailEnd/>
          </a:ln>
          <a:effectLst/>
        </p:spPr>
        <p:txBody>
          <a:bodyPr>
            <a:spAutoFit/>
          </a:bodyPr>
          <a:lstStyle/>
          <a:p>
            <a:r>
              <a:rPr lang="en-US" sz="1400">
                <a:solidFill>
                  <a:schemeClr val="accent2"/>
                </a:solidFill>
              </a:rPr>
              <a:t>16</a:t>
            </a:r>
          </a:p>
        </p:txBody>
      </p:sp>
      <p:sp>
        <p:nvSpPr>
          <p:cNvPr id="16508" name="Text Box 124"/>
          <p:cNvSpPr txBox="1">
            <a:spLocks noChangeArrowheads="1"/>
          </p:cNvSpPr>
          <p:nvPr/>
        </p:nvSpPr>
        <p:spPr bwMode="auto">
          <a:xfrm>
            <a:off x="2916238" y="1376363"/>
            <a:ext cx="381000" cy="304800"/>
          </a:xfrm>
          <a:prstGeom prst="rect">
            <a:avLst/>
          </a:prstGeom>
          <a:noFill/>
          <a:ln w="9525">
            <a:noFill/>
            <a:miter lim="800000"/>
            <a:headEnd/>
            <a:tailEnd/>
          </a:ln>
          <a:effectLst/>
        </p:spPr>
        <p:txBody>
          <a:bodyPr>
            <a:spAutoFit/>
          </a:bodyPr>
          <a:lstStyle/>
          <a:p>
            <a:r>
              <a:rPr lang="en-US" sz="1400">
                <a:solidFill>
                  <a:schemeClr val="accent2"/>
                </a:solidFill>
              </a:rPr>
              <a:t>8</a:t>
            </a:r>
          </a:p>
        </p:txBody>
      </p:sp>
      <p:sp>
        <p:nvSpPr>
          <p:cNvPr id="16509" name="Text Box 125"/>
          <p:cNvSpPr txBox="1">
            <a:spLocks noChangeArrowheads="1"/>
          </p:cNvSpPr>
          <p:nvPr/>
        </p:nvSpPr>
        <p:spPr bwMode="auto">
          <a:xfrm>
            <a:off x="2268538" y="1412875"/>
            <a:ext cx="381000" cy="304800"/>
          </a:xfrm>
          <a:prstGeom prst="rect">
            <a:avLst/>
          </a:prstGeom>
          <a:noFill/>
          <a:ln w="9525">
            <a:noFill/>
            <a:miter lim="800000"/>
            <a:headEnd/>
            <a:tailEnd/>
          </a:ln>
          <a:effectLst/>
        </p:spPr>
        <p:txBody>
          <a:bodyPr>
            <a:spAutoFit/>
          </a:bodyPr>
          <a:lstStyle/>
          <a:p>
            <a:r>
              <a:rPr lang="en-US" sz="1400">
                <a:solidFill>
                  <a:schemeClr val="accent2"/>
                </a:solidFill>
              </a:rPr>
              <a:t>6</a:t>
            </a:r>
          </a:p>
        </p:txBody>
      </p:sp>
      <p:sp>
        <p:nvSpPr>
          <p:cNvPr id="16510" name="Text Box 126"/>
          <p:cNvSpPr txBox="1">
            <a:spLocks noChangeArrowheads="1"/>
          </p:cNvSpPr>
          <p:nvPr/>
        </p:nvSpPr>
        <p:spPr bwMode="auto">
          <a:xfrm>
            <a:off x="1800225" y="1449388"/>
            <a:ext cx="381000" cy="304800"/>
          </a:xfrm>
          <a:prstGeom prst="rect">
            <a:avLst/>
          </a:prstGeom>
          <a:noFill/>
          <a:ln w="9525">
            <a:noFill/>
            <a:miter lim="800000"/>
            <a:headEnd/>
            <a:tailEnd/>
          </a:ln>
          <a:effectLst/>
        </p:spPr>
        <p:txBody>
          <a:bodyPr>
            <a:spAutoFit/>
          </a:bodyPr>
          <a:lstStyle/>
          <a:p>
            <a:r>
              <a:rPr lang="en-US" sz="1400">
                <a:solidFill>
                  <a:schemeClr val="accent2"/>
                </a:solidFill>
              </a:rPr>
              <a:t>6</a:t>
            </a:r>
          </a:p>
        </p:txBody>
      </p:sp>
      <p:sp>
        <p:nvSpPr>
          <p:cNvPr id="16511" name="Text Box 127"/>
          <p:cNvSpPr txBox="1">
            <a:spLocks noChangeArrowheads="1"/>
          </p:cNvSpPr>
          <p:nvPr/>
        </p:nvSpPr>
        <p:spPr bwMode="auto">
          <a:xfrm>
            <a:off x="1187450" y="1449388"/>
            <a:ext cx="381000" cy="304800"/>
          </a:xfrm>
          <a:prstGeom prst="rect">
            <a:avLst/>
          </a:prstGeom>
          <a:noFill/>
          <a:ln w="9525">
            <a:noFill/>
            <a:miter lim="800000"/>
            <a:headEnd/>
            <a:tailEnd/>
          </a:ln>
          <a:effectLst/>
        </p:spPr>
        <p:txBody>
          <a:bodyPr>
            <a:spAutoFit/>
          </a:bodyPr>
          <a:lstStyle/>
          <a:p>
            <a:r>
              <a:rPr lang="en-US" sz="1400">
                <a:solidFill>
                  <a:schemeClr val="accent2"/>
                </a:solidFill>
              </a:rPr>
              <a:t>0</a:t>
            </a:r>
          </a:p>
        </p:txBody>
      </p:sp>
      <p:sp>
        <p:nvSpPr>
          <p:cNvPr id="16512" name="Text Box 128"/>
          <p:cNvSpPr txBox="1">
            <a:spLocks noChangeArrowheads="1"/>
          </p:cNvSpPr>
          <p:nvPr/>
        </p:nvSpPr>
        <p:spPr bwMode="auto">
          <a:xfrm>
            <a:off x="792163" y="1341438"/>
            <a:ext cx="381000" cy="304800"/>
          </a:xfrm>
          <a:prstGeom prst="rect">
            <a:avLst/>
          </a:prstGeom>
          <a:noFill/>
          <a:ln w="9525">
            <a:noFill/>
            <a:miter lim="800000"/>
            <a:headEnd/>
            <a:tailEnd/>
          </a:ln>
          <a:effectLst/>
        </p:spPr>
        <p:txBody>
          <a:bodyPr>
            <a:spAutoFit/>
          </a:bodyPr>
          <a:lstStyle/>
          <a:p>
            <a:r>
              <a:rPr lang="en-US" sz="1400">
                <a:solidFill>
                  <a:schemeClr val="accent2"/>
                </a:solidFill>
              </a:rPr>
              <a:t>0</a:t>
            </a:r>
          </a:p>
        </p:txBody>
      </p:sp>
      <p:sp>
        <p:nvSpPr>
          <p:cNvPr id="16513" name="Text Box 129"/>
          <p:cNvSpPr txBox="1">
            <a:spLocks noChangeArrowheads="1"/>
          </p:cNvSpPr>
          <p:nvPr/>
        </p:nvSpPr>
        <p:spPr bwMode="auto">
          <a:xfrm>
            <a:off x="107950" y="1376363"/>
            <a:ext cx="381000" cy="304800"/>
          </a:xfrm>
          <a:prstGeom prst="rect">
            <a:avLst/>
          </a:prstGeom>
          <a:noFill/>
          <a:ln w="9525">
            <a:noFill/>
            <a:miter lim="800000"/>
            <a:headEnd/>
            <a:tailEnd/>
          </a:ln>
          <a:effectLst/>
        </p:spPr>
        <p:txBody>
          <a:bodyPr>
            <a:spAutoFit/>
          </a:bodyPr>
          <a:lstStyle/>
          <a:p>
            <a:r>
              <a:rPr lang="en-US" sz="1400">
                <a:solidFill>
                  <a:schemeClr val="accent2"/>
                </a:solidFill>
              </a:rPr>
              <a:t>0</a:t>
            </a:r>
          </a:p>
        </p:txBody>
      </p:sp>
      <p:sp>
        <p:nvSpPr>
          <p:cNvPr id="16515" name="Text Box 131"/>
          <p:cNvSpPr txBox="1">
            <a:spLocks noChangeArrowheads="1"/>
          </p:cNvSpPr>
          <p:nvPr/>
        </p:nvSpPr>
        <p:spPr bwMode="auto">
          <a:xfrm>
            <a:off x="3240088" y="2384425"/>
            <a:ext cx="381000" cy="304800"/>
          </a:xfrm>
          <a:prstGeom prst="rect">
            <a:avLst/>
          </a:prstGeom>
          <a:noFill/>
          <a:ln w="9525">
            <a:noFill/>
            <a:miter lim="800000"/>
            <a:headEnd/>
            <a:tailEnd/>
          </a:ln>
          <a:effectLst/>
        </p:spPr>
        <p:txBody>
          <a:bodyPr wrap="none">
            <a:spAutoFit/>
          </a:bodyPr>
          <a:lstStyle/>
          <a:p>
            <a:r>
              <a:rPr lang="en-US" sz="1400">
                <a:solidFill>
                  <a:srgbClr val="E72F21"/>
                </a:solidFill>
              </a:rPr>
              <a:t>18</a:t>
            </a:r>
          </a:p>
        </p:txBody>
      </p:sp>
      <p:sp>
        <p:nvSpPr>
          <p:cNvPr id="16516" name="Text Box 132"/>
          <p:cNvSpPr txBox="1">
            <a:spLocks noChangeArrowheads="1"/>
          </p:cNvSpPr>
          <p:nvPr/>
        </p:nvSpPr>
        <p:spPr bwMode="auto">
          <a:xfrm>
            <a:off x="2735263" y="4616450"/>
            <a:ext cx="381000" cy="304800"/>
          </a:xfrm>
          <a:prstGeom prst="rect">
            <a:avLst/>
          </a:prstGeom>
          <a:noFill/>
          <a:ln w="9525">
            <a:noFill/>
            <a:miter lim="800000"/>
            <a:headEnd/>
            <a:tailEnd/>
          </a:ln>
          <a:effectLst/>
        </p:spPr>
        <p:txBody>
          <a:bodyPr>
            <a:spAutoFit/>
          </a:bodyPr>
          <a:lstStyle/>
          <a:p>
            <a:r>
              <a:rPr lang="en-US" sz="1400">
                <a:solidFill>
                  <a:schemeClr val="accent2"/>
                </a:solidFill>
              </a:rPr>
              <a:t>18</a:t>
            </a:r>
          </a:p>
        </p:txBody>
      </p:sp>
      <p:grpSp>
        <p:nvGrpSpPr>
          <p:cNvPr id="3" name="Group 133"/>
          <p:cNvGrpSpPr>
            <a:grpSpLocks/>
          </p:cNvGrpSpPr>
          <p:nvPr/>
        </p:nvGrpSpPr>
        <p:grpSpPr bwMode="auto">
          <a:xfrm>
            <a:off x="7254875" y="2708275"/>
            <a:ext cx="1160463" cy="671513"/>
            <a:chOff x="4570" y="1706"/>
            <a:chExt cx="731" cy="423"/>
          </a:xfrm>
        </p:grpSpPr>
        <p:sp>
          <p:nvSpPr>
            <p:cNvPr id="16518" name="Text Box 134"/>
            <p:cNvSpPr txBox="1">
              <a:spLocks noChangeArrowheads="1"/>
            </p:cNvSpPr>
            <p:nvPr/>
          </p:nvSpPr>
          <p:spPr bwMode="auto">
            <a:xfrm>
              <a:off x="4965" y="1706"/>
              <a:ext cx="336" cy="304"/>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16519" name="AutoShape 135"/>
            <p:cNvSpPr>
              <a:spLocks noChangeArrowheads="1"/>
            </p:cNvSpPr>
            <p:nvPr/>
          </p:nvSpPr>
          <p:spPr bwMode="auto">
            <a:xfrm>
              <a:off x="4725" y="1802"/>
              <a:ext cx="144" cy="144"/>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6520" name="Text Box 136"/>
            <p:cNvSpPr txBox="1">
              <a:spLocks noChangeArrowheads="1"/>
            </p:cNvSpPr>
            <p:nvPr/>
          </p:nvSpPr>
          <p:spPr bwMode="auto">
            <a:xfrm>
              <a:off x="4965" y="1994"/>
              <a:ext cx="300" cy="135"/>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6521" name="Line 137"/>
            <p:cNvSpPr>
              <a:spLocks noChangeShapeType="1"/>
            </p:cNvSpPr>
            <p:nvPr/>
          </p:nvSpPr>
          <p:spPr bwMode="auto">
            <a:xfrm>
              <a:off x="4853" y="1865"/>
              <a:ext cx="96" cy="0"/>
            </a:xfrm>
            <a:prstGeom prst="line">
              <a:avLst/>
            </a:prstGeom>
            <a:noFill/>
            <a:ln w="9525">
              <a:solidFill>
                <a:schemeClr val="tx1"/>
              </a:solidFill>
              <a:round/>
              <a:headEnd/>
              <a:tailEnd type="arrow" w="med" len="med"/>
            </a:ln>
            <a:effectLst/>
          </p:spPr>
          <p:txBody>
            <a:bodyPr/>
            <a:lstStyle/>
            <a:p>
              <a:endParaRPr lang="en-US"/>
            </a:p>
          </p:txBody>
        </p:sp>
        <p:sp>
          <p:nvSpPr>
            <p:cNvPr id="16522" name="Line 138"/>
            <p:cNvSpPr>
              <a:spLocks noChangeShapeType="1"/>
            </p:cNvSpPr>
            <p:nvPr/>
          </p:nvSpPr>
          <p:spPr bwMode="auto">
            <a:xfrm flipV="1">
              <a:off x="4570" y="1865"/>
              <a:ext cx="192" cy="0"/>
            </a:xfrm>
            <a:prstGeom prst="line">
              <a:avLst/>
            </a:prstGeom>
            <a:noFill/>
            <a:ln w="9525">
              <a:solidFill>
                <a:schemeClr val="tx1"/>
              </a:solidFill>
              <a:round/>
              <a:headEnd/>
              <a:tailEnd type="arrow" w="med" len="med"/>
            </a:ln>
            <a:effectLst/>
          </p:spPr>
          <p:txBody>
            <a:bodyPr/>
            <a:lstStyle/>
            <a:p>
              <a:endParaRPr lang="en-US"/>
            </a:p>
          </p:txBody>
        </p:sp>
      </p:grpSp>
      <p:sp>
        <p:nvSpPr>
          <p:cNvPr id="16523" name="Text Box 139"/>
          <p:cNvSpPr txBox="1">
            <a:spLocks noChangeArrowheads="1"/>
          </p:cNvSpPr>
          <p:nvPr/>
        </p:nvSpPr>
        <p:spPr bwMode="auto">
          <a:xfrm>
            <a:off x="7704138" y="2476500"/>
            <a:ext cx="381000" cy="304800"/>
          </a:xfrm>
          <a:prstGeom prst="rect">
            <a:avLst/>
          </a:prstGeom>
          <a:noFill/>
          <a:ln w="9525">
            <a:noFill/>
            <a:miter lim="800000"/>
            <a:headEnd/>
            <a:tailEnd/>
          </a:ln>
          <a:effectLst/>
        </p:spPr>
        <p:txBody>
          <a:bodyPr>
            <a:spAutoFit/>
          </a:bodyPr>
          <a:lstStyle/>
          <a:p>
            <a:r>
              <a:rPr lang="en-US" sz="1400">
                <a:solidFill>
                  <a:srgbClr val="E72F21"/>
                </a:solidFill>
              </a:rPr>
              <a:t>35</a:t>
            </a:r>
          </a:p>
        </p:txBody>
      </p:sp>
      <p:sp>
        <p:nvSpPr>
          <p:cNvPr id="16524" name="Text Box 140"/>
          <p:cNvSpPr txBox="1">
            <a:spLocks noChangeArrowheads="1"/>
          </p:cNvSpPr>
          <p:nvPr/>
        </p:nvSpPr>
        <p:spPr bwMode="auto">
          <a:xfrm>
            <a:off x="8243888" y="2476500"/>
            <a:ext cx="381000" cy="304800"/>
          </a:xfrm>
          <a:prstGeom prst="rect">
            <a:avLst/>
          </a:prstGeom>
          <a:noFill/>
          <a:ln w="9525">
            <a:noFill/>
            <a:miter lim="800000"/>
            <a:headEnd/>
            <a:tailEnd/>
          </a:ln>
          <a:effectLst/>
        </p:spPr>
        <p:txBody>
          <a:bodyPr>
            <a:spAutoFit/>
          </a:bodyPr>
          <a:lstStyle/>
          <a:p>
            <a:r>
              <a:rPr lang="en-US" sz="1400">
                <a:solidFill>
                  <a:srgbClr val="E72F21"/>
                </a:solidFill>
              </a:rPr>
              <a:t>36</a:t>
            </a:r>
          </a:p>
        </p:txBody>
      </p:sp>
      <p:grpSp>
        <p:nvGrpSpPr>
          <p:cNvPr id="4" name="Group 141"/>
          <p:cNvGrpSpPr>
            <a:grpSpLocks/>
          </p:cNvGrpSpPr>
          <p:nvPr/>
        </p:nvGrpSpPr>
        <p:grpSpPr bwMode="auto">
          <a:xfrm>
            <a:off x="3816350" y="3033713"/>
            <a:ext cx="2916238" cy="1403350"/>
            <a:chOff x="2404" y="1911"/>
            <a:chExt cx="1837" cy="884"/>
          </a:xfrm>
        </p:grpSpPr>
        <p:sp>
          <p:nvSpPr>
            <p:cNvPr id="16526" name="Line 142"/>
            <p:cNvSpPr>
              <a:spLocks noChangeShapeType="1"/>
            </p:cNvSpPr>
            <p:nvPr/>
          </p:nvSpPr>
          <p:spPr bwMode="auto">
            <a:xfrm>
              <a:off x="2404" y="2795"/>
              <a:ext cx="1723" cy="0"/>
            </a:xfrm>
            <a:prstGeom prst="line">
              <a:avLst/>
            </a:prstGeom>
            <a:noFill/>
            <a:ln w="9525">
              <a:solidFill>
                <a:schemeClr val="tx1"/>
              </a:solidFill>
              <a:round/>
              <a:headEnd/>
              <a:tailEnd/>
            </a:ln>
            <a:effectLst/>
          </p:spPr>
          <p:txBody>
            <a:bodyPr/>
            <a:lstStyle/>
            <a:p>
              <a:endParaRPr lang="en-US"/>
            </a:p>
          </p:txBody>
        </p:sp>
        <p:sp>
          <p:nvSpPr>
            <p:cNvPr id="16527" name="Line 143"/>
            <p:cNvSpPr>
              <a:spLocks noChangeShapeType="1"/>
            </p:cNvSpPr>
            <p:nvPr/>
          </p:nvSpPr>
          <p:spPr bwMode="auto">
            <a:xfrm flipH="1" flipV="1">
              <a:off x="4127" y="1911"/>
              <a:ext cx="0" cy="884"/>
            </a:xfrm>
            <a:prstGeom prst="line">
              <a:avLst/>
            </a:prstGeom>
            <a:noFill/>
            <a:ln w="9525">
              <a:solidFill>
                <a:schemeClr val="tx1"/>
              </a:solidFill>
              <a:round/>
              <a:headEnd/>
              <a:tailEnd/>
            </a:ln>
            <a:effectLst/>
          </p:spPr>
          <p:txBody>
            <a:bodyPr/>
            <a:lstStyle/>
            <a:p>
              <a:endParaRPr lang="en-US"/>
            </a:p>
          </p:txBody>
        </p:sp>
        <p:sp>
          <p:nvSpPr>
            <p:cNvPr id="16528" name="Line 144"/>
            <p:cNvSpPr>
              <a:spLocks noChangeShapeType="1"/>
            </p:cNvSpPr>
            <p:nvPr/>
          </p:nvSpPr>
          <p:spPr bwMode="auto">
            <a:xfrm>
              <a:off x="4127" y="1911"/>
              <a:ext cx="114" cy="0"/>
            </a:xfrm>
            <a:prstGeom prst="line">
              <a:avLst/>
            </a:prstGeom>
            <a:noFill/>
            <a:ln w="9525">
              <a:solidFill>
                <a:schemeClr val="tx1"/>
              </a:solidFill>
              <a:round/>
              <a:headEnd/>
              <a:tailEnd type="arrow" w="med" len="med"/>
            </a:ln>
            <a:effec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6484">
                                            <p:txEl>
                                              <p:pRg st="0" end="0"/>
                                            </p:txEl>
                                          </p:spTgt>
                                        </p:tgtEl>
                                        <p:attrNameLst>
                                          <p:attrName>style.visibility</p:attrName>
                                        </p:attrNameLst>
                                      </p:cBhvr>
                                      <p:to>
                                        <p:strVal val="visible"/>
                                      </p:to>
                                    </p:set>
                                    <p:animEffect transition="in" filter="dissolve">
                                      <p:cBhvr>
                                        <p:cTn id="7" dur="500"/>
                                        <p:tgtEl>
                                          <p:spTgt spid="1648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6485">
                                            <p:txEl>
                                              <p:pRg st="0" end="0"/>
                                            </p:txEl>
                                          </p:spTgt>
                                        </p:tgtEl>
                                        <p:attrNameLst>
                                          <p:attrName>style.visibility</p:attrName>
                                        </p:attrNameLst>
                                      </p:cBhvr>
                                      <p:to>
                                        <p:strVal val="visible"/>
                                      </p:to>
                                    </p:set>
                                    <p:animEffect transition="in" filter="dissolve">
                                      <p:cBhvr>
                                        <p:cTn id="12" dur="500"/>
                                        <p:tgtEl>
                                          <p:spTgt spid="164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6486">
                                            <p:txEl>
                                              <p:pRg st="0" end="0"/>
                                            </p:txEl>
                                          </p:spTgt>
                                        </p:tgtEl>
                                        <p:attrNameLst>
                                          <p:attrName>style.visibility</p:attrName>
                                        </p:attrNameLst>
                                      </p:cBhvr>
                                      <p:to>
                                        <p:strVal val="visible"/>
                                      </p:to>
                                    </p:set>
                                    <p:animEffect transition="in" filter="dissolve">
                                      <p:cBhvr>
                                        <p:cTn id="17" dur="500"/>
                                        <p:tgtEl>
                                          <p:spTgt spid="1648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6488">
                                            <p:txEl>
                                              <p:pRg st="0" end="0"/>
                                            </p:txEl>
                                          </p:spTgt>
                                        </p:tgtEl>
                                        <p:attrNameLst>
                                          <p:attrName>style.visibility</p:attrName>
                                        </p:attrNameLst>
                                      </p:cBhvr>
                                      <p:to>
                                        <p:strVal val="visible"/>
                                      </p:to>
                                    </p:set>
                                    <p:animEffect transition="in" filter="dissolve">
                                      <p:cBhvr>
                                        <p:cTn id="22" dur="500"/>
                                        <p:tgtEl>
                                          <p:spTgt spid="1648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6489">
                                            <p:txEl>
                                              <p:pRg st="0" end="0"/>
                                            </p:txEl>
                                          </p:spTgt>
                                        </p:tgtEl>
                                        <p:attrNameLst>
                                          <p:attrName>style.visibility</p:attrName>
                                        </p:attrNameLst>
                                      </p:cBhvr>
                                      <p:to>
                                        <p:strVal val="visible"/>
                                      </p:to>
                                    </p:set>
                                    <p:animEffect transition="in" filter="dissolve">
                                      <p:cBhvr>
                                        <p:cTn id="27" dur="500"/>
                                        <p:tgtEl>
                                          <p:spTgt spid="16489">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16498">
                                            <p:txEl>
                                              <p:pRg st="0" end="0"/>
                                            </p:txEl>
                                          </p:spTgt>
                                        </p:tgtEl>
                                        <p:attrNameLst>
                                          <p:attrName>style.visibility</p:attrName>
                                        </p:attrNameLst>
                                      </p:cBhvr>
                                      <p:to>
                                        <p:strVal val="visible"/>
                                      </p:to>
                                    </p:set>
                                    <p:animEffect transition="in" filter="dissolve">
                                      <p:cBhvr>
                                        <p:cTn id="32" dur="500"/>
                                        <p:tgtEl>
                                          <p:spTgt spid="1649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6499">
                                            <p:txEl>
                                              <p:pRg st="0" end="0"/>
                                            </p:txEl>
                                          </p:spTgt>
                                        </p:tgtEl>
                                        <p:attrNameLst>
                                          <p:attrName>style.visibility</p:attrName>
                                        </p:attrNameLst>
                                      </p:cBhvr>
                                      <p:to>
                                        <p:strVal val="visible"/>
                                      </p:to>
                                    </p:set>
                                    <p:animEffect transition="in" filter="dissolve">
                                      <p:cBhvr>
                                        <p:cTn id="37" dur="500"/>
                                        <p:tgtEl>
                                          <p:spTgt spid="1649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16490">
                                            <p:txEl>
                                              <p:pRg st="0" end="0"/>
                                            </p:txEl>
                                          </p:spTgt>
                                        </p:tgtEl>
                                        <p:attrNameLst>
                                          <p:attrName>style.visibility</p:attrName>
                                        </p:attrNameLst>
                                      </p:cBhvr>
                                      <p:to>
                                        <p:strVal val="visible"/>
                                      </p:to>
                                    </p:set>
                                    <p:animEffect transition="in" filter="dissolve">
                                      <p:cBhvr>
                                        <p:cTn id="42" dur="500"/>
                                        <p:tgtEl>
                                          <p:spTgt spid="1649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16491">
                                            <p:txEl>
                                              <p:pRg st="0" end="0"/>
                                            </p:txEl>
                                          </p:spTgt>
                                        </p:tgtEl>
                                        <p:attrNameLst>
                                          <p:attrName>style.visibility</p:attrName>
                                        </p:attrNameLst>
                                      </p:cBhvr>
                                      <p:to>
                                        <p:strVal val="visible"/>
                                      </p:to>
                                    </p:set>
                                    <p:animEffect transition="in" filter="dissolve">
                                      <p:cBhvr>
                                        <p:cTn id="47" dur="500"/>
                                        <p:tgtEl>
                                          <p:spTgt spid="1649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16492">
                                            <p:txEl>
                                              <p:pRg st="0" end="0"/>
                                            </p:txEl>
                                          </p:spTgt>
                                        </p:tgtEl>
                                        <p:attrNameLst>
                                          <p:attrName>style.visibility</p:attrName>
                                        </p:attrNameLst>
                                      </p:cBhvr>
                                      <p:to>
                                        <p:strVal val="visible"/>
                                      </p:to>
                                    </p:set>
                                    <p:animEffect transition="in" filter="dissolve">
                                      <p:cBhvr>
                                        <p:cTn id="52" dur="500"/>
                                        <p:tgtEl>
                                          <p:spTgt spid="16492">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16493">
                                            <p:txEl>
                                              <p:pRg st="0" end="0"/>
                                            </p:txEl>
                                          </p:spTgt>
                                        </p:tgtEl>
                                        <p:attrNameLst>
                                          <p:attrName>style.visibility</p:attrName>
                                        </p:attrNameLst>
                                      </p:cBhvr>
                                      <p:to>
                                        <p:strVal val="visible"/>
                                      </p:to>
                                    </p:set>
                                    <p:animEffect transition="in" filter="dissolve">
                                      <p:cBhvr>
                                        <p:cTn id="57" dur="500"/>
                                        <p:tgtEl>
                                          <p:spTgt spid="16493">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16494">
                                            <p:txEl>
                                              <p:pRg st="0" end="0"/>
                                            </p:txEl>
                                          </p:spTgt>
                                        </p:tgtEl>
                                        <p:attrNameLst>
                                          <p:attrName>style.visibility</p:attrName>
                                        </p:attrNameLst>
                                      </p:cBhvr>
                                      <p:to>
                                        <p:strVal val="visible"/>
                                      </p:to>
                                    </p:set>
                                    <p:animEffect transition="in" filter="dissolve">
                                      <p:cBhvr>
                                        <p:cTn id="62" dur="500"/>
                                        <p:tgtEl>
                                          <p:spTgt spid="16494">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nodeType="clickEffect">
                                  <p:stCondLst>
                                    <p:cond delay="0"/>
                                  </p:stCondLst>
                                  <p:childTnLst>
                                    <p:set>
                                      <p:cBhvr>
                                        <p:cTn id="66" dur="1" fill="hold">
                                          <p:stCondLst>
                                            <p:cond delay="0"/>
                                          </p:stCondLst>
                                        </p:cTn>
                                        <p:tgtEl>
                                          <p:spTgt spid="16495">
                                            <p:txEl>
                                              <p:pRg st="0" end="0"/>
                                            </p:txEl>
                                          </p:spTgt>
                                        </p:tgtEl>
                                        <p:attrNameLst>
                                          <p:attrName>style.visibility</p:attrName>
                                        </p:attrNameLst>
                                      </p:cBhvr>
                                      <p:to>
                                        <p:strVal val="visible"/>
                                      </p:to>
                                    </p:set>
                                    <p:animEffect transition="in" filter="dissolve">
                                      <p:cBhvr>
                                        <p:cTn id="67" dur="500"/>
                                        <p:tgtEl>
                                          <p:spTgt spid="16495">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nodeType="clickEffect">
                                  <p:stCondLst>
                                    <p:cond delay="0"/>
                                  </p:stCondLst>
                                  <p:childTnLst>
                                    <p:set>
                                      <p:cBhvr>
                                        <p:cTn id="71" dur="1" fill="hold">
                                          <p:stCondLst>
                                            <p:cond delay="0"/>
                                          </p:stCondLst>
                                        </p:cTn>
                                        <p:tgtEl>
                                          <p:spTgt spid="16496">
                                            <p:txEl>
                                              <p:pRg st="0" end="0"/>
                                            </p:txEl>
                                          </p:spTgt>
                                        </p:tgtEl>
                                        <p:attrNameLst>
                                          <p:attrName>style.visibility</p:attrName>
                                        </p:attrNameLst>
                                      </p:cBhvr>
                                      <p:to>
                                        <p:strVal val="visible"/>
                                      </p:to>
                                    </p:set>
                                    <p:animEffect transition="in" filter="dissolve">
                                      <p:cBhvr>
                                        <p:cTn id="72" dur="500"/>
                                        <p:tgtEl>
                                          <p:spTgt spid="16496">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nodeType="clickEffect">
                                  <p:stCondLst>
                                    <p:cond delay="0"/>
                                  </p:stCondLst>
                                  <p:childTnLst>
                                    <p:set>
                                      <p:cBhvr>
                                        <p:cTn id="76" dur="1" fill="hold">
                                          <p:stCondLst>
                                            <p:cond delay="0"/>
                                          </p:stCondLst>
                                        </p:cTn>
                                        <p:tgtEl>
                                          <p:spTgt spid="16506">
                                            <p:txEl>
                                              <p:pRg st="0" end="0"/>
                                            </p:txEl>
                                          </p:spTgt>
                                        </p:tgtEl>
                                        <p:attrNameLst>
                                          <p:attrName>style.visibility</p:attrName>
                                        </p:attrNameLst>
                                      </p:cBhvr>
                                      <p:to>
                                        <p:strVal val="visible"/>
                                      </p:to>
                                    </p:set>
                                    <p:animEffect transition="in" filter="dissolve">
                                      <p:cBhvr>
                                        <p:cTn id="77" dur="500"/>
                                        <p:tgtEl>
                                          <p:spTgt spid="16506">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nodeType="clickEffect">
                                  <p:stCondLst>
                                    <p:cond delay="0"/>
                                  </p:stCondLst>
                                  <p:childTnLst>
                                    <p:set>
                                      <p:cBhvr>
                                        <p:cTn id="81" dur="1" fill="hold">
                                          <p:stCondLst>
                                            <p:cond delay="0"/>
                                          </p:stCondLst>
                                        </p:cTn>
                                        <p:tgtEl>
                                          <p:spTgt spid="16507">
                                            <p:txEl>
                                              <p:pRg st="0" end="0"/>
                                            </p:txEl>
                                          </p:spTgt>
                                        </p:tgtEl>
                                        <p:attrNameLst>
                                          <p:attrName>style.visibility</p:attrName>
                                        </p:attrNameLst>
                                      </p:cBhvr>
                                      <p:to>
                                        <p:strVal val="visible"/>
                                      </p:to>
                                    </p:set>
                                    <p:animEffect transition="in" filter="dissolve">
                                      <p:cBhvr>
                                        <p:cTn id="82" dur="500"/>
                                        <p:tgtEl>
                                          <p:spTgt spid="16507">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nodeType="clickEffect">
                                  <p:stCondLst>
                                    <p:cond delay="0"/>
                                  </p:stCondLst>
                                  <p:childTnLst>
                                    <p:set>
                                      <p:cBhvr>
                                        <p:cTn id="86" dur="1" fill="hold">
                                          <p:stCondLst>
                                            <p:cond delay="0"/>
                                          </p:stCondLst>
                                        </p:cTn>
                                        <p:tgtEl>
                                          <p:spTgt spid="16500">
                                            <p:txEl>
                                              <p:pRg st="0" end="0"/>
                                            </p:txEl>
                                          </p:spTgt>
                                        </p:tgtEl>
                                        <p:attrNameLst>
                                          <p:attrName>style.visibility</p:attrName>
                                        </p:attrNameLst>
                                      </p:cBhvr>
                                      <p:to>
                                        <p:strVal val="visible"/>
                                      </p:to>
                                    </p:set>
                                    <p:animEffect transition="in" filter="dissolve">
                                      <p:cBhvr>
                                        <p:cTn id="87" dur="500"/>
                                        <p:tgtEl>
                                          <p:spTgt spid="16500">
                                            <p:txEl>
                                              <p:pRg st="0" end="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nodeType="clickEffect">
                                  <p:stCondLst>
                                    <p:cond delay="0"/>
                                  </p:stCondLst>
                                  <p:childTnLst>
                                    <p:set>
                                      <p:cBhvr>
                                        <p:cTn id="91" dur="1" fill="hold">
                                          <p:stCondLst>
                                            <p:cond delay="0"/>
                                          </p:stCondLst>
                                        </p:cTn>
                                        <p:tgtEl>
                                          <p:spTgt spid="16516">
                                            <p:txEl>
                                              <p:pRg st="0" end="0"/>
                                            </p:txEl>
                                          </p:spTgt>
                                        </p:tgtEl>
                                        <p:attrNameLst>
                                          <p:attrName>style.visibility</p:attrName>
                                        </p:attrNameLst>
                                      </p:cBhvr>
                                      <p:to>
                                        <p:strVal val="visible"/>
                                      </p:to>
                                    </p:set>
                                    <p:animEffect transition="in" filter="dissolve">
                                      <p:cBhvr>
                                        <p:cTn id="92" dur="500"/>
                                        <p:tgtEl>
                                          <p:spTgt spid="16516">
                                            <p:txEl>
                                              <p:pRg st="0" end="0"/>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16501">
                                            <p:txEl>
                                              <p:pRg st="0" end="0"/>
                                            </p:txEl>
                                          </p:spTgt>
                                        </p:tgtEl>
                                        <p:attrNameLst>
                                          <p:attrName>style.visibility</p:attrName>
                                        </p:attrNameLst>
                                      </p:cBhvr>
                                      <p:to>
                                        <p:strVal val="visible"/>
                                      </p:to>
                                    </p:set>
                                    <p:animEffect transition="in" filter="dissolve">
                                      <p:cBhvr>
                                        <p:cTn id="97" dur="500"/>
                                        <p:tgtEl>
                                          <p:spTgt spid="16501">
                                            <p:txEl>
                                              <p:pRg st="0" end="0"/>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16502">
                                            <p:txEl>
                                              <p:pRg st="0" end="0"/>
                                            </p:txEl>
                                          </p:spTgt>
                                        </p:tgtEl>
                                        <p:attrNameLst>
                                          <p:attrName>style.visibility</p:attrName>
                                        </p:attrNameLst>
                                      </p:cBhvr>
                                      <p:to>
                                        <p:strVal val="visible"/>
                                      </p:to>
                                    </p:set>
                                    <p:animEffect transition="in" filter="dissolve">
                                      <p:cBhvr>
                                        <p:cTn id="102" dur="500"/>
                                        <p:tgtEl>
                                          <p:spTgt spid="16502">
                                            <p:txEl>
                                              <p:pRg st="0" end="0"/>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nodeType="clickEffect">
                                  <p:stCondLst>
                                    <p:cond delay="0"/>
                                  </p:stCondLst>
                                  <p:childTnLst>
                                    <p:set>
                                      <p:cBhvr>
                                        <p:cTn id="106" dur="1" fill="hold">
                                          <p:stCondLst>
                                            <p:cond delay="0"/>
                                          </p:stCondLst>
                                        </p:cTn>
                                        <p:tgtEl>
                                          <p:spTgt spid="16503">
                                            <p:txEl>
                                              <p:pRg st="0" end="0"/>
                                            </p:txEl>
                                          </p:spTgt>
                                        </p:tgtEl>
                                        <p:attrNameLst>
                                          <p:attrName>style.visibility</p:attrName>
                                        </p:attrNameLst>
                                      </p:cBhvr>
                                      <p:to>
                                        <p:strVal val="visible"/>
                                      </p:to>
                                    </p:set>
                                    <p:animEffect transition="in" filter="dissolve">
                                      <p:cBhvr>
                                        <p:cTn id="107" dur="500"/>
                                        <p:tgtEl>
                                          <p:spTgt spid="16503">
                                            <p:txEl>
                                              <p:pRg st="0" end="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ntr" presetSubtype="0" fill="hold" nodeType="clickEffect">
                                  <p:stCondLst>
                                    <p:cond delay="0"/>
                                  </p:stCondLst>
                                  <p:childTnLst>
                                    <p:set>
                                      <p:cBhvr>
                                        <p:cTn id="111" dur="1" fill="hold">
                                          <p:stCondLst>
                                            <p:cond delay="0"/>
                                          </p:stCondLst>
                                        </p:cTn>
                                        <p:tgtEl>
                                          <p:spTgt spid="16504">
                                            <p:txEl>
                                              <p:pRg st="0" end="0"/>
                                            </p:txEl>
                                          </p:spTgt>
                                        </p:tgtEl>
                                        <p:attrNameLst>
                                          <p:attrName>style.visibility</p:attrName>
                                        </p:attrNameLst>
                                      </p:cBhvr>
                                      <p:to>
                                        <p:strVal val="visible"/>
                                      </p:to>
                                    </p:set>
                                    <p:animEffect transition="in" filter="dissolve">
                                      <p:cBhvr>
                                        <p:cTn id="112" dur="500"/>
                                        <p:tgtEl>
                                          <p:spTgt spid="16504">
                                            <p:txEl>
                                              <p:pRg st="0" end="0"/>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9" presetClass="entr" presetSubtype="0" fill="hold" nodeType="clickEffect">
                                  <p:stCondLst>
                                    <p:cond delay="0"/>
                                  </p:stCondLst>
                                  <p:childTnLst>
                                    <p:set>
                                      <p:cBhvr>
                                        <p:cTn id="116" dur="1" fill="hold">
                                          <p:stCondLst>
                                            <p:cond delay="0"/>
                                          </p:stCondLst>
                                        </p:cTn>
                                        <p:tgtEl>
                                          <p:spTgt spid="16505">
                                            <p:txEl>
                                              <p:pRg st="0" end="0"/>
                                            </p:txEl>
                                          </p:spTgt>
                                        </p:tgtEl>
                                        <p:attrNameLst>
                                          <p:attrName>style.visibility</p:attrName>
                                        </p:attrNameLst>
                                      </p:cBhvr>
                                      <p:to>
                                        <p:strVal val="visible"/>
                                      </p:to>
                                    </p:set>
                                    <p:animEffect transition="in" filter="dissolve">
                                      <p:cBhvr>
                                        <p:cTn id="117" dur="500"/>
                                        <p:tgtEl>
                                          <p:spTgt spid="16505">
                                            <p:txEl>
                                              <p:pRg st="0" end="0"/>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9" presetClass="entr" presetSubtype="0" fill="hold" nodeType="clickEffect">
                                  <p:stCondLst>
                                    <p:cond delay="0"/>
                                  </p:stCondLst>
                                  <p:childTnLst>
                                    <p:set>
                                      <p:cBhvr>
                                        <p:cTn id="121" dur="1" fill="hold">
                                          <p:stCondLst>
                                            <p:cond delay="0"/>
                                          </p:stCondLst>
                                        </p:cTn>
                                        <p:tgtEl>
                                          <p:spTgt spid="16508">
                                            <p:txEl>
                                              <p:pRg st="0" end="0"/>
                                            </p:txEl>
                                          </p:spTgt>
                                        </p:tgtEl>
                                        <p:attrNameLst>
                                          <p:attrName>style.visibility</p:attrName>
                                        </p:attrNameLst>
                                      </p:cBhvr>
                                      <p:to>
                                        <p:strVal val="visible"/>
                                      </p:to>
                                    </p:set>
                                    <p:animEffect transition="in" filter="dissolve">
                                      <p:cBhvr>
                                        <p:cTn id="122" dur="500"/>
                                        <p:tgtEl>
                                          <p:spTgt spid="16508">
                                            <p:txEl>
                                              <p:pRg st="0" end="0"/>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9" presetClass="entr" presetSubtype="0" fill="hold" nodeType="clickEffect">
                                  <p:stCondLst>
                                    <p:cond delay="0"/>
                                  </p:stCondLst>
                                  <p:childTnLst>
                                    <p:set>
                                      <p:cBhvr>
                                        <p:cTn id="126" dur="1" fill="hold">
                                          <p:stCondLst>
                                            <p:cond delay="0"/>
                                          </p:stCondLst>
                                        </p:cTn>
                                        <p:tgtEl>
                                          <p:spTgt spid="16509">
                                            <p:txEl>
                                              <p:pRg st="0" end="0"/>
                                            </p:txEl>
                                          </p:spTgt>
                                        </p:tgtEl>
                                        <p:attrNameLst>
                                          <p:attrName>style.visibility</p:attrName>
                                        </p:attrNameLst>
                                      </p:cBhvr>
                                      <p:to>
                                        <p:strVal val="visible"/>
                                      </p:to>
                                    </p:set>
                                    <p:animEffect transition="in" filter="dissolve">
                                      <p:cBhvr>
                                        <p:cTn id="127" dur="500"/>
                                        <p:tgtEl>
                                          <p:spTgt spid="16509">
                                            <p:txEl>
                                              <p:pRg st="0" end="0"/>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9" presetClass="entr" presetSubtype="0" fill="hold" nodeType="clickEffect">
                                  <p:stCondLst>
                                    <p:cond delay="0"/>
                                  </p:stCondLst>
                                  <p:childTnLst>
                                    <p:set>
                                      <p:cBhvr>
                                        <p:cTn id="131" dur="1" fill="hold">
                                          <p:stCondLst>
                                            <p:cond delay="0"/>
                                          </p:stCondLst>
                                        </p:cTn>
                                        <p:tgtEl>
                                          <p:spTgt spid="16510">
                                            <p:txEl>
                                              <p:pRg st="0" end="0"/>
                                            </p:txEl>
                                          </p:spTgt>
                                        </p:tgtEl>
                                        <p:attrNameLst>
                                          <p:attrName>style.visibility</p:attrName>
                                        </p:attrNameLst>
                                      </p:cBhvr>
                                      <p:to>
                                        <p:strVal val="visible"/>
                                      </p:to>
                                    </p:set>
                                    <p:animEffect transition="in" filter="dissolve">
                                      <p:cBhvr>
                                        <p:cTn id="132" dur="500"/>
                                        <p:tgtEl>
                                          <p:spTgt spid="16510">
                                            <p:txEl>
                                              <p:pRg st="0" end="0"/>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nodeType="clickEffect">
                                  <p:stCondLst>
                                    <p:cond delay="0"/>
                                  </p:stCondLst>
                                  <p:childTnLst>
                                    <p:set>
                                      <p:cBhvr>
                                        <p:cTn id="136" dur="1" fill="hold">
                                          <p:stCondLst>
                                            <p:cond delay="0"/>
                                          </p:stCondLst>
                                        </p:cTn>
                                        <p:tgtEl>
                                          <p:spTgt spid="16511">
                                            <p:txEl>
                                              <p:pRg st="0" end="0"/>
                                            </p:txEl>
                                          </p:spTgt>
                                        </p:tgtEl>
                                        <p:attrNameLst>
                                          <p:attrName>style.visibility</p:attrName>
                                        </p:attrNameLst>
                                      </p:cBhvr>
                                      <p:to>
                                        <p:strVal val="visible"/>
                                      </p:to>
                                    </p:set>
                                    <p:animEffect transition="in" filter="dissolve">
                                      <p:cBhvr>
                                        <p:cTn id="137" dur="500"/>
                                        <p:tgtEl>
                                          <p:spTgt spid="16511">
                                            <p:txEl>
                                              <p:pRg st="0" end="0"/>
                                            </p:txEl>
                                          </p:spTgt>
                                        </p:tgtEl>
                                      </p:cBhvr>
                                    </p:animEffect>
                                  </p:childTnLst>
                                </p:cTn>
                              </p:par>
                            </p:childTnLst>
                          </p:cTn>
                        </p:par>
                      </p:childTnLst>
                    </p:cTn>
                  </p:par>
                  <p:par>
                    <p:cTn id="138" fill="hold">
                      <p:stCondLst>
                        <p:cond delay="indefinite"/>
                      </p:stCondLst>
                      <p:childTnLst>
                        <p:par>
                          <p:cTn id="139" fill="hold">
                            <p:stCondLst>
                              <p:cond delay="0"/>
                            </p:stCondLst>
                            <p:childTnLst>
                              <p:par>
                                <p:cTn id="140" presetID="9" presetClass="entr" presetSubtype="0" fill="hold" nodeType="clickEffect">
                                  <p:stCondLst>
                                    <p:cond delay="0"/>
                                  </p:stCondLst>
                                  <p:childTnLst>
                                    <p:set>
                                      <p:cBhvr>
                                        <p:cTn id="141" dur="1" fill="hold">
                                          <p:stCondLst>
                                            <p:cond delay="0"/>
                                          </p:stCondLst>
                                        </p:cTn>
                                        <p:tgtEl>
                                          <p:spTgt spid="16512">
                                            <p:txEl>
                                              <p:pRg st="0" end="0"/>
                                            </p:txEl>
                                          </p:spTgt>
                                        </p:tgtEl>
                                        <p:attrNameLst>
                                          <p:attrName>style.visibility</p:attrName>
                                        </p:attrNameLst>
                                      </p:cBhvr>
                                      <p:to>
                                        <p:strVal val="visible"/>
                                      </p:to>
                                    </p:set>
                                    <p:animEffect transition="in" filter="dissolve">
                                      <p:cBhvr>
                                        <p:cTn id="142" dur="500"/>
                                        <p:tgtEl>
                                          <p:spTgt spid="16512">
                                            <p:txEl>
                                              <p:pRg st="0" end="0"/>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9" presetClass="entr" presetSubtype="0" fill="hold" nodeType="clickEffect">
                                  <p:stCondLst>
                                    <p:cond delay="0"/>
                                  </p:stCondLst>
                                  <p:childTnLst>
                                    <p:set>
                                      <p:cBhvr>
                                        <p:cTn id="146" dur="1" fill="hold">
                                          <p:stCondLst>
                                            <p:cond delay="0"/>
                                          </p:stCondLst>
                                        </p:cTn>
                                        <p:tgtEl>
                                          <p:spTgt spid="16513">
                                            <p:txEl>
                                              <p:pRg st="0" end="0"/>
                                            </p:txEl>
                                          </p:spTgt>
                                        </p:tgtEl>
                                        <p:attrNameLst>
                                          <p:attrName>style.visibility</p:attrName>
                                        </p:attrNameLst>
                                      </p:cBhvr>
                                      <p:to>
                                        <p:strVal val="visible"/>
                                      </p:to>
                                    </p:set>
                                    <p:animEffect transition="in" filter="dissolve">
                                      <p:cBhvr>
                                        <p:cTn id="147" dur="500"/>
                                        <p:tgtEl>
                                          <p:spTgt spid="165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3"/>
          <p:cNvSpPr txBox="1">
            <a:spLocks noChangeArrowheads="1"/>
          </p:cNvSpPr>
          <p:nvPr/>
        </p:nvSpPr>
        <p:spPr bwMode="auto">
          <a:xfrm>
            <a:off x="3352800" y="2667000"/>
            <a:ext cx="1579563" cy="9398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a:p>
            <a:pPr>
              <a:spcBef>
                <a:spcPct val="50000"/>
              </a:spcBef>
            </a:pPr>
            <a:endParaRPr lang="en-US" sz="1000">
              <a:latin typeface="Times New Roman" pitchFamily="18" charset="0"/>
            </a:endParaRPr>
          </a:p>
        </p:txBody>
      </p:sp>
      <p:grpSp>
        <p:nvGrpSpPr>
          <p:cNvPr id="2" name="Group 4"/>
          <p:cNvGrpSpPr>
            <a:grpSpLocks/>
          </p:cNvGrpSpPr>
          <p:nvPr/>
        </p:nvGrpSpPr>
        <p:grpSpPr bwMode="auto">
          <a:xfrm>
            <a:off x="1619250" y="2384425"/>
            <a:ext cx="1728788" cy="468313"/>
            <a:chOff x="1020" y="1502"/>
            <a:chExt cx="1089" cy="295"/>
          </a:xfrm>
        </p:grpSpPr>
        <p:sp>
          <p:nvSpPr>
            <p:cNvPr id="18437" name="Line 5"/>
            <p:cNvSpPr>
              <a:spLocks noChangeShapeType="1"/>
            </p:cNvSpPr>
            <p:nvPr/>
          </p:nvSpPr>
          <p:spPr bwMode="auto">
            <a:xfrm>
              <a:off x="1020" y="1502"/>
              <a:ext cx="0" cy="295"/>
            </a:xfrm>
            <a:prstGeom prst="line">
              <a:avLst/>
            </a:prstGeom>
            <a:noFill/>
            <a:ln w="38100">
              <a:solidFill>
                <a:schemeClr val="tx1"/>
              </a:solidFill>
              <a:round/>
              <a:headEnd/>
              <a:tailEnd/>
            </a:ln>
            <a:effectLst/>
          </p:spPr>
          <p:txBody>
            <a:bodyPr/>
            <a:lstStyle/>
            <a:p>
              <a:endParaRPr lang="en-US"/>
            </a:p>
          </p:txBody>
        </p:sp>
        <p:sp>
          <p:nvSpPr>
            <p:cNvPr id="18438" name="Line 6"/>
            <p:cNvSpPr>
              <a:spLocks noChangeShapeType="1"/>
            </p:cNvSpPr>
            <p:nvPr/>
          </p:nvSpPr>
          <p:spPr bwMode="auto">
            <a:xfrm>
              <a:off x="1020" y="1797"/>
              <a:ext cx="1089" cy="0"/>
            </a:xfrm>
            <a:prstGeom prst="line">
              <a:avLst/>
            </a:prstGeom>
            <a:noFill/>
            <a:ln w="38100">
              <a:solidFill>
                <a:schemeClr val="tx1"/>
              </a:solidFill>
              <a:round/>
              <a:headEnd/>
              <a:tailEnd type="triangle" w="med" len="med"/>
            </a:ln>
            <a:effectLst/>
          </p:spPr>
          <p:txBody>
            <a:bodyPr/>
            <a:lstStyle/>
            <a:p>
              <a:endParaRPr lang="en-US"/>
            </a:p>
          </p:txBody>
        </p:sp>
      </p:grpSp>
      <p:sp>
        <p:nvSpPr>
          <p:cNvPr id="18439" name="Line 7"/>
          <p:cNvSpPr>
            <a:spLocks noChangeShapeType="1"/>
          </p:cNvSpPr>
          <p:nvPr/>
        </p:nvSpPr>
        <p:spPr bwMode="auto">
          <a:xfrm>
            <a:off x="1655763" y="3141663"/>
            <a:ext cx="1692275" cy="0"/>
          </a:xfrm>
          <a:prstGeom prst="line">
            <a:avLst/>
          </a:prstGeom>
          <a:noFill/>
          <a:ln w="38100">
            <a:solidFill>
              <a:schemeClr val="tx1"/>
            </a:solidFill>
            <a:round/>
            <a:headEnd/>
            <a:tailEnd type="triangle" w="med" len="med"/>
          </a:ln>
          <a:effectLst/>
        </p:spPr>
        <p:txBody>
          <a:bodyPr/>
          <a:lstStyle/>
          <a:p>
            <a:endParaRPr lang="en-US"/>
          </a:p>
        </p:txBody>
      </p:sp>
      <p:grpSp>
        <p:nvGrpSpPr>
          <p:cNvPr id="3" name="Group 8"/>
          <p:cNvGrpSpPr>
            <a:grpSpLocks/>
          </p:cNvGrpSpPr>
          <p:nvPr/>
        </p:nvGrpSpPr>
        <p:grpSpPr bwMode="auto">
          <a:xfrm flipV="1">
            <a:off x="1619250" y="3429000"/>
            <a:ext cx="1728788" cy="468313"/>
            <a:chOff x="1020" y="1502"/>
            <a:chExt cx="1089" cy="295"/>
          </a:xfrm>
        </p:grpSpPr>
        <p:sp>
          <p:nvSpPr>
            <p:cNvPr id="18441" name="Line 9"/>
            <p:cNvSpPr>
              <a:spLocks noChangeShapeType="1"/>
            </p:cNvSpPr>
            <p:nvPr/>
          </p:nvSpPr>
          <p:spPr bwMode="auto">
            <a:xfrm>
              <a:off x="1020" y="1502"/>
              <a:ext cx="0" cy="295"/>
            </a:xfrm>
            <a:prstGeom prst="line">
              <a:avLst/>
            </a:prstGeom>
            <a:noFill/>
            <a:ln w="38100">
              <a:solidFill>
                <a:schemeClr val="tx1"/>
              </a:solidFill>
              <a:round/>
              <a:headEnd/>
              <a:tailEnd/>
            </a:ln>
            <a:effectLst/>
          </p:spPr>
          <p:txBody>
            <a:bodyPr/>
            <a:lstStyle/>
            <a:p>
              <a:endParaRPr lang="en-US"/>
            </a:p>
          </p:txBody>
        </p:sp>
        <p:sp>
          <p:nvSpPr>
            <p:cNvPr id="18442" name="Line 10"/>
            <p:cNvSpPr>
              <a:spLocks noChangeShapeType="1"/>
            </p:cNvSpPr>
            <p:nvPr/>
          </p:nvSpPr>
          <p:spPr bwMode="auto">
            <a:xfrm>
              <a:off x="1020" y="1797"/>
              <a:ext cx="1089" cy="0"/>
            </a:xfrm>
            <a:prstGeom prst="line">
              <a:avLst/>
            </a:prstGeom>
            <a:noFill/>
            <a:ln w="38100">
              <a:solidFill>
                <a:schemeClr val="tx1"/>
              </a:solidFill>
              <a:round/>
              <a:headEnd/>
              <a:tailEnd type="triangle" w="med" len="med"/>
            </a:ln>
            <a:effectLst/>
          </p:spPr>
          <p:txBody>
            <a:bodyPr/>
            <a:lstStyle/>
            <a:p>
              <a:endParaRPr lang="en-US"/>
            </a:p>
          </p:txBody>
        </p:sp>
      </p:grpSp>
      <p:grpSp>
        <p:nvGrpSpPr>
          <p:cNvPr id="4" name="Group 21"/>
          <p:cNvGrpSpPr>
            <a:grpSpLocks/>
          </p:cNvGrpSpPr>
          <p:nvPr/>
        </p:nvGrpSpPr>
        <p:grpSpPr bwMode="auto">
          <a:xfrm>
            <a:off x="2519363" y="2457450"/>
            <a:ext cx="468312" cy="1014413"/>
            <a:chOff x="1587" y="1548"/>
            <a:chExt cx="295" cy="639"/>
          </a:xfrm>
        </p:grpSpPr>
        <p:sp>
          <p:nvSpPr>
            <p:cNvPr id="18443" name="Text Box 11"/>
            <p:cNvSpPr txBox="1">
              <a:spLocks noChangeArrowheads="1"/>
            </p:cNvSpPr>
            <p:nvPr/>
          </p:nvSpPr>
          <p:spPr bwMode="auto">
            <a:xfrm>
              <a:off x="1587" y="1548"/>
              <a:ext cx="276" cy="231"/>
            </a:xfrm>
            <a:prstGeom prst="rect">
              <a:avLst/>
            </a:prstGeom>
            <a:noFill/>
            <a:ln w="9525">
              <a:noFill/>
              <a:miter lim="800000"/>
              <a:headEnd/>
              <a:tailEnd/>
            </a:ln>
            <a:effectLst/>
          </p:spPr>
          <p:txBody>
            <a:bodyPr wrap="none">
              <a:spAutoFit/>
            </a:bodyPr>
            <a:lstStyle/>
            <a:p>
              <a:r>
                <a:rPr lang="en-US" b="1">
                  <a:solidFill>
                    <a:schemeClr val="accent2"/>
                  </a:solidFill>
                </a:rPr>
                <a:t>30</a:t>
              </a:r>
            </a:p>
          </p:txBody>
        </p:sp>
        <p:sp>
          <p:nvSpPr>
            <p:cNvPr id="18444" name="Text Box 12"/>
            <p:cNvSpPr txBox="1">
              <a:spLocks noChangeArrowheads="1"/>
            </p:cNvSpPr>
            <p:nvPr/>
          </p:nvSpPr>
          <p:spPr bwMode="auto">
            <a:xfrm>
              <a:off x="1606" y="1774"/>
              <a:ext cx="276" cy="231"/>
            </a:xfrm>
            <a:prstGeom prst="rect">
              <a:avLst/>
            </a:prstGeom>
            <a:noFill/>
            <a:ln w="9525">
              <a:noFill/>
              <a:miter lim="800000"/>
              <a:headEnd/>
              <a:tailEnd/>
            </a:ln>
            <a:effectLst/>
          </p:spPr>
          <p:txBody>
            <a:bodyPr>
              <a:spAutoFit/>
            </a:bodyPr>
            <a:lstStyle/>
            <a:p>
              <a:r>
                <a:rPr lang="en-US" b="1">
                  <a:solidFill>
                    <a:schemeClr val="accent2"/>
                  </a:solidFill>
                </a:rPr>
                <a:t>30</a:t>
              </a:r>
            </a:p>
          </p:txBody>
        </p:sp>
        <p:sp>
          <p:nvSpPr>
            <p:cNvPr id="18445" name="Text Box 13"/>
            <p:cNvSpPr txBox="1">
              <a:spLocks noChangeArrowheads="1"/>
            </p:cNvSpPr>
            <p:nvPr/>
          </p:nvSpPr>
          <p:spPr bwMode="auto">
            <a:xfrm>
              <a:off x="1587" y="1956"/>
              <a:ext cx="276" cy="231"/>
            </a:xfrm>
            <a:prstGeom prst="rect">
              <a:avLst/>
            </a:prstGeom>
            <a:noFill/>
            <a:ln w="9525">
              <a:noFill/>
              <a:miter lim="800000"/>
              <a:headEnd/>
              <a:tailEnd/>
            </a:ln>
            <a:effectLst/>
          </p:spPr>
          <p:txBody>
            <a:bodyPr wrap="none">
              <a:spAutoFit/>
            </a:bodyPr>
            <a:lstStyle/>
            <a:p>
              <a:r>
                <a:rPr lang="en-US" b="1">
                  <a:solidFill>
                    <a:schemeClr val="accent2"/>
                  </a:solidFill>
                </a:rPr>
                <a:t>30</a:t>
              </a:r>
            </a:p>
          </p:txBody>
        </p:sp>
      </p:grpSp>
      <p:sp>
        <p:nvSpPr>
          <p:cNvPr id="18446" name="Text Box 14"/>
          <p:cNvSpPr txBox="1">
            <a:spLocks noChangeArrowheads="1"/>
          </p:cNvSpPr>
          <p:nvPr/>
        </p:nvSpPr>
        <p:spPr bwMode="auto">
          <a:xfrm>
            <a:off x="4319588" y="2168525"/>
            <a:ext cx="1092200" cy="366713"/>
          </a:xfrm>
          <a:prstGeom prst="rect">
            <a:avLst/>
          </a:prstGeom>
          <a:noFill/>
          <a:ln w="9525">
            <a:noFill/>
            <a:miter lim="800000"/>
            <a:headEnd/>
            <a:tailEnd/>
          </a:ln>
          <a:effectLst/>
        </p:spPr>
        <p:txBody>
          <a:bodyPr wrap="none">
            <a:spAutoFit/>
          </a:bodyPr>
          <a:lstStyle/>
          <a:p>
            <a:r>
              <a:rPr lang="en-US" b="1">
                <a:solidFill>
                  <a:schemeClr val="accent2"/>
                </a:solidFill>
              </a:rPr>
              <a:t>Min = 35</a:t>
            </a:r>
          </a:p>
        </p:txBody>
      </p:sp>
      <p:sp>
        <p:nvSpPr>
          <p:cNvPr id="18447" name="Text Box 15"/>
          <p:cNvSpPr txBox="1">
            <a:spLocks noChangeArrowheads="1"/>
          </p:cNvSpPr>
          <p:nvPr/>
        </p:nvSpPr>
        <p:spPr bwMode="auto">
          <a:xfrm>
            <a:off x="3959225" y="3608388"/>
            <a:ext cx="311150" cy="366712"/>
          </a:xfrm>
          <a:prstGeom prst="rect">
            <a:avLst/>
          </a:prstGeom>
          <a:noFill/>
          <a:ln w="9525">
            <a:noFill/>
            <a:miter lim="800000"/>
            <a:headEnd/>
            <a:tailEnd/>
          </a:ln>
          <a:effectLst/>
        </p:spPr>
        <p:txBody>
          <a:bodyPr wrap="none">
            <a:spAutoFit/>
          </a:bodyPr>
          <a:lstStyle/>
          <a:p>
            <a:r>
              <a:rPr lang="en-US">
                <a:solidFill>
                  <a:srgbClr val="E72F21"/>
                </a:solidFill>
              </a:rPr>
              <a:t>5</a:t>
            </a:r>
          </a:p>
        </p:txBody>
      </p:sp>
      <p:sp>
        <p:nvSpPr>
          <p:cNvPr id="18448" name="Line 16"/>
          <p:cNvSpPr>
            <a:spLocks noChangeShapeType="1"/>
          </p:cNvSpPr>
          <p:nvPr/>
        </p:nvSpPr>
        <p:spPr bwMode="auto">
          <a:xfrm>
            <a:off x="4967288" y="2960688"/>
            <a:ext cx="1692275" cy="0"/>
          </a:xfrm>
          <a:prstGeom prst="line">
            <a:avLst/>
          </a:prstGeom>
          <a:noFill/>
          <a:ln w="38100">
            <a:solidFill>
              <a:schemeClr val="tx1"/>
            </a:solidFill>
            <a:round/>
            <a:headEnd/>
            <a:tailEnd type="triangle" w="med" len="med"/>
          </a:ln>
          <a:effectLst/>
        </p:spPr>
        <p:txBody>
          <a:bodyPr/>
          <a:lstStyle/>
          <a:p>
            <a:endParaRPr lang="en-US"/>
          </a:p>
        </p:txBody>
      </p:sp>
      <p:sp>
        <p:nvSpPr>
          <p:cNvPr id="18449" name="Line 17"/>
          <p:cNvSpPr>
            <a:spLocks noChangeShapeType="1"/>
          </p:cNvSpPr>
          <p:nvPr/>
        </p:nvSpPr>
        <p:spPr bwMode="auto">
          <a:xfrm>
            <a:off x="4967288" y="3321050"/>
            <a:ext cx="1692275" cy="0"/>
          </a:xfrm>
          <a:prstGeom prst="line">
            <a:avLst/>
          </a:prstGeom>
          <a:noFill/>
          <a:ln w="38100">
            <a:solidFill>
              <a:schemeClr val="tx1"/>
            </a:solidFill>
            <a:round/>
            <a:headEnd/>
            <a:tailEnd type="triangle" w="med" len="med"/>
          </a:ln>
          <a:effectLst/>
        </p:spPr>
        <p:txBody>
          <a:bodyPr/>
          <a:lstStyle/>
          <a:p>
            <a:endParaRPr lang="en-US"/>
          </a:p>
        </p:txBody>
      </p:sp>
      <p:sp>
        <p:nvSpPr>
          <p:cNvPr id="18450" name="Text Box 18"/>
          <p:cNvSpPr txBox="1">
            <a:spLocks noChangeArrowheads="1"/>
          </p:cNvSpPr>
          <p:nvPr/>
        </p:nvSpPr>
        <p:spPr bwMode="auto">
          <a:xfrm>
            <a:off x="5003800" y="2565400"/>
            <a:ext cx="438150" cy="366713"/>
          </a:xfrm>
          <a:prstGeom prst="rect">
            <a:avLst/>
          </a:prstGeom>
          <a:noFill/>
          <a:ln w="9525">
            <a:noFill/>
            <a:miter lim="800000"/>
            <a:headEnd/>
            <a:tailEnd/>
          </a:ln>
          <a:effectLst/>
        </p:spPr>
        <p:txBody>
          <a:bodyPr wrap="none">
            <a:spAutoFit/>
          </a:bodyPr>
          <a:lstStyle/>
          <a:p>
            <a:r>
              <a:rPr lang="en-US" b="1">
                <a:solidFill>
                  <a:schemeClr val="accent2"/>
                </a:solidFill>
              </a:rPr>
              <a:t>35</a:t>
            </a:r>
          </a:p>
        </p:txBody>
      </p:sp>
      <p:sp>
        <p:nvSpPr>
          <p:cNvPr id="18451" name="Text Box 19"/>
          <p:cNvSpPr txBox="1">
            <a:spLocks noChangeArrowheads="1"/>
          </p:cNvSpPr>
          <p:nvPr/>
        </p:nvSpPr>
        <p:spPr bwMode="auto">
          <a:xfrm>
            <a:off x="5003800" y="2997200"/>
            <a:ext cx="438150" cy="366713"/>
          </a:xfrm>
          <a:prstGeom prst="rect">
            <a:avLst/>
          </a:prstGeom>
          <a:noFill/>
          <a:ln w="9525">
            <a:noFill/>
            <a:miter lim="800000"/>
            <a:headEnd/>
            <a:tailEnd/>
          </a:ln>
          <a:effectLst/>
        </p:spPr>
        <p:txBody>
          <a:bodyPr wrap="none">
            <a:spAutoFit/>
          </a:bodyPr>
          <a:lstStyle/>
          <a:p>
            <a:r>
              <a:rPr lang="en-US" b="1">
                <a:solidFill>
                  <a:schemeClr val="accent2"/>
                </a:solidFill>
              </a:rPr>
              <a:t>45</a:t>
            </a:r>
          </a:p>
        </p:txBody>
      </p:sp>
      <p:sp>
        <p:nvSpPr>
          <p:cNvPr id="18452" name="Text Box 20"/>
          <p:cNvSpPr txBox="1">
            <a:spLocks noChangeArrowheads="1"/>
          </p:cNvSpPr>
          <p:nvPr/>
        </p:nvSpPr>
        <p:spPr bwMode="auto">
          <a:xfrm>
            <a:off x="3024188" y="2276475"/>
            <a:ext cx="438150" cy="366713"/>
          </a:xfrm>
          <a:prstGeom prst="rect">
            <a:avLst/>
          </a:prstGeom>
          <a:noFill/>
          <a:ln w="9525">
            <a:noFill/>
            <a:miter lim="800000"/>
            <a:headEnd/>
            <a:tailEnd/>
          </a:ln>
          <a:effectLst/>
        </p:spPr>
        <p:txBody>
          <a:bodyPr wrap="none">
            <a:spAutoFit/>
          </a:bodyPr>
          <a:lstStyle/>
          <a:p>
            <a:r>
              <a:rPr lang="en-US" b="1">
                <a:solidFill>
                  <a:schemeClr val="accent2"/>
                </a:solidFill>
              </a:rPr>
              <a:t>30</a:t>
            </a:r>
          </a:p>
        </p:txBody>
      </p:sp>
      <p:sp>
        <p:nvSpPr>
          <p:cNvPr id="18454" name="Text Box 22"/>
          <p:cNvSpPr txBox="1">
            <a:spLocks noChangeArrowheads="1"/>
          </p:cNvSpPr>
          <p:nvPr/>
        </p:nvSpPr>
        <p:spPr bwMode="auto">
          <a:xfrm>
            <a:off x="0" y="36513"/>
            <a:ext cx="9143999" cy="584775"/>
          </a:xfrm>
          <a:prstGeom prst="rect">
            <a:avLst/>
          </a:prstGeom>
          <a:noFill/>
          <a:ln w="9525">
            <a:noFill/>
            <a:miter lim="800000"/>
            <a:headEnd/>
            <a:tailEnd/>
          </a:ln>
          <a:effectLst/>
        </p:spPr>
        <p:txBody>
          <a:bodyPr wrap="square">
            <a:spAutoFit/>
          </a:bodyPr>
          <a:lstStyle/>
          <a:p>
            <a:r>
              <a:rPr lang="en-US" sz="3200" dirty="0" smtClean="0">
                <a:latin typeface="Impact" pitchFamily="34" charset="0"/>
              </a:rPr>
              <a:t>Backward Path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50"/>
                                        </p:tgtEl>
                                        <p:attrNameLst>
                                          <p:attrName>style.visibility</p:attrName>
                                        </p:attrNameLst>
                                      </p:cBhvr>
                                      <p:to>
                                        <p:strVal val="visible"/>
                                      </p:to>
                                    </p:set>
                                    <p:animEffect transition="in" filter="dissolve">
                                      <p:cBhvr>
                                        <p:cTn id="7" dur="500"/>
                                        <p:tgtEl>
                                          <p:spTgt spid="1845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51"/>
                                        </p:tgtEl>
                                        <p:attrNameLst>
                                          <p:attrName>style.visibility</p:attrName>
                                        </p:attrNameLst>
                                      </p:cBhvr>
                                      <p:to>
                                        <p:strVal val="visible"/>
                                      </p:to>
                                    </p:set>
                                    <p:animEffect transition="in" filter="dissolve">
                                      <p:cBhvr>
                                        <p:cTn id="12" dur="500"/>
                                        <p:tgtEl>
                                          <p:spTgt spid="1845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46"/>
                                        </p:tgtEl>
                                        <p:attrNameLst>
                                          <p:attrName>style.visibility</p:attrName>
                                        </p:attrNameLst>
                                      </p:cBhvr>
                                      <p:to>
                                        <p:strVal val="visible"/>
                                      </p:to>
                                    </p:set>
                                    <p:animEffect transition="in" filter="dissolve">
                                      <p:cBhvr>
                                        <p:cTn id="17" dur="500"/>
                                        <p:tgtEl>
                                          <p:spTgt spid="1844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452"/>
                                        </p:tgtEl>
                                        <p:attrNameLst>
                                          <p:attrName>style.visibility</p:attrName>
                                        </p:attrNameLst>
                                      </p:cBhvr>
                                      <p:to>
                                        <p:strVal val="visible"/>
                                      </p:to>
                                    </p:set>
                                    <p:animEffect transition="in" filter="dissolve">
                                      <p:cBhvr>
                                        <p:cTn id="22" dur="500"/>
                                        <p:tgtEl>
                                          <p:spTgt spid="18452"/>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6" grpId="0"/>
      <p:bldP spid="18450" grpId="0"/>
      <p:bldP spid="18451" grpId="0"/>
      <p:bldP spid="1845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2209800"/>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9219" name="Text Box 3"/>
          <p:cNvSpPr txBox="1">
            <a:spLocks noChangeArrowheads="1"/>
          </p:cNvSpPr>
          <p:nvPr/>
        </p:nvSpPr>
        <p:spPr bwMode="auto">
          <a:xfrm>
            <a:off x="1828800" y="2209800"/>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9220" name="Text Box 4"/>
          <p:cNvSpPr txBox="1">
            <a:spLocks noChangeArrowheads="1"/>
          </p:cNvSpPr>
          <p:nvPr/>
        </p:nvSpPr>
        <p:spPr bwMode="auto">
          <a:xfrm>
            <a:off x="5486400" y="53848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9221" name="Text Box 5"/>
          <p:cNvSpPr txBox="1">
            <a:spLocks noChangeArrowheads="1"/>
          </p:cNvSpPr>
          <p:nvPr/>
        </p:nvSpPr>
        <p:spPr bwMode="auto">
          <a:xfrm>
            <a:off x="2743200" y="3886200"/>
            <a:ext cx="27432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9222" name="Text Box 6"/>
          <p:cNvSpPr txBox="1">
            <a:spLocks noChangeArrowheads="1"/>
          </p:cNvSpPr>
          <p:nvPr/>
        </p:nvSpPr>
        <p:spPr bwMode="auto">
          <a:xfrm>
            <a:off x="5486400" y="3200400"/>
            <a:ext cx="762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9223" name="Text Box 7"/>
          <p:cNvSpPr txBox="1">
            <a:spLocks noChangeArrowheads="1"/>
          </p:cNvSpPr>
          <p:nvPr/>
        </p:nvSpPr>
        <p:spPr bwMode="auto">
          <a:xfrm>
            <a:off x="7620000" y="3200400"/>
            <a:ext cx="6096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9224" name="Line 8"/>
          <p:cNvSpPr>
            <a:spLocks noChangeShapeType="1"/>
          </p:cNvSpPr>
          <p:nvPr/>
        </p:nvSpPr>
        <p:spPr bwMode="auto">
          <a:xfrm>
            <a:off x="0" y="6248400"/>
            <a:ext cx="9144000" cy="0"/>
          </a:xfrm>
          <a:prstGeom prst="line">
            <a:avLst/>
          </a:prstGeom>
          <a:noFill/>
          <a:ln w="9525">
            <a:solidFill>
              <a:schemeClr val="tx1"/>
            </a:solidFill>
            <a:round/>
            <a:headEnd/>
            <a:tailEnd type="triangle" w="med" len="med"/>
          </a:ln>
          <a:effectLst/>
        </p:spPr>
        <p:txBody>
          <a:bodyPr/>
          <a:lstStyle/>
          <a:p>
            <a:endParaRPr lang="en-US"/>
          </a:p>
        </p:txBody>
      </p:sp>
      <p:sp>
        <p:nvSpPr>
          <p:cNvPr id="9225" name="Line 9"/>
          <p:cNvSpPr>
            <a:spLocks noChangeShapeType="1"/>
          </p:cNvSpPr>
          <p:nvPr/>
        </p:nvSpPr>
        <p:spPr bwMode="auto">
          <a:xfrm>
            <a:off x="304800" y="6248400"/>
            <a:ext cx="0" cy="76200"/>
          </a:xfrm>
          <a:prstGeom prst="line">
            <a:avLst/>
          </a:prstGeom>
          <a:noFill/>
          <a:ln w="9525">
            <a:solidFill>
              <a:schemeClr val="tx1"/>
            </a:solidFill>
            <a:round/>
            <a:headEnd/>
            <a:tailEnd/>
          </a:ln>
          <a:effectLst/>
        </p:spPr>
        <p:txBody>
          <a:bodyPr/>
          <a:lstStyle/>
          <a:p>
            <a:endParaRPr lang="en-US"/>
          </a:p>
        </p:txBody>
      </p:sp>
      <p:sp>
        <p:nvSpPr>
          <p:cNvPr id="9226" name="Line 10"/>
          <p:cNvSpPr>
            <a:spLocks noChangeShapeType="1"/>
          </p:cNvSpPr>
          <p:nvPr/>
        </p:nvSpPr>
        <p:spPr bwMode="auto">
          <a:xfrm>
            <a:off x="609600" y="6248400"/>
            <a:ext cx="0" cy="76200"/>
          </a:xfrm>
          <a:prstGeom prst="line">
            <a:avLst/>
          </a:prstGeom>
          <a:noFill/>
          <a:ln w="9525">
            <a:solidFill>
              <a:schemeClr val="tx1"/>
            </a:solidFill>
            <a:round/>
            <a:headEnd/>
            <a:tailEnd/>
          </a:ln>
          <a:effectLst/>
        </p:spPr>
        <p:txBody>
          <a:bodyPr/>
          <a:lstStyle/>
          <a:p>
            <a:endParaRPr lang="en-US"/>
          </a:p>
        </p:txBody>
      </p:sp>
      <p:sp>
        <p:nvSpPr>
          <p:cNvPr id="9227" name="Line 11"/>
          <p:cNvSpPr>
            <a:spLocks noChangeShapeType="1"/>
          </p:cNvSpPr>
          <p:nvPr/>
        </p:nvSpPr>
        <p:spPr bwMode="auto">
          <a:xfrm>
            <a:off x="914400" y="6248400"/>
            <a:ext cx="0" cy="76200"/>
          </a:xfrm>
          <a:prstGeom prst="line">
            <a:avLst/>
          </a:prstGeom>
          <a:noFill/>
          <a:ln w="9525">
            <a:solidFill>
              <a:schemeClr val="tx1"/>
            </a:solidFill>
            <a:round/>
            <a:headEnd/>
            <a:tailEnd/>
          </a:ln>
          <a:effectLst/>
        </p:spPr>
        <p:txBody>
          <a:bodyPr/>
          <a:lstStyle/>
          <a:p>
            <a:endParaRPr lang="en-US"/>
          </a:p>
        </p:txBody>
      </p:sp>
      <p:sp>
        <p:nvSpPr>
          <p:cNvPr id="9228" name="Line 12"/>
          <p:cNvSpPr>
            <a:spLocks noChangeShapeType="1"/>
          </p:cNvSpPr>
          <p:nvPr/>
        </p:nvSpPr>
        <p:spPr bwMode="auto">
          <a:xfrm>
            <a:off x="1219200" y="6248400"/>
            <a:ext cx="0" cy="76200"/>
          </a:xfrm>
          <a:prstGeom prst="line">
            <a:avLst/>
          </a:prstGeom>
          <a:noFill/>
          <a:ln w="9525">
            <a:solidFill>
              <a:schemeClr val="tx1"/>
            </a:solidFill>
            <a:round/>
            <a:headEnd/>
            <a:tailEnd/>
          </a:ln>
          <a:effectLst/>
        </p:spPr>
        <p:txBody>
          <a:bodyPr/>
          <a:lstStyle/>
          <a:p>
            <a:endParaRPr lang="en-US"/>
          </a:p>
        </p:txBody>
      </p:sp>
      <p:sp>
        <p:nvSpPr>
          <p:cNvPr id="9229" name="Line 13"/>
          <p:cNvSpPr>
            <a:spLocks noChangeShapeType="1"/>
          </p:cNvSpPr>
          <p:nvPr/>
        </p:nvSpPr>
        <p:spPr bwMode="auto">
          <a:xfrm>
            <a:off x="1524000" y="6248400"/>
            <a:ext cx="0" cy="76200"/>
          </a:xfrm>
          <a:prstGeom prst="line">
            <a:avLst/>
          </a:prstGeom>
          <a:noFill/>
          <a:ln w="9525">
            <a:solidFill>
              <a:schemeClr val="tx1"/>
            </a:solidFill>
            <a:round/>
            <a:headEnd/>
            <a:tailEnd/>
          </a:ln>
          <a:effectLst/>
        </p:spPr>
        <p:txBody>
          <a:bodyPr/>
          <a:lstStyle/>
          <a:p>
            <a:endParaRPr lang="en-US"/>
          </a:p>
        </p:txBody>
      </p:sp>
      <p:sp>
        <p:nvSpPr>
          <p:cNvPr id="9230" name="Line 14"/>
          <p:cNvSpPr>
            <a:spLocks noChangeShapeType="1"/>
          </p:cNvSpPr>
          <p:nvPr/>
        </p:nvSpPr>
        <p:spPr bwMode="auto">
          <a:xfrm>
            <a:off x="1828800" y="6248400"/>
            <a:ext cx="0" cy="76200"/>
          </a:xfrm>
          <a:prstGeom prst="line">
            <a:avLst/>
          </a:prstGeom>
          <a:noFill/>
          <a:ln w="9525">
            <a:solidFill>
              <a:schemeClr val="tx1"/>
            </a:solidFill>
            <a:round/>
            <a:headEnd/>
            <a:tailEnd/>
          </a:ln>
          <a:effectLst/>
        </p:spPr>
        <p:txBody>
          <a:bodyPr/>
          <a:lstStyle/>
          <a:p>
            <a:endParaRPr lang="en-US"/>
          </a:p>
        </p:txBody>
      </p:sp>
      <p:sp>
        <p:nvSpPr>
          <p:cNvPr id="9231" name="Line 15"/>
          <p:cNvSpPr>
            <a:spLocks noChangeShapeType="1"/>
          </p:cNvSpPr>
          <p:nvPr/>
        </p:nvSpPr>
        <p:spPr bwMode="auto">
          <a:xfrm>
            <a:off x="2133600" y="6248400"/>
            <a:ext cx="0" cy="76200"/>
          </a:xfrm>
          <a:prstGeom prst="line">
            <a:avLst/>
          </a:prstGeom>
          <a:noFill/>
          <a:ln w="9525">
            <a:solidFill>
              <a:schemeClr val="tx1"/>
            </a:solidFill>
            <a:round/>
            <a:headEnd/>
            <a:tailEnd/>
          </a:ln>
          <a:effectLst/>
        </p:spPr>
        <p:txBody>
          <a:bodyPr/>
          <a:lstStyle/>
          <a:p>
            <a:endParaRPr lang="en-US"/>
          </a:p>
        </p:txBody>
      </p:sp>
      <p:sp>
        <p:nvSpPr>
          <p:cNvPr id="9232" name="Line 16"/>
          <p:cNvSpPr>
            <a:spLocks noChangeShapeType="1"/>
          </p:cNvSpPr>
          <p:nvPr/>
        </p:nvSpPr>
        <p:spPr bwMode="auto">
          <a:xfrm>
            <a:off x="2438400" y="6248400"/>
            <a:ext cx="0" cy="76200"/>
          </a:xfrm>
          <a:prstGeom prst="line">
            <a:avLst/>
          </a:prstGeom>
          <a:noFill/>
          <a:ln w="9525">
            <a:solidFill>
              <a:schemeClr val="tx1"/>
            </a:solidFill>
            <a:round/>
            <a:headEnd/>
            <a:tailEnd/>
          </a:ln>
          <a:effectLst/>
        </p:spPr>
        <p:txBody>
          <a:bodyPr/>
          <a:lstStyle/>
          <a:p>
            <a:endParaRPr lang="en-US"/>
          </a:p>
        </p:txBody>
      </p:sp>
      <p:sp>
        <p:nvSpPr>
          <p:cNvPr id="9233" name="Line 17"/>
          <p:cNvSpPr>
            <a:spLocks noChangeShapeType="1"/>
          </p:cNvSpPr>
          <p:nvPr/>
        </p:nvSpPr>
        <p:spPr bwMode="auto">
          <a:xfrm>
            <a:off x="2743200" y="6248400"/>
            <a:ext cx="0" cy="76200"/>
          </a:xfrm>
          <a:prstGeom prst="line">
            <a:avLst/>
          </a:prstGeom>
          <a:noFill/>
          <a:ln w="9525">
            <a:solidFill>
              <a:schemeClr val="tx1"/>
            </a:solidFill>
            <a:round/>
            <a:headEnd/>
            <a:tailEnd/>
          </a:ln>
          <a:effectLst/>
        </p:spPr>
        <p:txBody>
          <a:bodyPr/>
          <a:lstStyle/>
          <a:p>
            <a:endParaRPr lang="en-US"/>
          </a:p>
        </p:txBody>
      </p:sp>
      <p:sp>
        <p:nvSpPr>
          <p:cNvPr id="9234" name="Line 18"/>
          <p:cNvSpPr>
            <a:spLocks noChangeShapeType="1"/>
          </p:cNvSpPr>
          <p:nvPr/>
        </p:nvSpPr>
        <p:spPr bwMode="auto">
          <a:xfrm>
            <a:off x="3048000" y="6248400"/>
            <a:ext cx="0" cy="76200"/>
          </a:xfrm>
          <a:prstGeom prst="line">
            <a:avLst/>
          </a:prstGeom>
          <a:noFill/>
          <a:ln w="9525">
            <a:solidFill>
              <a:schemeClr val="tx1"/>
            </a:solidFill>
            <a:round/>
            <a:headEnd/>
            <a:tailEnd/>
          </a:ln>
          <a:effectLst/>
        </p:spPr>
        <p:txBody>
          <a:bodyPr/>
          <a:lstStyle/>
          <a:p>
            <a:endParaRPr lang="en-US"/>
          </a:p>
        </p:txBody>
      </p:sp>
      <p:sp>
        <p:nvSpPr>
          <p:cNvPr id="9235" name="Line 19"/>
          <p:cNvSpPr>
            <a:spLocks noChangeShapeType="1"/>
          </p:cNvSpPr>
          <p:nvPr/>
        </p:nvSpPr>
        <p:spPr bwMode="auto">
          <a:xfrm>
            <a:off x="3352800" y="6248400"/>
            <a:ext cx="0" cy="76200"/>
          </a:xfrm>
          <a:prstGeom prst="line">
            <a:avLst/>
          </a:prstGeom>
          <a:noFill/>
          <a:ln w="9525">
            <a:solidFill>
              <a:schemeClr val="tx1"/>
            </a:solidFill>
            <a:round/>
            <a:headEnd/>
            <a:tailEnd/>
          </a:ln>
          <a:effectLst/>
        </p:spPr>
        <p:txBody>
          <a:bodyPr/>
          <a:lstStyle/>
          <a:p>
            <a:endParaRPr lang="en-US"/>
          </a:p>
        </p:txBody>
      </p:sp>
      <p:sp>
        <p:nvSpPr>
          <p:cNvPr id="9236" name="Line 20"/>
          <p:cNvSpPr>
            <a:spLocks noChangeShapeType="1"/>
          </p:cNvSpPr>
          <p:nvPr/>
        </p:nvSpPr>
        <p:spPr bwMode="auto">
          <a:xfrm>
            <a:off x="3657600" y="6248400"/>
            <a:ext cx="0" cy="76200"/>
          </a:xfrm>
          <a:prstGeom prst="line">
            <a:avLst/>
          </a:prstGeom>
          <a:noFill/>
          <a:ln w="9525">
            <a:solidFill>
              <a:schemeClr val="tx1"/>
            </a:solidFill>
            <a:round/>
            <a:headEnd/>
            <a:tailEnd/>
          </a:ln>
          <a:effectLst/>
        </p:spPr>
        <p:txBody>
          <a:bodyPr/>
          <a:lstStyle/>
          <a:p>
            <a:endParaRPr lang="en-US"/>
          </a:p>
        </p:txBody>
      </p:sp>
      <p:sp>
        <p:nvSpPr>
          <p:cNvPr id="9237" name="Line 21"/>
          <p:cNvSpPr>
            <a:spLocks noChangeShapeType="1"/>
          </p:cNvSpPr>
          <p:nvPr/>
        </p:nvSpPr>
        <p:spPr bwMode="auto">
          <a:xfrm>
            <a:off x="3962400" y="6248400"/>
            <a:ext cx="0" cy="76200"/>
          </a:xfrm>
          <a:prstGeom prst="line">
            <a:avLst/>
          </a:prstGeom>
          <a:noFill/>
          <a:ln w="9525">
            <a:solidFill>
              <a:schemeClr val="tx1"/>
            </a:solidFill>
            <a:round/>
            <a:headEnd/>
            <a:tailEnd/>
          </a:ln>
          <a:effectLst/>
        </p:spPr>
        <p:txBody>
          <a:bodyPr/>
          <a:lstStyle/>
          <a:p>
            <a:endParaRPr lang="en-US"/>
          </a:p>
        </p:txBody>
      </p:sp>
      <p:sp>
        <p:nvSpPr>
          <p:cNvPr id="9238" name="Line 22"/>
          <p:cNvSpPr>
            <a:spLocks noChangeShapeType="1"/>
          </p:cNvSpPr>
          <p:nvPr/>
        </p:nvSpPr>
        <p:spPr bwMode="auto">
          <a:xfrm>
            <a:off x="4267200" y="6248400"/>
            <a:ext cx="0" cy="76200"/>
          </a:xfrm>
          <a:prstGeom prst="line">
            <a:avLst/>
          </a:prstGeom>
          <a:noFill/>
          <a:ln w="9525">
            <a:solidFill>
              <a:schemeClr val="tx1"/>
            </a:solidFill>
            <a:round/>
            <a:headEnd/>
            <a:tailEnd/>
          </a:ln>
          <a:effectLst/>
        </p:spPr>
        <p:txBody>
          <a:bodyPr/>
          <a:lstStyle/>
          <a:p>
            <a:endParaRPr lang="en-US"/>
          </a:p>
        </p:txBody>
      </p:sp>
      <p:sp>
        <p:nvSpPr>
          <p:cNvPr id="9239" name="Line 23"/>
          <p:cNvSpPr>
            <a:spLocks noChangeShapeType="1"/>
          </p:cNvSpPr>
          <p:nvPr/>
        </p:nvSpPr>
        <p:spPr bwMode="auto">
          <a:xfrm>
            <a:off x="4572000" y="6248400"/>
            <a:ext cx="0" cy="76200"/>
          </a:xfrm>
          <a:prstGeom prst="line">
            <a:avLst/>
          </a:prstGeom>
          <a:noFill/>
          <a:ln w="9525">
            <a:solidFill>
              <a:schemeClr val="tx1"/>
            </a:solidFill>
            <a:round/>
            <a:headEnd/>
            <a:tailEnd/>
          </a:ln>
          <a:effectLst/>
        </p:spPr>
        <p:txBody>
          <a:bodyPr/>
          <a:lstStyle/>
          <a:p>
            <a:endParaRPr lang="en-US"/>
          </a:p>
        </p:txBody>
      </p:sp>
      <p:sp>
        <p:nvSpPr>
          <p:cNvPr id="9240" name="Line 24"/>
          <p:cNvSpPr>
            <a:spLocks noChangeShapeType="1"/>
          </p:cNvSpPr>
          <p:nvPr/>
        </p:nvSpPr>
        <p:spPr bwMode="auto">
          <a:xfrm>
            <a:off x="4876800" y="6248400"/>
            <a:ext cx="0" cy="76200"/>
          </a:xfrm>
          <a:prstGeom prst="line">
            <a:avLst/>
          </a:prstGeom>
          <a:noFill/>
          <a:ln w="9525">
            <a:solidFill>
              <a:schemeClr val="tx1"/>
            </a:solidFill>
            <a:round/>
            <a:headEnd/>
            <a:tailEnd/>
          </a:ln>
          <a:effectLst/>
        </p:spPr>
        <p:txBody>
          <a:bodyPr/>
          <a:lstStyle/>
          <a:p>
            <a:endParaRPr lang="en-US"/>
          </a:p>
        </p:txBody>
      </p:sp>
      <p:sp>
        <p:nvSpPr>
          <p:cNvPr id="9241" name="Line 25"/>
          <p:cNvSpPr>
            <a:spLocks noChangeShapeType="1"/>
          </p:cNvSpPr>
          <p:nvPr/>
        </p:nvSpPr>
        <p:spPr bwMode="auto">
          <a:xfrm>
            <a:off x="5181600" y="6248400"/>
            <a:ext cx="0" cy="76200"/>
          </a:xfrm>
          <a:prstGeom prst="line">
            <a:avLst/>
          </a:prstGeom>
          <a:noFill/>
          <a:ln w="9525">
            <a:solidFill>
              <a:schemeClr val="tx1"/>
            </a:solidFill>
            <a:round/>
            <a:headEnd/>
            <a:tailEnd/>
          </a:ln>
          <a:effectLst/>
        </p:spPr>
        <p:txBody>
          <a:bodyPr/>
          <a:lstStyle/>
          <a:p>
            <a:endParaRPr lang="en-US"/>
          </a:p>
        </p:txBody>
      </p:sp>
      <p:sp>
        <p:nvSpPr>
          <p:cNvPr id="9242" name="Line 26"/>
          <p:cNvSpPr>
            <a:spLocks noChangeShapeType="1"/>
          </p:cNvSpPr>
          <p:nvPr/>
        </p:nvSpPr>
        <p:spPr bwMode="auto">
          <a:xfrm>
            <a:off x="5486400" y="6248400"/>
            <a:ext cx="0" cy="76200"/>
          </a:xfrm>
          <a:prstGeom prst="line">
            <a:avLst/>
          </a:prstGeom>
          <a:noFill/>
          <a:ln w="9525">
            <a:solidFill>
              <a:schemeClr val="tx1"/>
            </a:solidFill>
            <a:round/>
            <a:headEnd/>
            <a:tailEnd/>
          </a:ln>
          <a:effectLst/>
        </p:spPr>
        <p:txBody>
          <a:bodyPr/>
          <a:lstStyle/>
          <a:p>
            <a:endParaRPr lang="en-US"/>
          </a:p>
        </p:txBody>
      </p:sp>
      <p:sp>
        <p:nvSpPr>
          <p:cNvPr id="9243" name="Line 27"/>
          <p:cNvSpPr>
            <a:spLocks noChangeShapeType="1"/>
          </p:cNvSpPr>
          <p:nvPr/>
        </p:nvSpPr>
        <p:spPr bwMode="auto">
          <a:xfrm>
            <a:off x="5791200" y="6248400"/>
            <a:ext cx="0" cy="76200"/>
          </a:xfrm>
          <a:prstGeom prst="line">
            <a:avLst/>
          </a:prstGeom>
          <a:noFill/>
          <a:ln w="9525">
            <a:solidFill>
              <a:schemeClr val="tx1"/>
            </a:solidFill>
            <a:round/>
            <a:headEnd/>
            <a:tailEnd/>
          </a:ln>
          <a:effectLst/>
        </p:spPr>
        <p:txBody>
          <a:bodyPr/>
          <a:lstStyle/>
          <a:p>
            <a:endParaRPr lang="en-US"/>
          </a:p>
        </p:txBody>
      </p:sp>
      <p:sp>
        <p:nvSpPr>
          <p:cNvPr id="9244" name="Line 28"/>
          <p:cNvSpPr>
            <a:spLocks noChangeShapeType="1"/>
          </p:cNvSpPr>
          <p:nvPr/>
        </p:nvSpPr>
        <p:spPr bwMode="auto">
          <a:xfrm>
            <a:off x="6096000" y="6248400"/>
            <a:ext cx="0" cy="76200"/>
          </a:xfrm>
          <a:prstGeom prst="line">
            <a:avLst/>
          </a:prstGeom>
          <a:noFill/>
          <a:ln w="9525">
            <a:solidFill>
              <a:schemeClr val="tx1"/>
            </a:solidFill>
            <a:round/>
            <a:headEnd/>
            <a:tailEnd/>
          </a:ln>
          <a:effectLst/>
        </p:spPr>
        <p:txBody>
          <a:bodyPr/>
          <a:lstStyle/>
          <a:p>
            <a:endParaRPr lang="en-US"/>
          </a:p>
        </p:txBody>
      </p:sp>
      <p:sp>
        <p:nvSpPr>
          <p:cNvPr id="9245" name="Line 29"/>
          <p:cNvSpPr>
            <a:spLocks noChangeShapeType="1"/>
          </p:cNvSpPr>
          <p:nvPr/>
        </p:nvSpPr>
        <p:spPr bwMode="auto">
          <a:xfrm>
            <a:off x="6400800" y="6248400"/>
            <a:ext cx="0" cy="76200"/>
          </a:xfrm>
          <a:prstGeom prst="line">
            <a:avLst/>
          </a:prstGeom>
          <a:noFill/>
          <a:ln w="9525">
            <a:solidFill>
              <a:schemeClr val="tx1"/>
            </a:solidFill>
            <a:round/>
            <a:headEnd/>
            <a:tailEnd/>
          </a:ln>
          <a:effectLst/>
        </p:spPr>
        <p:txBody>
          <a:bodyPr/>
          <a:lstStyle/>
          <a:p>
            <a:endParaRPr lang="en-US"/>
          </a:p>
        </p:txBody>
      </p:sp>
      <p:sp>
        <p:nvSpPr>
          <p:cNvPr id="9246" name="Line 30"/>
          <p:cNvSpPr>
            <a:spLocks noChangeShapeType="1"/>
          </p:cNvSpPr>
          <p:nvPr/>
        </p:nvSpPr>
        <p:spPr bwMode="auto">
          <a:xfrm>
            <a:off x="6705600" y="6248400"/>
            <a:ext cx="0" cy="76200"/>
          </a:xfrm>
          <a:prstGeom prst="line">
            <a:avLst/>
          </a:prstGeom>
          <a:noFill/>
          <a:ln w="9525">
            <a:solidFill>
              <a:schemeClr val="tx1"/>
            </a:solidFill>
            <a:round/>
            <a:headEnd/>
            <a:tailEnd/>
          </a:ln>
          <a:effectLst/>
        </p:spPr>
        <p:txBody>
          <a:bodyPr/>
          <a:lstStyle/>
          <a:p>
            <a:endParaRPr lang="en-US"/>
          </a:p>
        </p:txBody>
      </p:sp>
      <p:sp>
        <p:nvSpPr>
          <p:cNvPr id="9247" name="Line 31"/>
          <p:cNvSpPr>
            <a:spLocks noChangeShapeType="1"/>
          </p:cNvSpPr>
          <p:nvPr/>
        </p:nvSpPr>
        <p:spPr bwMode="auto">
          <a:xfrm>
            <a:off x="7010400" y="6248400"/>
            <a:ext cx="0" cy="76200"/>
          </a:xfrm>
          <a:prstGeom prst="line">
            <a:avLst/>
          </a:prstGeom>
          <a:noFill/>
          <a:ln w="9525">
            <a:solidFill>
              <a:schemeClr val="tx1"/>
            </a:solidFill>
            <a:round/>
            <a:headEnd/>
            <a:tailEnd/>
          </a:ln>
          <a:effectLst/>
        </p:spPr>
        <p:txBody>
          <a:bodyPr/>
          <a:lstStyle/>
          <a:p>
            <a:endParaRPr lang="en-US"/>
          </a:p>
        </p:txBody>
      </p:sp>
      <p:sp>
        <p:nvSpPr>
          <p:cNvPr id="9248" name="Line 32"/>
          <p:cNvSpPr>
            <a:spLocks noChangeShapeType="1"/>
          </p:cNvSpPr>
          <p:nvPr/>
        </p:nvSpPr>
        <p:spPr bwMode="auto">
          <a:xfrm>
            <a:off x="7315200" y="6248400"/>
            <a:ext cx="0" cy="76200"/>
          </a:xfrm>
          <a:prstGeom prst="line">
            <a:avLst/>
          </a:prstGeom>
          <a:noFill/>
          <a:ln w="9525">
            <a:solidFill>
              <a:schemeClr val="tx1"/>
            </a:solidFill>
            <a:round/>
            <a:headEnd/>
            <a:tailEnd/>
          </a:ln>
          <a:effectLst/>
        </p:spPr>
        <p:txBody>
          <a:bodyPr/>
          <a:lstStyle/>
          <a:p>
            <a:endParaRPr lang="en-US"/>
          </a:p>
        </p:txBody>
      </p:sp>
      <p:sp>
        <p:nvSpPr>
          <p:cNvPr id="9249" name="Line 33"/>
          <p:cNvSpPr>
            <a:spLocks noChangeShapeType="1"/>
          </p:cNvSpPr>
          <p:nvPr/>
        </p:nvSpPr>
        <p:spPr bwMode="auto">
          <a:xfrm>
            <a:off x="7620000" y="6248400"/>
            <a:ext cx="0" cy="76200"/>
          </a:xfrm>
          <a:prstGeom prst="line">
            <a:avLst/>
          </a:prstGeom>
          <a:noFill/>
          <a:ln w="9525">
            <a:solidFill>
              <a:schemeClr val="tx1"/>
            </a:solidFill>
            <a:round/>
            <a:headEnd/>
            <a:tailEnd/>
          </a:ln>
          <a:effectLst/>
        </p:spPr>
        <p:txBody>
          <a:bodyPr/>
          <a:lstStyle/>
          <a:p>
            <a:endParaRPr lang="en-US"/>
          </a:p>
        </p:txBody>
      </p:sp>
      <p:sp>
        <p:nvSpPr>
          <p:cNvPr id="9250" name="Line 34"/>
          <p:cNvSpPr>
            <a:spLocks noChangeShapeType="1"/>
          </p:cNvSpPr>
          <p:nvPr/>
        </p:nvSpPr>
        <p:spPr bwMode="auto">
          <a:xfrm>
            <a:off x="7924800" y="6248400"/>
            <a:ext cx="0" cy="76200"/>
          </a:xfrm>
          <a:prstGeom prst="line">
            <a:avLst/>
          </a:prstGeom>
          <a:noFill/>
          <a:ln w="9525">
            <a:solidFill>
              <a:schemeClr val="tx1"/>
            </a:solidFill>
            <a:round/>
            <a:headEnd/>
            <a:tailEnd/>
          </a:ln>
          <a:effectLst/>
        </p:spPr>
        <p:txBody>
          <a:bodyPr/>
          <a:lstStyle/>
          <a:p>
            <a:endParaRPr lang="en-US"/>
          </a:p>
        </p:txBody>
      </p:sp>
      <p:sp>
        <p:nvSpPr>
          <p:cNvPr id="9251" name="Line 35"/>
          <p:cNvSpPr>
            <a:spLocks noChangeShapeType="1"/>
          </p:cNvSpPr>
          <p:nvPr/>
        </p:nvSpPr>
        <p:spPr bwMode="auto">
          <a:xfrm>
            <a:off x="8229600" y="6248400"/>
            <a:ext cx="0" cy="76200"/>
          </a:xfrm>
          <a:prstGeom prst="line">
            <a:avLst/>
          </a:prstGeom>
          <a:noFill/>
          <a:ln w="9525">
            <a:solidFill>
              <a:schemeClr val="tx1"/>
            </a:solidFill>
            <a:round/>
            <a:headEnd/>
            <a:tailEnd/>
          </a:ln>
          <a:effectLst/>
        </p:spPr>
        <p:txBody>
          <a:bodyPr/>
          <a:lstStyle/>
          <a:p>
            <a:endParaRPr lang="en-US"/>
          </a:p>
        </p:txBody>
      </p:sp>
      <p:sp>
        <p:nvSpPr>
          <p:cNvPr id="9252" name="Line 36"/>
          <p:cNvSpPr>
            <a:spLocks noChangeShapeType="1"/>
          </p:cNvSpPr>
          <p:nvPr/>
        </p:nvSpPr>
        <p:spPr bwMode="auto">
          <a:xfrm>
            <a:off x="8534400" y="6248400"/>
            <a:ext cx="0" cy="76200"/>
          </a:xfrm>
          <a:prstGeom prst="line">
            <a:avLst/>
          </a:prstGeom>
          <a:noFill/>
          <a:ln w="9525">
            <a:solidFill>
              <a:schemeClr val="tx1"/>
            </a:solidFill>
            <a:round/>
            <a:headEnd/>
            <a:tailEnd/>
          </a:ln>
          <a:effectLst/>
        </p:spPr>
        <p:txBody>
          <a:bodyPr/>
          <a:lstStyle/>
          <a:p>
            <a:endParaRPr lang="en-US"/>
          </a:p>
        </p:txBody>
      </p:sp>
      <p:sp>
        <p:nvSpPr>
          <p:cNvPr id="9253" name="Line 37"/>
          <p:cNvSpPr>
            <a:spLocks noChangeShapeType="1"/>
          </p:cNvSpPr>
          <p:nvPr/>
        </p:nvSpPr>
        <p:spPr bwMode="auto">
          <a:xfrm>
            <a:off x="8839200" y="6248400"/>
            <a:ext cx="0" cy="76200"/>
          </a:xfrm>
          <a:prstGeom prst="line">
            <a:avLst/>
          </a:prstGeom>
          <a:noFill/>
          <a:ln w="9525">
            <a:solidFill>
              <a:schemeClr val="tx1"/>
            </a:solidFill>
            <a:round/>
            <a:headEnd/>
            <a:tailEnd/>
          </a:ln>
          <a:effectLst/>
        </p:spPr>
        <p:txBody>
          <a:bodyPr/>
          <a:lstStyle/>
          <a:p>
            <a:endParaRPr lang="en-US"/>
          </a:p>
        </p:txBody>
      </p:sp>
      <p:sp>
        <p:nvSpPr>
          <p:cNvPr id="9254" name="Text Box 38"/>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9255" name="AutoShape 39"/>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9256" name="Text Box 40"/>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9257" name="AutoShape 41"/>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58" name="Text Box 42"/>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9259" name="Text Box 43"/>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9260" name="Text Box 44"/>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9261" name="Text Box 45"/>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9262" name="AutoShape 46"/>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63" name="AutoShape 47"/>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64" name="Text Box 48"/>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9265" name="Text Box 49"/>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9266" name="Text Box 50"/>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9267" name="Text Box 51"/>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9268" name="Text Box 52"/>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9269" name="AutoShape 53"/>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70" name="Text Box 54"/>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9271" name="AutoShape 55"/>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72" name="Text Box 56"/>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9273" name="Text Box 57"/>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9274" name="Text Box 58"/>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9275" name="AutoShape 59"/>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9276" name="Text Box 60"/>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9277" name="Line 61"/>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78" name="Line 62"/>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79" name="Line 63"/>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0" name="Line 64"/>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1" name="Line 65"/>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2" name="Line 66"/>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3" name="Line 67"/>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4" name="Line 68"/>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5" name="Line 69"/>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6" name="Line 70"/>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7" name="Line 71"/>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8" name="Line 72"/>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89" name="Line 73"/>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90" name="Line 74"/>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91" name="Line 75"/>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9292" name="Text Box 76"/>
          <p:cNvSpPr txBox="1">
            <a:spLocks noChangeArrowheads="1"/>
          </p:cNvSpPr>
          <p:nvPr/>
        </p:nvSpPr>
        <p:spPr bwMode="auto">
          <a:xfrm>
            <a:off x="2438400" y="3200400"/>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9293" name="Text Box 77"/>
          <p:cNvSpPr txBox="1">
            <a:spLocks noChangeArrowheads="1"/>
          </p:cNvSpPr>
          <p:nvPr/>
        </p:nvSpPr>
        <p:spPr bwMode="auto">
          <a:xfrm>
            <a:off x="204788" y="6308725"/>
            <a:ext cx="8939212" cy="214313"/>
          </a:xfrm>
          <a:prstGeom prst="rect">
            <a:avLst/>
          </a:prstGeom>
          <a:noFill/>
          <a:ln w="9525">
            <a:noFill/>
            <a:miter lim="800000"/>
            <a:headEnd/>
            <a:tailEnd/>
          </a:ln>
          <a:effectLst/>
        </p:spPr>
        <p:txBody>
          <a:bodyPr>
            <a:spAutoFit/>
          </a:bodyPr>
          <a:lstStyle/>
          <a:p>
            <a:r>
              <a:rPr lang="en-US" sz="800"/>
              <a:t>1        2         3        4         5         6        7         8         9        10       11      12       13       14      15       16      17       18       19      20       21       22      23       24       25      26       27      28       29   </a:t>
            </a:r>
          </a:p>
        </p:txBody>
      </p:sp>
      <p:sp>
        <p:nvSpPr>
          <p:cNvPr id="9294" name="Text Box 78"/>
          <p:cNvSpPr txBox="1">
            <a:spLocks noChangeArrowheads="1"/>
          </p:cNvSpPr>
          <p:nvPr/>
        </p:nvSpPr>
        <p:spPr bwMode="auto">
          <a:xfrm>
            <a:off x="2438400" y="2209800"/>
            <a:ext cx="609600" cy="482600"/>
          </a:xfrm>
          <a:prstGeom prst="rect">
            <a:avLst/>
          </a:prstGeom>
          <a:solidFill>
            <a:schemeClr val="hlink"/>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9295" name="Text Box 79"/>
          <p:cNvSpPr txBox="1">
            <a:spLocks noChangeArrowheads="1"/>
          </p:cNvSpPr>
          <p:nvPr/>
        </p:nvSpPr>
        <p:spPr bwMode="auto">
          <a:xfrm>
            <a:off x="3048000" y="3200400"/>
            <a:ext cx="304800" cy="482600"/>
          </a:xfrm>
          <a:prstGeom prst="rect">
            <a:avLst/>
          </a:prstGeom>
          <a:solidFill>
            <a:srgbClr val="EEF40A"/>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9296" name="Text Box 80"/>
          <p:cNvSpPr txBox="1">
            <a:spLocks noChangeArrowheads="1"/>
          </p:cNvSpPr>
          <p:nvPr/>
        </p:nvSpPr>
        <p:spPr bwMode="auto">
          <a:xfrm>
            <a:off x="3352800" y="4572000"/>
            <a:ext cx="2743200" cy="482600"/>
          </a:xfrm>
          <a:prstGeom prst="rect">
            <a:avLst/>
          </a:prstGeom>
          <a:solidFill>
            <a:srgbClr val="C48E9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9298" name="Text Box 82"/>
          <p:cNvSpPr txBox="1">
            <a:spLocks noChangeArrowheads="1"/>
          </p:cNvSpPr>
          <p:nvPr/>
        </p:nvSpPr>
        <p:spPr bwMode="auto">
          <a:xfrm>
            <a:off x="6096000" y="3200400"/>
            <a:ext cx="762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9299" name="Text Box 83"/>
          <p:cNvSpPr txBox="1">
            <a:spLocks noChangeArrowheads="1"/>
          </p:cNvSpPr>
          <p:nvPr/>
        </p:nvSpPr>
        <p:spPr bwMode="auto">
          <a:xfrm>
            <a:off x="6096000" y="53848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9300" name="Text Box 84"/>
          <p:cNvSpPr txBox="1">
            <a:spLocks noChangeArrowheads="1"/>
          </p:cNvSpPr>
          <p:nvPr/>
        </p:nvSpPr>
        <p:spPr bwMode="auto">
          <a:xfrm>
            <a:off x="8229600" y="3200400"/>
            <a:ext cx="3048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9302" name="Line 86"/>
          <p:cNvSpPr>
            <a:spLocks noChangeShapeType="1"/>
          </p:cNvSpPr>
          <p:nvPr/>
        </p:nvSpPr>
        <p:spPr bwMode="auto">
          <a:xfrm>
            <a:off x="8534400" y="1371600"/>
            <a:ext cx="0" cy="5029200"/>
          </a:xfrm>
          <a:prstGeom prst="line">
            <a:avLst/>
          </a:prstGeom>
          <a:noFill/>
          <a:ln w="9525">
            <a:solidFill>
              <a:schemeClr val="tx1"/>
            </a:solidFill>
            <a:round/>
            <a:headEnd/>
            <a:tailEnd/>
          </a:ln>
          <a:effectLst/>
        </p:spPr>
        <p:txBody>
          <a:bodyPr/>
          <a:lstStyle/>
          <a:p>
            <a:endParaRPr lang="en-US"/>
          </a:p>
        </p:txBody>
      </p:sp>
      <p:sp>
        <p:nvSpPr>
          <p:cNvPr id="9303" name="Text Box 87"/>
          <p:cNvSpPr txBox="1">
            <a:spLocks noChangeArrowheads="1"/>
          </p:cNvSpPr>
          <p:nvPr/>
        </p:nvSpPr>
        <p:spPr bwMode="auto">
          <a:xfrm>
            <a:off x="1" y="36513"/>
            <a:ext cx="9144000" cy="1077218"/>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(b1): theoretical flow time when buying a second oven with 1 </a:t>
            </a:r>
            <a:r>
              <a:rPr lang="en-US" sz="3200" dirty="0" err="1" smtClean="0">
                <a:latin typeface="Impact" pitchFamily="34" charset="0"/>
              </a:rPr>
              <a:t>doz</a:t>
            </a:r>
            <a:r>
              <a:rPr lang="en-US" sz="3200" dirty="0" smtClean="0">
                <a:latin typeface="Impact" pitchFamily="34" charset="0"/>
              </a:rPr>
              <a:t> capacity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94"/>
                                        </p:tgtEl>
                                        <p:attrNameLst>
                                          <p:attrName>style.visibility</p:attrName>
                                        </p:attrNameLst>
                                      </p:cBhvr>
                                      <p:to>
                                        <p:strVal val="visible"/>
                                      </p:to>
                                    </p:set>
                                    <p:animEffect transition="in" filter="dissolve">
                                      <p:cBhvr>
                                        <p:cTn id="7" dur="500"/>
                                        <p:tgtEl>
                                          <p:spTgt spid="929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95"/>
                                        </p:tgtEl>
                                        <p:attrNameLst>
                                          <p:attrName>style.visibility</p:attrName>
                                        </p:attrNameLst>
                                      </p:cBhvr>
                                      <p:to>
                                        <p:strVal val="visible"/>
                                      </p:to>
                                    </p:set>
                                    <p:animEffect transition="in" filter="dissolve">
                                      <p:cBhvr>
                                        <p:cTn id="12" dur="500"/>
                                        <p:tgtEl>
                                          <p:spTgt spid="929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96"/>
                                        </p:tgtEl>
                                        <p:attrNameLst>
                                          <p:attrName>style.visibility</p:attrName>
                                        </p:attrNameLst>
                                      </p:cBhvr>
                                      <p:to>
                                        <p:strVal val="visible"/>
                                      </p:to>
                                    </p:set>
                                    <p:animEffect transition="in" filter="dissolve">
                                      <p:cBhvr>
                                        <p:cTn id="17" dur="500"/>
                                        <p:tgtEl>
                                          <p:spTgt spid="929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98"/>
                                        </p:tgtEl>
                                        <p:attrNameLst>
                                          <p:attrName>style.visibility</p:attrName>
                                        </p:attrNameLst>
                                      </p:cBhvr>
                                      <p:to>
                                        <p:strVal val="visible"/>
                                      </p:to>
                                    </p:set>
                                    <p:animEffect transition="in" filter="dissolve">
                                      <p:cBhvr>
                                        <p:cTn id="22" dur="500"/>
                                        <p:tgtEl>
                                          <p:spTgt spid="929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299"/>
                                        </p:tgtEl>
                                        <p:attrNameLst>
                                          <p:attrName>style.visibility</p:attrName>
                                        </p:attrNameLst>
                                      </p:cBhvr>
                                      <p:to>
                                        <p:strVal val="visible"/>
                                      </p:to>
                                    </p:set>
                                    <p:animEffect transition="in" filter="dissolve">
                                      <p:cBhvr>
                                        <p:cTn id="27" dur="500"/>
                                        <p:tgtEl>
                                          <p:spTgt spid="9299"/>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223"/>
                                        </p:tgtEl>
                                        <p:attrNameLst>
                                          <p:attrName>style.visibility</p:attrName>
                                        </p:attrNameLst>
                                      </p:cBhvr>
                                      <p:to>
                                        <p:strVal val="visible"/>
                                      </p:to>
                                    </p:set>
                                    <p:animEffect transition="in" filter="dissolve">
                                      <p:cBhvr>
                                        <p:cTn id="32" dur="500"/>
                                        <p:tgtEl>
                                          <p:spTgt spid="9223"/>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300"/>
                                        </p:tgtEl>
                                        <p:attrNameLst>
                                          <p:attrName>style.visibility</p:attrName>
                                        </p:attrNameLst>
                                      </p:cBhvr>
                                      <p:to>
                                        <p:strVal val="visible"/>
                                      </p:to>
                                    </p:set>
                                    <p:animEffect transition="in" filter="dissolve">
                                      <p:cBhvr>
                                        <p:cTn id="37" dur="500"/>
                                        <p:tgtEl>
                                          <p:spTgt spid="9300"/>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302"/>
                                        </p:tgtEl>
                                        <p:attrNameLst>
                                          <p:attrName>style.visibility</p:attrName>
                                        </p:attrNameLst>
                                      </p:cBhvr>
                                      <p:to>
                                        <p:strVal val="visible"/>
                                      </p:to>
                                    </p:set>
                                    <p:animEffect transition="in" filter="dissolve">
                                      <p:cBhvr>
                                        <p:cTn id="42" dur="500"/>
                                        <p:tgtEl>
                                          <p:spTgt spid="9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animBg="1"/>
      <p:bldP spid="9294" grpId="0" animBg="1"/>
      <p:bldP spid="9295" grpId="0" animBg="1"/>
      <p:bldP spid="9296" grpId="0" animBg="1"/>
      <p:bldP spid="9298" grpId="0" animBg="1"/>
      <p:bldP spid="9299" grpId="0" animBg="1"/>
      <p:bldP spid="9300" grpId="0" animBg="1"/>
      <p:bldP spid="930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52399" y="1143000"/>
            <a:ext cx="1066801" cy="1015663"/>
          </a:xfrm>
          <a:prstGeom prst="rect">
            <a:avLst/>
          </a:prstGeom>
          <a:solidFill>
            <a:srgbClr val="FF6699"/>
          </a:solidFill>
          <a:ln w="9525">
            <a:solidFill>
              <a:schemeClr val="tx1"/>
            </a:solidFill>
            <a:miter lim="800000"/>
            <a:headEnd/>
            <a:tailEnd/>
          </a:ln>
          <a:effectLst/>
        </p:spPr>
        <p:txBody>
          <a:bodyPr wrap="square">
            <a:spAutoFit/>
          </a:bodyPr>
          <a:lstStyle/>
          <a:p>
            <a:pPr>
              <a:spcBef>
                <a:spcPct val="50000"/>
              </a:spcBef>
            </a:pPr>
            <a:r>
              <a:rPr lang="en-US" sz="2400" dirty="0">
                <a:latin typeface="Book Antiqua" panose="02040602050305030304" pitchFamily="18" charset="0"/>
              </a:rPr>
              <a:t>Take</a:t>
            </a:r>
          </a:p>
          <a:p>
            <a:pPr>
              <a:spcBef>
                <a:spcPct val="50000"/>
              </a:spcBef>
            </a:pPr>
            <a:r>
              <a:rPr lang="en-US" sz="2400" dirty="0">
                <a:latin typeface="Book Antiqua" panose="02040602050305030304" pitchFamily="18" charset="0"/>
              </a:rPr>
              <a:t>order</a:t>
            </a:r>
          </a:p>
        </p:txBody>
      </p:sp>
      <p:sp>
        <p:nvSpPr>
          <p:cNvPr id="10244" name="Text Box 4"/>
          <p:cNvSpPr txBox="1">
            <a:spLocks noChangeArrowheads="1"/>
          </p:cNvSpPr>
          <p:nvPr/>
        </p:nvSpPr>
        <p:spPr bwMode="auto">
          <a:xfrm>
            <a:off x="1562100" y="1143000"/>
            <a:ext cx="1022350" cy="1015663"/>
          </a:xfrm>
          <a:prstGeom prst="rect">
            <a:avLst/>
          </a:prstGeom>
          <a:solidFill>
            <a:srgbClr val="FF6699"/>
          </a:solidFill>
          <a:ln w="9525">
            <a:solidFill>
              <a:schemeClr val="tx1"/>
            </a:solidFill>
            <a:miter lim="800000"/>
            <a:headEnd/>
            <a:tailEnd/>
          </a:ln>
          <a:effectLst/>
        </p:spPr>
        <p:txBody>
          <a:bodyPr wrap="square">
            <a:spAutoFit/>
          </a:bodyPr>
          <a:lstStyle>
            <a:defPPr>
              <a:defRPr lang="en-US"/>
            </a:defPPr>
            <a:lvl1pPr>
              <a:spcBef>
                <a:spcPct val="50000"/>
              </a:spcBef>
              <a:defRPr sz="2400">
                <a:latin typeface="Book Antiqua" panose="02040602050305030304" pitchFamily="18" charset="0"/>
              </a:defRPr>
            </a:lvl1pPr>
          </a:lstStyle>
          <a:p>
            <a:r>
              <a:rPr lang="en-US" dirty="0"/>
              <a:t>wash</a:t>
            </a:r>
          </a:p>
          <a:p>
            <a:r>
              <a:rPr lang="en-US" dirty="0"/>
              <a:t>mix</a:t>
            </a:r>
          </a:p>
        </p:txBody>
      </p:sp>
      <p:sp>
        <p:nvSpPr>
          <p:cNvPr id="10246" name="Text Box 6"/>
          <p:cNvSpPr txBox="1">
            <a:spLocks noChangeArrowheads="1"/>
          </p:cNvSpPr>
          <p:nvPr/>
        </p:nvSpPr>
        <p:spPr bwMode="auto">
          <a:xfrm>
            <a:off x="2960102" y="1143000"/>
            <a:ext cx="1263650" cy="1015663"/>
          </a:xfrm>
          <a:prstGeom prst="rect">
            <a:avLst/>
          </a:prstGeom>
          <a:solidFill>
            <a:srgbClr val="FF6699"/>
          </a:solidFill>
          <a:ln w="9525">
            <a:solidFill>
              <a:schemeClr val="tx1"/>
            </a:solidFill>
            <a:miter lim="800000"/>
            <a:headEnd/>
            <a:tailEnd/>
          </a:ln>
          <a:effectLst/>
        </p:spPr>
        <p:txBody>
          <a:bodyPr wrap="square">
            <a:spAutoFit/>
          </a:bodyPr>
          <a:lstStyle>
            <a:defPPr>
              <a:defRPr lang="en-US"/>
            </a:defPPr>
            <a:lvl1pPr>
              <a:spcBef>
                <a:spcPct val="50000"/>
              </a:spcBef>
              <a:defRPr sz="2400">
                <a:latin typeface="Book Antiqua" panose="02040602050305030304" pitchFamily="18" charset="0"/>
              </a:defRPr>
            </a:lvl1pPr>
          </a:lstStyle>
          <a:p>
            <a:r>
              <a:rPr lang="en-US"/>
              <a:t>spoon</a:t>
            </a:r>
          </a:p>
          <a:p>
            <a:endParaRPr lang="en-US"/>
          </a:p>
        </p:txBody>
      </p:sp>
      <p:sp>
        <p:nvSpPr>
          <p:cNvPr id="10247" name="Text Box 7"/>
          <p:cNvSpPr txBox="1">
            <a:spLocks noChangeArrowheads="1"/>
          </p:cNvSpPr>
          <p:nvPr/>
        </p:nvSpPr>
        <p:spPr bwMode="auto">
          <a:xfrm>
            <a:off x="4564539" y="1143000"/>
            <a:ext cx="947956" cy="1015663"/>
          </a:xfrm>
          <a:prstGeom prst="rect">
            <a:avLst/>
          </a:prstGeom>
          <a:solidFill>
            <a:schemeClr val="accent1">
              <a:lumMod val="60000"/>
              <a:lumOff val="40000"/>
            </a:schemeClr>
          </a:solidFill>
          <a:ln w="9525">
            <a:solidFill>
              <a:schemeClr val="tx1"/>
            </a:solidFill>
            <a:miter lim="800000"/>
            <a:headEnd/>
            <a:tailEnd/>
          </a:ln>
          <a:effectLst/>
        </p:spPr>
        <p:txBody>
          <a:bodyPr wrap="square">
            <a:spAutoFit/>
          </a:bodyPr>
          <a:lstStyle/>
          <a:p>
            <a:pPr>
              <a:spcBef>
                <a:spcPct val="50000"/>
              </a:spcBef>
            </a:pPr>
            <a:r>
              <a:rPr lang="en-US" sz="2400">
                <a:latin typeface="Book Antiqua" panose="02040602050305030304" pitchFamily="18" charset="0"/>
              </a:rPr>
              <a:t>load</a:t>
            </a:r>
          </a:p>
          <a:p>
            <a:pPr>
              <a:spcBef>
                <a:spcPct val="50000"/>
              </a:spcBef>
            </a:pPr>
            <a:r>
              <a:rPr lang="en-US" sz="2400">
                <a:latin typeface="Book Antiqua" panose="02040602050305030304" pitchFamily="18" charset="0"/>
              </a:rPr>
              <a:t>&amp; set</a:t>
            </a:r>
          </a:p>
        </p:txBody>
      </p:sp>
      <p:sp>
        <p:nvSpPr>
          <p:cNvPr id="10248" name="Text Box 8"/>
          <p:cNvSpPr txBox="1">
            <a:spLocks noChangeArrowheads="1"/>
          </p:cNvSpPr>
          <p:nvPr/>
        </p:nvSpPr>
        <p:spPr bwMode="auto">
          <a:xfrm>
            <a:off x="8066906" y="2362200"/>
            <a:ext cx="848494" cy="1015663"/>
          </a:xfrm>
          <a:prstGeom prst="rect">
            <a:avLst/>
          </a:prstGeom>
          <a:noFill/>
          <a:ln w="9525">
            <a:solidFill>
              <a:schemeClr val="tx1"/>
            </a:solidFill>
            <a:miter lim="800000"/>
            <a:headEnd/>
            <a:tailEnd/>
          </a:ln>
          <a:effectLst/>
        </p:spPr>
        <p:txBody>
          <a:bodyPr wrap="square">
            <a:spAutoFit/>
          </a:bodyPr>
          <a:lstStyle/>
          <a:p>
            <a:pPr>
              <a:spcBef>
                <a:spcPct val="50000"/>
              </a:spcBef>
            </a:pPr>
            <a:r>
              <a:rPr lang="en-US" sz="2400">
                <a:latin typeface="Book Antiqua" panose="02040602050305030304" pitchFamily="18" charset="0"/>
              </a:rPr>
              <a:t>cool</a:t>
            </a:r>
          </a:p>
          <a:p>
            <a:pPr>
              <a:spcBef>
                <a:spcPct val="50000"/>
              </a:spcBef>
            </a:pPr>
            <a:endParaRPr lang="en-US" sz="2400">
              <a:latin typeface="Book Antiqua" panose="02040602050305030304" pitchFamily="18" charset="0"/>
            </a:endParaRPr>
          </a:p>
        </p:txBody>
      </p:sp>
      <p:sp>
        <p:nvSpPr>
          <p:cNvPr id="10249" name="Text Box 9"/>
          <p:cNvSpPr txBox="1">
            <a:spLocks noChangeArrowheads="1"/>
          </p:cNvSpPr>
          <p:nvPr/>
        </p:nvSpPr>
        <p:spPr bwMode="auto">
          <a:xfrm>
            <a:off x="5791200" y="1143000"/>
            <a:ext cx="1066433" cy="1015663"/>
          </a:xfrm>
          <a:prstGeom prst="rect">
            <a:avLst/>
          </a:prstGeom>
          <a:solidFill>
            <a:srgbClr val="A6A8F8"/>
          </a:solidFill>
          <a:ln w="9525">
            <a:solidFill>
              <a:schemeClr val="tx1"/>
            </a:solidFill>
            <a:miter lim="800000"/>
            <a:headEnd/>
            <a:tailEnd/>
          </a:ln>
          <a:effectLst/>
        </p:spPr>
        <p:txBody>
          <a:bodyPr wrap="square">
            <a:spAutoFit/>
          </a:bodyPr>
          <a:lstStyle/>
          <a:p>
            <a:pPr>
              <a:spcBef>
                <a:spcPct val="50000"/>
              </a:spcBef>
            </a:pPr>
            <a:r>
              <a:rPr lang="en-US" sz="2400" dirty="0">
                <a:latin typeface="Book Antiqua" panose="02040602050305030304" pitchFamily="18" charset="0"/>
              </a:rPr>
              <a:t>bake</a:t>
            </a:r>
          </a:p>
          <a:p>
            <a:pPr>
              <a:spcBef>
                <a:spcPct val="50000"/>
              </a:spcBef>
            </a:pPr>
            <a:endParaRPr lang="en-US" sz="2400" dirty="0">
              <a:latin typeface="Book Antiqua" panose="02040602050305030304" pitchFamily="18" charset="0"/>
            </a:endParaRPr>
          </a:p>
        </p:txBody>
      </p:sp>
      <p:sp>
        <p:nvSpPr>
          <p:cNvPr id="10256" name="Text Box 16"/>
          <p:cNvSpPr txBox="1">
            <a:spLocks noChangeArrowheads="1"/>
          </p:cNvSpPr>
          <p:nvPr/>
        </p:nvSpPr>
        <p:spPr bwMode="auto">
          <a:xfrm>
            <a:off x="7157854" y="1142999"/>
            <a:ext cx="1251952" cy="1015663"/>
          </a:xfrm>
          <a:prstGeom prst="rect">
            <a:avLst/>
          </a:prstGeom>
          <a:solidFill>
            <a:schemeClr val="accent1">
              <a:lumMod val="60000"/>
              <a:lumOff val="40000"/>
            </a:schemeClr>
          </a:solidFill>
          <a:ln w="9525">
            <a:solidFill>
              <a:schemeClr val="tx1"/>
            </a:solidFill>
            <a:miter lim="800000"/>
            <a:headEnd/>
            <a:tailEnd/>
          </a:ln>
          <a:effectLst/>
        </p:spPr>
        <p:txBody>
          <a:bodyPr wrap="square">
            <a:spAutoFit/>
          </a:bodyPr>
          <a:lstStyle>
            <a:defPPr>
              <a:defRPr lang="en-US"/>
            </a:defPPr>
            <a:lvl1pPr>
              <a:spcBef>
                <a:spcPct val="50000"/>
              </a:spcBef>
              <a:defRPr sz="2400">
                <a:latin typeface="Book Antiqua" panose="02040602050305030304" pitchFamily="18" charset="0"/>
              </a:defRPr>
            </a:lvl1pPr>
          </a:lstStyle>
          <a:p>
            <a:r>
              <a:rPr lang="en-US" dirty="0"/>
              <a:t>unload</a:t>
            </a:r>
          </a:p>
          <a:p>
            <a:endParaRPr lang="en-US" dirty="0"/>
          </a:p>
        </p:txBody>
      </p:sp>
      <p:sp>
        <p:nvSpPr>
          <p:cNvPr id="10258" name="Text Box 18"/>
          <p:cNvSpPr txBox="1">
            <a:spLocks noChangeArrowheads="1"/>
          </p:cNvSpPr>
          <p:nvPr/>
        </p:nvSpPr>
        <p:spPr bwMode="auto">
          <a:xfrm>
            <a:off x="8014903" y="3662512"/>
            <a:ext cx="886594" cy="1015663"/>
          </a:xfrm>
          <a:prstGeom prst="rect">
            <a:avLst/>
          </a:prstGeom>
          <a:solidFill>
            <a:schemeClr val="accent1">
              <a:lumMod val="60000"/>
              <a:lumOff val="40000"/>
            </a:schemeClr>
          </a:solidFill>
          <a:ln w="9525">
            <a:solidFill>
              <a:schemeClr val="tx1"/>
            </a:solidFill>
            <a:miter lim="800000"/>
            <a:headEnd/>
            <a:tailEnd/>
          </a:ln>
          <a:effectLst/>
        </p:spPr>
        <p:txBody>
          <a:bodyPr wrap="square">
            <a:spAutoFit/>
          </a:bodyPr>
          <a:lstStyle>
            <a:defPPr>
              <a:defRPr lang="en-US"/>
            </a:defPPr>
            <a:lvl1pPr>
              <a:spcBef>
                <a:spcPct val="50000"/>
              </a:spcBef>
              <a:defRPr sz="2400">
                <a:latin typeface="Book Antiqua" panose="02040602050305030304" pitchFamily="18" charset="0"/>
              </a:defRPr>
            </a:lvl1pPr>
          </a:lstStyle>
          <a:p>
            <a:r>
              <a:rPr lang="en-US"/>
              <a:t>pack</a:t>
            </a:r>
          </a:p>
          <a:p>
            <a:endParaRPr lang="en-US"/>
          </a:p>
        </p:txBody>
      </p:sp>
      <p:sp>
        <p:nvSpPr>
          <p:cNvPr id="10262" name="Text Box 22"/>
          <p:cNvSpPr txBox="1">
            <a:spLocks noChangeArrowheads="1"/>
          </p:cNvSpPr>
          <p:nvPr/>
        </p:nvSpPr>
        <p:spPr bwMode="auto">
          <a:xfrm>
            <a:off x="8014903" y="4937255"/>
            <a:ext cx="886594" cy="1015663"/>
          </a:xfrm>
          <a:prstGeom prst="rect">
            <a:avLst/>
          </a:prstGeom>
          <a:solidFill>
            <a:schemeClr val="accent1">
              <a:lumMod val="60000"/>
              <a:lumOff val="40000"/>
            </a:schemeClr>
          </a:solidFill>
          <a:ln w="9525">
            <a:solidFill>
              <a:schemeClr val="tx1"/>
            </a:solidFill>
            <a:miter lim="800000"/>
            <a:headEnd/>
            <a:tailEnd/>
          </a:ln>
          <a:effectLst/>
        </p:spPr>
        <p:txBody>
          <a:bodyPr wrap="square">
            <a:spAutoFit/>
          </a:bodyPr>
          <a:lstStyle>
            <a:defPPr>
              <a:defRPr lang="en-US"/>
            </a:defPPr>
            <a:lvl1pPr>
              <a:spcBef>
                <a:spcPct val="50000"/>
              </a:spcBef>
              <a:defRPr sz="2400">
                <a:latin typeface="Book Antiqua" panose="02040602050305030304" pitchFamily="18" charset="0"/>
              </a:defRPr>
            </a:lvl1pPr>
          </a:lstStyle>
          <a:p>
            <a:r>
              <a:rPr lang="en-US" dirty="0"/>
              <a:t>get</a:t>
            </a:r>
          </a:p>
          <a:p>
            <a:r>
              <a:rPr lang="en-US" dirty="0"/>
              <a:t>pay</a:t>
            </a:r>
          </a:p>
        </p:txBody>
      </p:sp>
      <p:sp>
        <p:nvSpPr>
          <p:cNvPr id="10281" name="Text Box 41"/>
          <p:cNvSpPr txBox="1">
            <a:spLocks noChangeArrowheads="1"/>
          </p:cNvSpPr>
          <p:nvPr/>
        </p:nvSpPr>
        <p:spPr bwMode="auto">
          <a:xfrm>
            <a:off x="-14922" y="76200"/>
            <a:ext cx="9158922" cy="646331"/>
          </a:xfrm>
          <a:prstGeom prst="rect">
            <a:avLst/>
          </a:prstGeom>
          <a:noFill/>
          <a:ln w="9525">
            <a:noFill/>
            <a:miter lim="800000"/>
            <a:headEnd/>
            <a:tailEnd/>
          </a:ln>
          <a:effectLst/>
        </p:spPr>
        <p:txBody>
          <a:bodyPr wrap="square">
            <a:spAutoFit/>
          </a:bodyPr>
          <a:lstStyle/>
          <a:p>
            <a:pPr eaLnBrk="1" hangingPunct="1"/>
            <a:r>
              <a:rPr lang="en-US" sz="3600" dirty="0">
                <a:latin typeface="Impact" pitchFamily="34" charset="0"/>
                <a:ea typeface="ＭＳ Ｐゴシック" pitchFamily="-65" charset="-128"/>
                <a:cs typeface="Impact" pitchFamily="34" charset="0"/>
              </a:rPr>
              <a:t>Problem 5.2: Flow unit = 1 order of 1 dozen. </a:t>
            </a:r>
          </a:p>
        </p:txBody>
      </p:sp>
    </p:spTree>
    <p:extLst>
      <p:ext uri="{BB962C8B-B14F-4D97-AF65-F5344CB8AC3E}">
        <p14:creationId xmlns:p14="http://schemas.microsoft.com/office/powerpoint/2010/main" val="21056559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3886200" y="4129088"/>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4339" name="Text Box 3"/>
          <p:cNvSpPr txBox="1">
            <a:spLocks noChangeArrowheads="1"/>
          </p:cNvSpPr>
          <p:nvPr/>
        </p:nvSpPr>
        <p:spPr bwMode="auto">
          <a:xfrm>
            <a:off x="4724400" y="4129088"/>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4340" name="Text Box 4"/>
          <p:cNvSpPr txBox="1">
            <a:spLocks noChangeArrowheads="1"/>
          </p:cNvSpPr>
          <p:nvPr/>
        </p:nvSpPr>
        <p:spPr bwMode="auto">
          <a:xfrm>
            <a:off x="3956050" y="458628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4341" name="Text Box 5"/>
          <p:cNvSpPr txBox="1">
            <a:spLocks noChangeArrowheads="1"/>
          </p:cNvSpPr>
          <p:nvPr/>
        </p:nvSpPr>
        <p:spPr bwMode="auto">
          <a:xfrm>
            <a:off x="4876800" y="458628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4342" name="Text Box 6"/>
          <p:cNvSpPr txBox="1">
            <a:spLocks noChangeArrowheads="1"/>
          </p:cNvSpPr>
          <p:nvPr/>
        </p:nvSpPr>
        <p:spPr bwMode="auto">
          <a:xfrm>
            <a:off x="5562600" y="4129088"/>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4345" name="Line 9"/>
          <p:cNvSpPr>
            <a:spLocks noChangeShapeType="1"/>
          </p:cNvSpPr>
          <p:nvPr/>
        </p:nvSpPr>
        <p:spPr bwMode="auto">
          <a:xfrm>
            <a:off x="2895600" y="2895600"/>
            <a:ext cx="152400" cy="0"/>
          </a:xfrm>
          <a:prstGeom prst="line">
            <a:avLst/>
          </a:prstGeom>
          <a:noFill/>
          <a:ln w="9525">
            <a:solidFill>
              <a:schemeClr val="tx1"/>
            </a:solidFill>
            <a:round/>
            <a:headEnd/>
            <a:tailEnd type="arrow" w="med" len="med"/>
          </a:ln>
          <a:effectLst/>
        </p:spPr>
        <p:txBody>
          <a:bodyPr/>
          <a:lstStyle/>
          <a:p>
            <a:endParaRPr lang="en-US"/>
          </a:p>
        </p:txBody>
      </p:sp>
      <p:sp>
        <p:nvSpPr>
          <p:cNvPr id="14346" name="Text Box 10"/>
          <p:cNvSpPr txBox="1">
            <a:spLocks noChangeArrowheads="1"/>
          </p:cNvSpPr>
          <p:nvPr/>
        </p:nvSpPr>
        <p:spPr bwMode="auto">
          <a:xfrm>
            <a:off x="0" y="3443288"/>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4347" name="AutoShape 11"/>
          <p:cNvSpPr>
            <a:spLocks noChangeArrowheads="1"/>
          </p:cNvSpPr>
          <p:nvPr/>
        </p:nvSpPr>
        <p:spPr bwMode="auto">
          <a:xfrm>
            <a:off x="685800" y="3519488"/>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4348" name="Text Box 12"/>
          <p:cNvSpPr txBox="1">
            <a:spLocks noChangeArrowheads="1"/>
          </p:cNvSpPr>
          <p:nvPr/>
        </p:nvSpPr>
        <p:spPr bwMode="auto">
          <a:xfrm>
            <a:off x="1066800" y="3443288"/>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4349" name="AutoShape 13"/>
          <p:cNvSpPr>
            <a:spLocks noChangeArrowheads="1"/>
          </p:cNvSpPr>
          <p:nvPr/>
        </p:nvSpPr>
        <p:spPr bwMode="auto">
          <a:xfrm>
            <a:off x="1752600" y="3519488"/>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4350" name="Text Box 14"/>
          <p:cNvSpPr txBox="1">
            <a:spLocks noChangeArrowheads="1"/>
          </p:cNvSpPr>
          <p:nvPr/>
        </p:nvSpPr>
        <p:spPr bwMode="auto">
          <a:xfrm>
            <a:off x="2133600" y="3443288"/>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4351" name="Text Box 15"/>
          <p:cNvSpPr txBox="1">
            <a:spLocks noChangeArrowheads="1"/>
          </p:cNvSpPr>
          <p:nvPr/>
        </p:nvSpPr>
        <p:spPr bwMode="auto">
          <a:xfrm>
            <a:off x="1066800" y="3900488"/>
            <a:ext cx="569913" cy="214312"/>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4352" name="Text Box 16"/>
          <p:cNvSpPr txBox="1">
            <a:spLocks noChangeArrowheads="1"/>
          </p:cNvSpPr>
          <p:nvPr/>
        </p:nvSpPr>
        <p:spPr bwMode="auto">
          <a:xfrm>
            <a:off x="2286000" y="390048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4353" name="Line 17"/>
          <p:cNvSpPr>
            <a:spLocks noChangeShapeType="1"/>
          </p:cNvSpPr>
          <p:nvPr/>
        </p:nvSpPr>
        <p:spPr bwMode="auto">
          <a:xfrm>
            <a:off x="533400" y="3671888"/>
            <a:ext cx="152400" cy="1587"/>
          </a:xfrm>
          <a:prstGeom prst="line">
            <a:avLst/>
          </a:prstGeom>
          <a:noFill/>
          <a:ln w="9525">
            <a:solidFill>
              <a:schemeClr val="tx1"/>
            </a:solidFill>
            <a:round/>
            <a:headEnd/>
            <a:tailEnd type="arrow" w="med" len="med"/>
          </a:ln>
          <a:effectLst/>
        </p:spPr>
        <p:txBody>
          <a:bodyPr/>
          <a:lstStyle/>
          <a:p>
            <a:endParaRPr lang="en-US"/>
          </a:p>
        </p:txBody>
      </p:sp>
      <p:sp>
        <p:nvSpPr>
          <p:cNvPr id="14354" name="Line 18"/>
          <p:cNvSpPr>
            <a:spLocks noChangeShapeType="1"/>
          </p:cNvSpPr>
          <p:nvPr/>
        </p:nvSpPr>
        <p:spPr bwMode="auto">
          <a:xfrm>
            <a:off x="1981200" y="3671888"/>
            <a:ext cx="152400" cy="1587"/>
          </a:xfrm>
          <a:prstGeom prst="line">
            <a:avLst/>
          </a:prstGeom>
          <a:noFill/>
          <a:ln w="9525">
            <a:solidFill>
              <a:schemeClr val="tx1"/>
            </a:solidFill>
            <a:round/>
            <a:headEnd/>
            <a:tailEnd type="arrow" w="med" len="med"/>
          </a:ln>
          <a:effectLst/>
        </p:spPr>
        <p:txBody>
          <a:bodyPr/>
          <a:lstStyle/>
          <a:p>
            <a:endParaRPr lang="en-US"/>
          </a:p>
        </p:txBody>
      </p:sp>
      <p:sp>
        <p:nvSpPr>
          <p:cNvPr id="14355" name="Line 19"/>
          <p:cNvSpPr>
            <a:spLocks noChangeShapeType="1"/>
          </p:cNvSpPr>
          <p:nvPr/>
        </p:nvSpPr>
        <p:spPr bwMode="auto">
          <a:xfrm>
            <a:off x="1600200" y="3671888"/>
            <a:ext cx="152400" cy="1587"/>
          </a:xfrm>
          <a:prstGeom prst="line">
            <a:avLst/>
          </a:prstGeom>
          <a:noFill/>
          <a:ln w="9525">
            <a:solidFill>
              <a:schemeClr val="tx1"/>
            </a:solidFill>
            <a:round/>
            <a:headEnd/>
            <a:tailEnd type="arrow" w="med" len="med"/>
          </a:ln>
          <a:effectLst/>
        </p:spPr>
        <p:txBody>
          <a:bodyPr/>
          <a:lstStyle/>
          <a:p>
            <a:endParaRPr lang="en-US"/>
          </a:p>
        </p:txBody>
      </p:sp>
      <p:sp>
        <p:nvSpPr>
          <p:cNvPr id="14356" name="Line 20"/>
          <p:cNvSpPr>
            <a:spLocks noChangeShapeType="1"/>
          </p:cNvSpPr>
          <p:nvPr/>
        </p:nvSpPr>
        <p:spPr bwMode="auto">
          <a:xfrm>
            <a:off x="914400" y="3671888"/>
            <a:ext cx="152400" cy="1587"/>
          </a:xfrm>
          <a:prstGeom prst="line">
            <a:avLst/>
          </a:prstGeom>
          <a:noFill/>
          <a:ln w="9525">
            <a:solidFill>
              <a:schemeClr val="tx1"/>
            </a:solidFill>
            <a:round/>
            <a:headEnd/>
            <a:tailEnd type="arrow" w="med" len="med"/>
          </a:ln>
          <a:effectLst/>
        </p:spPr>
        <p:txBody>
          <a:bodyPr/>
          <a:lstStyle/>
          <a:p>
            <a:endParaRPr lang="en-US"/>
          </a:p>
        </p:txBody>
      </p:sp>
      <p:sp>
        <p:nvSpPr>
          <p:cNvPr id="14357" name="Line 21"/>
          <p:cNvSpPr>
            <a:spLocks noChangeShapeType="1"/>
          </p:cNvSpPr>
          <p:nvPr/>
        </p:nvSpPr>
        <p:spPr bwMode="auto">
          <a:xfrm>
            <a:off x="2667000" y="3581400"/>
            <a:ext cx="228600" cy="0"/>
          </a:xfrm>
          <a:prstGeom prst="line">
            <a:avLst/>
          </a:prstGeom>
          <a:noFill/>
          <a:ln w="9525">
            <a:solidFill>
              <a:schemeClr val="tx1"/>
            </a:solidFill>
            <a:round/>
            <a:headEnd/>
            <a:tailEnd/>
          </a:ln>
          <a:effectLst/>
        </p:spPr>
        <p:txBody>
          <a:bodyPr/>
          <a:lstStyle/>
          <a:p>
            <a:endParaRPr lang="en-US"/>
          </a:p>
        </p:txBody>
      </p:sp>
      <p:sp>
        <p:nvSpPr>
          <p:cNvPr id="14358" name="Line 22"/>
          <p:cNvSpPr>
            <a:spLocks noChangeShapeType="1"/>
          </p:cNvSpPr>
          <p:nvPr/>
        </p:nvSpPr>
        <p:spPr bwMode="auto">
          <a:xfrm>
            <a:off x="2667000" y="3733800"/>
            <a:ext cx="228600" cy="0"/>
          </a:xfrm>
          <a:prstGeom prst="line">
            <a:avLst/>
          </a:prstGeom>
          <a:noFill/>
          <a:ln w="9525">
            <a:solidFill>
              <a:schemeClr val="tx1"/>
            </a:solidFill>
            <a:round/>
            <a:headEnd/>
            <a:tailEnd/>
          </a:ln>
          <a:effectLst/>
        </p:spPr>
        <p:txBody>
          <a:bodyPr/>
          <a:lstStyle/>
          <a:p>
            <a:endParaRPr lang="en-US"/>
          </a:p>
        </p:txBody>
      </p:sp>
      <p:sp>
        <p:nvSpPr>
          <p:cNvPr id="14359" name="Line 23"/>
          <p:cNvSpPr>
            <a:spLocks noChangeShapeType="1"/>
          </p:cNvSpPr>
          <p:nvPr/>
        </p:nvSpPr>
        <p:spPr bwMode="auto">
          <a:xfrm flipV="1">
            <a:off x="2895600" y="2895600"/>
            <a:ext cx="0" cy="685800"/>
          </a:xfrm>
          <a:prstGeom prst="line">
            <a:avLst/>
          </a:prstGeom>
          <a:noFill/>
          <a:ln w="9525">
            <a:solidFill>
              <a:schemeClr val="tx1"/>
            </a:solidFill>
            <a:round/>
            <a:headEnd/>
            <a:tailEnd/>
          </a:ln>
          <a:effectLst/>
        </p:spPr>
        <p:txBody>
          <a:bodyPr/>
          <a:lstStyle/>
          <a:p>
            <a:endParaRPr lang="en-US"/>
          </a:p>
        </p:txBody>
      </p:sp>
      <p:sp>
        <p:nvSpPr>
          <p:cNvPr id="14360" name="Line 24"/>
          <p:cNvSpPr>
            <a:spLocks noChangeShapeType="1"/>
          </p:cNvSpPr>
          <p:nvPr/>
        </p:nvSpPr>
        <p:spPr bwMode="auto">
          <a:xfrm flipV="1">
            <a:off x="2895600" y="3733800"/>
            <a:ext cx="0" cy="609600"/>
          </a:xfrm>
          <a:prstGeom prst="line">
            <a:avLst/>
          </a:prstGeom>
          <a:noFill/>
          <a:ln w="9525">
            <a:solidFill>
              <a:schemeClr val="tx1"/>
            </a:solidFill>
            <a:round/>
            <a:headEnd/>
            <a:tailEnd/>
          </a:ln>
          <a:effectLst/>
        </p:spPr>
        <p:txBody>
          <a:bodyPr/>
          <a:lstStyle/>
          <a:p>
            <a:endParaRPr lang="en-US"/>
          </a:p>
        </p:txBody>
      </p:sp>
      <p:sp>
        <p:nvSpPr>
          <p:cNvPr id="14361" name="Text Box 25"/>
          <p:cNvSpPr txBox="1">
            <a:spLocks noChangeArrowheads="1"/>
          </p:cNvSpPr>
          <p:nvPr/>
        </p:nvSpPr>
        <p:spPr bwMode="auto">
          <a:xfrm>
            <a:off x="3048000" y="2667000"/>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4362" name="Text Box 26"/>
          <p:cNvSpPr txBox="1">
            <a:spLocks noChangeArrowheads="1"/>
          </p:cNvSpPr>
          <p:nvPr/>
        </p:nvSpPr>
        <p:spPr bwMode="auto">
          <a:xfrm>
            <a:off x="3200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4363" name="Text Box 27"/>
          <p:cNvSpPr txBox="1">
            <a:spLocks noChangeArrowheads="1"/>
          </p:cNvSpPr>
          <p:nvPr/>
        </p:nvSpPr>
        <p:spPr bwMode="auto">
          <a:xfrm>
            <a:off x="6400800" y="4129088"/>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4364" name="Text Box 28"/>
          <p:cNvSpPr txBox="1">
            <a:spLocks noChangeArrowheads="1"/>
          </p:cNvSpPr>
          <p:nvPr/>
        </p:nvSpPr>
        <p:spPr bwMode="auto">
          <a:xfrm>
            <a:off x="6553200" y="458628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4365" name="Text Box 29"/>
          <p:cNvSpPr txBox="1">
            <a:spLocks noChangeArrowheads="1"/>
          </p:cNvSpPr>
          <p:nvPr/>
        </p:nvSpPr>
        <p:spPr bwMode="auto">
          <a:xfrm>
            <a:off x="38862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4366" name="Text Box 30"/>
          <p:cNvSpPr txBox="1">
            <a:spLocks noChangeArrowheads="1"/>
          </p:cNvSpPr>
          <p:nvPr/>
        </p:nvSpPr>
        <p:spPr bwMode="auto">
          <a:xfrm>
            <a:off x="4724400" y="2667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4367" name="Text Box 31"/>
          <p:cNvSpPr txBox="1">
            <a:spLocks noChangeArrowheads="1"/>
          </p:cNvSpPr>
          <p:nvPr/>
        </p:nvSpPr>
        <p:spPr bwMode="auto">
          <a:xfrm>
            <a:off x="395605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4368" name="Text Box 32"/>
          <p:cNvSpPr txBox="1">
            <a:spLocks noChangeArrowheads="1"/>
          </p:cNvSpPr>
          <p:nvPr/>
        </p:nvSpPr>
        <p:spPr bwMode="auto">
          <a:xfrm>
            <a:off x="48768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4369" name="Text Box 33"/>
          <p:cNvSpPr txBox="1">
            <a:spLocks noChangeArrowheads="1"/>
          </p:cNvSpPr>
          <p:nvPr/>
        </p:nvSpPr>
        <p:spPr bwMode="auto">
          <a:xfrm>
            <a:off x="55626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4370" name="Text Box 34"/>
          <p:cNvSpPr txBox="1">
            <a:spLocks noChangeArrowheads="1"/>
          </p:cNvSpPr>
          <p:nvPr/>
        </p:nvSpPr>
        <p:spPr bwMode="auto">
          <a:xfrm>
            <a:off x="7423150" y="3297238"/>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14371" name="Text Box 35"/>
          <p:cNvSpPr txBox="1">
            <a:spLocks noChangeArrowheads="1"/>
          </p:cNvSpPr>
          <p:nvPr/>
        </p:nvSpPr>
        <p:spPr bwMode="auto">
          <a:xfrm>
            <a:off x="7575550" y="3754438"/>
            <a:ext cx="234950" cy="214312"/>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4372" name="Text Box 36"/>
          <p:cNvSpPr txBox="1">
            <a:spLocks noChangeArrowheads="1"/>
          </p:cNvSpPr>
          <p:nvPr/>
        </p:nvSpPr>
        <p:spPr bwMode="auto">
          <a:xfrm>
            <a:off x="6400800" y="2667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4373" name="Text Box 37"/>
          <p:cNvSpPr txBox="1">
            <a:spLocks noChangeArrowheads="1"/>
          </p:cNvSpPr>
          <p:nvPr/>
        </p:nvSpPr>
        <p:spPr bwMode="auto">
          <a:xfrm>
            <a:off x="65532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4374" name="Line 38"/>
          <p:cNvSpPr>
            <a:spLocks noChangeShapeType="1"/>
          </p:cNvSpPr>
          <p:nvPr/>
        </p:nvSpPr>
        <p:spPr bwMode="auto">
          <a:xfrm flipV="1">
            <a:off x="4419600" y="4357688"/>
            <a:ext cx="304800" cy="0"/>
          </a:xfrm>
          <a:prstGeom prst="line">
            <a:avLst/>
          </a:prstGeom>
          <a:noFill/>
          <a:ln w="9525">
            <a:solidFill>
              <a:schemeClr val="tx1"/>
            </a:solidFill>
            <a:round/>
            <a:headEnd/>
            <a:tailEnd type="arrow" w="med" len="med"/>
          </a:ln>
          <a:effectLst/>
        </p:spPr>
        <p:txBody>
          <a:bodyPr/>
          <a:lstStyle/>
          <a:p>
            <a:endParaRPr lang="en-US"/>
          </a:p>
        </p:txBody>
      </p:sp>
      <p:sp>
        <p:nvSpPr>
          <p:cNvPr id="14375" name="Line 39"/>
          <p:cNvSpPr>
            <a:spLocks noChangeShapeType="1"/>
          </p:cNvSpPr>
          <p:nvPr/>
        </p:nvSpPr>
        <p:spPr bwMode="auto">
          <a:xfrm flipV="1">
            <a:off x="44196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4376" name="Line 40"/>
          <p:cNvSpPr>
            <a:spLocks noChangeShapeType="1"/>
          </p:cNvSpPr>
          <p:nvPr/>
        </p:nvSpPr>
        <p:spPr bwMode="auto">
          <a:xfrm flipV="1">
            <a:off x="5257800" y="4357688"/>
            <a:ext cx="304800" cy="0"/>
          </a:xfrm>
          <a:prstGeom prst="line">
            <a:avLst/>
          </a:prstGeom>
          <a:noFill/>
          <a:ln w="9525">
            <a:solidFill>
              <a:schemeClr val="tx1"/>
            </a:solidFill>
            <a:round/>
            <a:headEnd/>
            <a:tailEnd type="arrow" w="med" len="med"/>
          </a:ln>
          <a:effectLst/>
        </p:spPr>
        <p:txBody>
          <a:bodyPr/>
          <a:lstStyle/>
          <a:p>
            <a:endParaRPr lang="en-US"/>
          </a:p>
        </p:txBody>
      </p:sp>
      <p:sp>
        <p:nvSpPr>
          <p:cNvPr id="14377" name="Line 41"/>
          <p:cNvSpPr>
            <a:spLocks noChangeShapeType="1"/>
          </p:cNvSpPr>
          <p:nvPr/>
        </p:nvSpPr>
        <p:spPr bwMode="auto">
          <a:xfrm flipV="1">
            <a:off x="52578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4378" name="Line 42"/>
          <p:cNvSpPr>
            <a:spLocks noChangeShapeType="1"/>
          </p:cNvSpPr>
          <p:nvPr/>
        </p:nvSpPr>
        <p:spPr bwMode="auto">
          <a:xfrm flipV="1">
            <a:off x="6096000" y="4357688"/>
            <a:ext cx="304800" cy="0"/>
          </a:xfrm>
          <a:prstGeom prst="line">
            <a:avLst/>
          </a:prstGeom>
          <a:noFill/>
          <a:ln w="9525">
            <a:solidFill>
              <a:schemeClr val="tx1"/>
            </a:solidFill>
            <a:round/>
            <a:headEnd/>
            <a:tailEnd type="arrow" w="med" len="med"/>
          </a:ln>
          <a:effectLst/>
        </p:spPr>
        <p:txBody>
          <a:bodyPr/>
          <a:lstStyle/>
          <a:p>
            <a:endParaRPr lang="en-US"/>
          </a:p>
        </p:txBody>
      </p:sp>
      <p:sp>
        <p:nvSpPr>
          <p:cNvPr id="14379" name="Line 43"/>
          <p:cNvSpPr>
            <a:spLocks noChangeShapeType="1"/>
          </p:cNvSpPr>
          <p:nvPr/>
        </p:nvSpPr>
        <p:spPr bwMode="auto">
          <a:xfrm flipV="1">
            <a:off x="60960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4381" name="Line 45"/>
          <p:cNvSpPr>
            <a:spLocks noChangeShapeType="1"/>
          </p:cNvSpPr>
          <p:nvPr/>
        </p:nvSpPr>
        <p:spPr bwMode="auto">
          <a:xfrm flipV="1">
            <a:off x="7956550" y="3573463"/>
            <a:ext cx="304800" cy="0"/>
          </a:xfrm>
          <a:prstGeom prst="line">
            <a:avLst/>
          </a:prstGeom>
          <a:noFill/>
          <a:ln w="9525">
            <a:solidFill>
              <a:schemeClr val="tx1"/>
            </a:solidFill>
            <a:round/>
            <a:headEnd/>
            <a:tailEnd type="arrow" w="med" len="med"/>
          </a:ln>
          <a:effectLst/>
        </p:spPr>
        <p:txBody>
          <a:bodyPr/>
          <a:lstStyle/>
          <a:p>
            <a:endParaRPr lang="en-US"/>
          </a:p>
        </p:txBody>
      </p:sp>
      <p:grpSp>
        <p:nvGrpSpPr>
          <p:cNvPr id="2" name="Group 61"/>
          <p:cNvGrpSpPr>
            <a:grpSpLocks/>
          </p:cNvGrpSpPr>
          <p:nvPr/>
        </p:nvGrpSpPr>
        <p:grpSpPr bwMode="auto">
          <a:xfrm>
            <a:off x="6948488" y="2889250"/>
            <a:ext cx="457200" cy="1524000"/>
            <a:chOff x="4896" y="1824"/>
            <a:chExt cx="288" cy="960"/>
          </a:xfrm>
        </p:grpSpPr>
        <p:sp>
          <p:nvSpPr>
            <p:cNvPr id="14382" name="Line 46"/>
            <p:cNvSpPr>
              <a:spLocks noChangeShapeType="1"/>
            </p:cNvSpPr>
            <p:nvPr/>
          </p:nvSpPr>
          <p:spPr bwMode="auto">
            <a:xfrm>
              <a:off x="4896" y="2784"/>
              <a:ext cx="144" cy="0"/>
            </a:xfrm>
            <a:prstGeom prst="line">
              <a:avLst/>
            </a:prstGeom>
            <a:noFill/>
            <a:ln w="9525">
              <a:solidFill>
                <a:schemeClr val="tx1"/>
              </a:solidFill>
              <a:round/>
              <a:headEnd/>
              <a:tailEnd/>
            </a:ln>
            <a:effectLst/>
          </p:spPr>
          <p:txBody>
            <a:bodyPr/>
            <a:lstStyle/>
            <a:p>
              <a:endParaRPr lang="en-US"/>
            </a:p>
          </p:txBody>
        </p:sp>
        <p:sp>
          <p:nvSpPr>
            <p:cNvPr id="14383" name="Line 47"/>
            <p:cNvSpPr>
              <a:spLocks noChangeShapeType="1"/>
            </p:cNvSpPr>
            <p:nvPr/>
          </p:nvSpPr>
          <p:spPr bwMode="auto">
            <a:xfrm>
              <a:off x="4896" y="1824"/>
              <a:ext cx="144" cy="0"/>
            </a:xfrm>
            <a:prstGeom prst="line">
              <a:avLst/>
            </a:prstGeom>
            <a:noFill/>
            <a:ln w="9525">
              <a:solidFill>
                <a:schemeClr val="tx1"/>
              </a:solidFill>
              <a:round/>
              <a:headEnd/>
              <a:tailEnd/>
            </a:ln>
            <a:effectLst/>
          </p:spPr>
          <p:txBody>
            <a:bodyPr/>
            <a:lstStyle/>
            <a:p>
              <a:endParaRPr lang="en-US"/>
            </a:p>
          </p:txBody>
        </p:sp>
        <p:sp>
          <p:nvSpPr>
            <p:cNvPr id="14384" name="Line 48"/>
            <p:cNvSpPr>
              <a:spLocks noChangeShapeType="1"/>
            </p:cNvSpPr>
            <p:nvPr/>
          </p:nvSpPr>
          <p:spPr bwMode="auto">
            <a:xfrm flipV="1">
              <a:off x="5040" y="1824"/>
              <a:ext cx="0" cy="384"/>
            </a:xfrm>
            <a:prstGeom prst="line">
              <a:avLst/>
            </a:prstGeom>
            <a:noFill/>
            <a:ln w="9525">
              <a:solidFill>
                <a:schemeClr val="tx1"/>
              </a:solidFill>
              <a:round/>
              <a:headEnd/>
              <a:tailEnd/>
            </a:ln>
            <a:effectLst/>
          </p:spPr>
          <p:txBody>
            <a:bodyPr/>
            <a:lstStyle/>
            <a:p>
              <a:endParaRPr lang="en-US"/>
            </a:p>
          </p:txBody>
        </p:sp>
        <p:sp>
          <p:nvSpPr>
            <p:cNvPr id="14385" name="Line 49"/>
            <p:cNvSpPr>
              <a:spLocks noChangeShapeType="1"/>
            </p:cNvSpPr>
            <p:nvPr/>
          </p:nvSpPr>
          <p:spPr bwMode="auto">
            <a:xfrm flipH="1" flipV="1">
              <a:off x="5040" y="2304"/>
              <a:ext cx="0" cy="480"/>
            </a:xfrm>
            <a:prstGeom prst="line">
              <a:avLst/>
            </a:prstGeom>
            <a:noFill/>
            <a:ln w="9525">
              <a:solidFill>
                <a:schemeClr val="tx1"/>
              </a:solidFill>
              <a:round/>
              <a:headEnd/>
              <a:tailEnd/>
            </a:ln>
            <a:effectLst/>
          </p:spPr>
          <p:txBody>
            <a:bodyPr/>
            <a:lstStyle/>
            <a:p>
              <a:endParaRPr lang="en-US"/>
            </a:p>
          </p:txBody>
        </p:sp>
        <p:sp>
          <p:nvSpPr>
            <p:cNvPr id="14386" name="Line 50"/>
            <p:cNvSpPr>
              <a:spLocks noChangeShapeType="1"/>
            </p:cNvSpPr>
            <p:nvPr/>
          </p:nvSpPr>
          <p:spPr bwMode="auto">
            <a:xfrm>
              <a:off x="5040" y="2208"/>
              <a:ext cx="144" cy="0"/>
            </a:xfrm>
            <a:prstGeom prst="line">
              <a:avLst/>
            </a:prstGeom>
            <a:noFill/>
            <a:ln w="9525">
              <a:solidFill>
                <a:schemeClr val="tx1"/>
              </a:solidFill>
              <a:round/>
              <a:headEnd/>
              <a:tailEnd type="arrow" w="med" len="med"/>
            </a:ln>
            <a:effectLst/>
          </p:spPr>
          <p:txBody>
            <a:bodyPr/>
            <a:lstStyle/>
            <a:p>
              <a:endParaRPr lang="en-US"/>
            </a:p>
          </p:txBody>
        </p:sp>
        <p:sp>
          <p:nvSpPr>
            <p:cNvPr id="14387" name="Line 51"/>
            <p:cNvSpPr>
              <a:spLocks noChangeShapeType="1"/>
            </p:cNvSpPr>
            <p:nvPr/>
          </p:nvSpPr>
          <p:spPr bwMode="auto">
            <a:xfrm>
              <a:off x="5040" y="2304"/>
              <a:ext cx="144" cy="0"/>
            </a:xfrm>
            <a:prstGeom prst="line">
              <a:avLst/>
            </a:prstGeom>
            <a:noFill/>
            <a:ln w="9525">
              <a:solidFill>
                <a:schemeClr val="tx1"/>
              </a:solidFill>
              <a:round/>
              <a:headEnd/>
              <a:tailEnd type="arrow" w="med" len="med"/>
            </a:ln>
            <a:effectLst/>
          </p:spPr>
          <p:txBody>
            <a:bodyPr/>
            <a:lstStyle/>
            <a:p>
              <a:endParaRPr lang="en-US"/>
            </a:p>
          </p:txBody>
        </p:sp>
      </p:grpSp>
      <p:sp>
        <p:nvSpPr>
          <p:cNvPr id="14388" name="Text Box 52"/>
          <p:cNvSpPr txBox="1">
            <a:spLocks noChangeArrowheads="1"/>
          </p:cNvSpPr>
          <p:nvPr/>
        </p:nvSpPr>
        <p:spPr bwMode="auto">
          <a:xfrm>
            <a:off x="8610600" y="32766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14389" name="AutoShape 53"/>
          <p:cNvSpPr>
            <a:spLocks noChangeArrowheads="1"/>
          </p:cNvSpPr>
          <p:nvPr/>
        </p:nvSpPr>
        <p:spPr bwMode="auto">
          <a:xfrm>
            <a:off x="8229600" y="3429000"/>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4390" name="Text Box 54"/>
          <p:cNvSpPr txBox="1">
            <a:spLocks noChangeArrowheads="1"/>
          </p:cNvSpPr>
          <p:nvPr/>
        </p:nvSpPr>
        <p:spPr bwMode="auto">
          <a:xfrm>
            <a:off x="8610600" y="3733800"/>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4391" name="Line 55"/>
          <p:cNvSpPr>
            <a:spLocks noChangeShapeType="1"/>
          </p:cNvSpPr>
          <p:nvPr/>
        </p:nvSpPr>
        <p:spPr bwMode="auto">
          <a:xfrm>
            <a:off x="8458200" y="3581400"/>
            <a:ext cx="152400" cy="0"/>
          </a:xfrm>
          <a:prstGeom prst="line">
            <a:avLst/>
          </a:prstGeom>
          <a:noFill/>
          <a:ln w="9525">
            <a:solidFill>
              <a:schemeClr val="tx1"/>
            </a:solidFill>
            <a:round/>
            <a:headEnd/>
            <a:tailEnd type="arrow" w="med" len="med"/>
          </a:ln>
          <a:effectLst/>
        </p:spPr>
        <p:txBody>
          <a:bodyPr/>
          <a:lstStyle/>
          <a:p>
            <a:endParaRPr lang="en-US"/>
          </a:p>
        </p:txBody>
      </p:sp>
      <p:sp>
        <p:nvSpPr>
          <p:cNvPr id="14394" name="Line 58"/>
          <p:cNvSpPr>
            <a:spLocks noChangeShapeType="1"/>
          </p:cNvSpPr>
          <p:nvPr/>
        </p:nvSpPr>
        <p:spPr bwMode="auto">
          <a:xfrm flipV="1">
            <a:off x="35814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4395" name="Line 59"/>
          <p:cNvSpPr>
            <a:spLocks noChangeShapeType="1"/>
          </p:cNvSpPr>
          <p:nvPr/>
        </p:nvSpPr>
        <p:spPr bwMode="auto">
          <a:xfrm flipV="1">
            <a:off x="2895600" y="4343400"/>
            <a:ext cx="990600" cy="0"/>
          </a:xfrm>
          <a:prstGeom prst="line">
            <a:avLst/>
          </a:prstGeom>
          <a:noFill/>
          <a:ln w="9525">
            <a:solidFill>
              <a:schemeClr val="tx1"/>
            </a:solidFill>
            <a:round/>
            <a:headEnd/>
            <a:tailEnd type="arrow" w="med" len="med"/>
          </a:ln>
          <a:effectLst/>
        </p:spPr>
        <p:txBody>
          <a:bodyPr/>
          <a:lstStyle/>
          <a:p>
            <a:endParaRPr lang="en-US"/>
          </a:p>
        </p:txBody>
      </p:sp>
      <p:sp>
        <p:nvSpPr>
          <p:cNvPr id="14396" name="Text Box 60"/>
          <p:cNvSpPr txBox="1">
            <a:spLocks noChangeArrowheads="1"/>
          </p:cNvSpPr>
          <p:nvPr/>
        </p:nvSpPr>
        <p:spPr bwMode="auto">
          <a:xfrm>
            <a:off x="0" y="36513"/>
            <a:ext cx="9143999" cy="584775"/>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(b1): CPM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2209800"/>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0243" name="Text Box 3"/>
          <p:cNvSpPr txBox="1">
            <a:spLocks noChangeArrowheads="1"/>
          </p:cNvSpPr>
          <p:nvPr/>
        </p:nvSpPr>
        <p:spPr bwMode="auto">
          <a:xfrm>
            <a:off x="1828800" y="2209800"/>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0244" name="Text Box 4"/>
          <p:cNvSpPr txBox="1">
            <a:spLocks noChangeArrowheads="1"/>
          </p:cNvSpPr>
          <p:nvPr/>
        </p:nvSpPr>
        <p:spPr bwMode="auto">
          <a:xfrm>
            <a:off x="6096000" y="46482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0245" name="Text Box 5"/>
          <p:cNvSpPr txBox="1">
            <a:spLocks noChangeArrowheads="1"/>
          </p:cNvSpPr>
          <p:nvPr/>
        </p:nvSpPr>
        <p:spPr bwMode="auto">
          <a:xfrm>
            <a:off x="3352800" y="3886200"/>
            <a:ext cx="27432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0247" name="Text Box 7"/>
          <p:cNvSpPr txBox="1">
            <a:spLocks noChangeArrowheads="1"/>
          </p:cNvSpPr>
          <p:nvPr/>
        </p:nvSpPr>
        <p:spPr bwMode="auto">
          <a:xfrm>
            <a:off x="7620000" y="3200400"/>
            <a:ext cx="588963"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10248" name="Line 8"/>
          <p:cNvSpPr>
            <a:spLocks noChangeShapeType="1"/>
          </p:cNvSpPr>
          <p:nvPr/>
        </p:nvSpPr>
        <p:spPr bwMode="auto">
          <a:xfrm>
            <a:off x="0" y="5481638"/>
            <a:ext cx="9144000" cy="0"/>
          </a:xfrm>
          <a:prstGeom prst="line">
            <a:avLst/>
          </a:prstGeom>
          <a:noFill/>
          <a:ln w="9525">
            <a:solidFill>
              <a:schemeClr val="tx1"/>
            </a:solidFill>
            <a:round/>
            <a:headEnd/>
            <a:tailEnd type="triangle" w="med" len="med"/>
          </a:ln>
          <a:effectLst/>
        </p:spPr>
        <p:txBody>
          <a:bodyPr/>
          <a:lstStyle/>
          <a:p>
            <a:endParaRPr lang="en-US"/>
          </a:p>
        </p:txBody>
      </p:sp>
      <p:sp>
        <p:nvSpPr>
          <p:cNvPr id="10249" name="Line 9"/>
          <p:cNvSpPr>
            <a:spLocks noChangeShapeType="1"/>
          </p:cNvSpPr>
          <p:nvPr/>
        </p:nvSpPr>
        <p:spPr bwMode="auto">
          <a:xfrm>
            <a:off x="304800" y="5481638"/>
            <a:ext cx="0" cy="76200"/>
          </a:xfrm>
          <a:prstGeom prst="line">
            <a:avLst/>
          </a:prstGeom>
          <a:noFill/>
          <a:ln w="9525">
            <a:solidFill>
              <a:schemeClr val="tx1"/>
            </a:solidFill>
            <a:round/>
            <a:headEnd/>
            <a:tailEnd/>
          </a:ln>
          <a:effectLst/>
        </p:spPr>
        <p:txBody>
          <a:bodyPr/>
          <a:lstStyle/>
          <a:p>
            <a:endParaRPr lang="en-US"/>
          </a:p>
        </p:txBody>
      </p:sp>
      <p:sp>
        <p:nvSpPr>
          <p:cNvPr id="10250" name="Line 10"/>
          <p:cNvSpPr>
            <a:spLocks noChangeShapeType="1"/>
          </p:cNvSpPr>
          <p:nvPr/>
        </p:nvSpPr>
        <p:spPr bwMode="auto">
          <a:xfrm>
            <a:off x="609600" y="5481638"/>
            <a:ext cx="0" cy="76200"/>
          </a:xfrm>
          <a:prstGeom prst="line">
            <a:avLst/>
          </a:prstGeom>
          <a:noFill/>
          <a:ln w="9525">
            <a:solidFill>
              <a:schemeClr val="tx1"/>
            </a:solidFill>
            <a:round/>
            <a:headEnd/>
            <a:tailEnd/>
          </a:ln>
          <a:effectLst/>
        </p:spPr>
        <p:txBody>
          <a:bodyPr/>
          <a:lstStyle/>
          <a:p>
            <a:endParaRPr lang="en-US"/>
          </a:p>
        </p:txBody>
      </p:sp>
      <p:sp>
        <p:nvSpPr>
          <p:cNvPr id="10251" name="Line 11"/>
          <p:cNvSpPr>
            <a:spLocks noChangeShapeType="1"/>
          </p:cNvSpPr>
          <p:nvPr/>
        </p:nvSpPr>
        <p:spPr bwMode="auto">
          <a:xfrm>
            <a:off x="914400" y="5481638"/>
            <a:ext cx="0" cy="76200"/>
          </a:xfrm>
          <a:prstGeom prst="line">
            <a:avLst/>
          </a:prstGeom>
          <a:noFill/>
          <a:ln w="9525">
            <a:solidFill>
              <a:schemeClr val="tx1"/>
            </a:solidFill>
            <a:round/>
            <a:headEnd/>
            <a:tailEnd/>
          </a:ln>
          <a:effectLst/>
        </p:spPr>
        <p:txBody>
          <a:bodyPr/>
          <a:lstStyle/>
          <a:p>
            <a:endParaRPr lang="en-US"/>
          </a:p>
        </p:txBody>
      </p:sp>
      <p:sp>
        <p:nvSpPr>
          <p:cNvPr id="10252" name="Line 12"/>
          <p:cNvSpPr>
            <a:spLocks noChangeShapeType="1"/>
          </p:cNvSpPr>
          <p:nvPr/>
        </p:nvSpPr>
        <p:spPr bwMode="auto">
          <a:xfrm>
            <a:off x="1219200" y="5481638"/>
            <a:ext cx="0" cy="76200"/>
          </a:xfrm>
          <a:prstGeom prst="line">
            <a:avLst/>
          </a:prstGeom>
          <a:noFill/>
          <a:ln w="9525">
            <a:solidFill>
              <a:schemeClr val="tx1"/>
            </a:solidFill>
            <a:round/>
            <a:headEnd/>
            <a:tailEnd/>
          </a:ln>
          <a:effectLst/>
        </p:spPr>
        <p:txBody>
          <a:bodyPr/>
          <a:lstStyle/>
          <a:p>
            <a:endParaRPr lang="en-US"/>
          </a:p>
        </p:txBody>
      </p:sp>
      <p:sp>
        <p:nvSpPr>
          <p:cNvPr id="10253" name="Line 13"/>
          <p:cNvSpPr>
            <a:spLocks noChangeShapeType="1"/>
          </p:cNvSpPr>
          <p:nvPr/>
        </p:nvSpPr>
        <p:spPr bwMode="auto">
          <a:xfrm>
            <a:off x="1524000" y="5481638"/>
            <a:ext cx="0" cy="76200"/>
          </a:xfrm>
          <a:prstGeom prst="line">
            <a:avLst/>
          </a:prstGeom>
          <a:noFill/>
          <a:ln w="9525">
            <a:solidFill>
              <a:schemeClr val="tx1"/>
            </a:solidFill>
            <a:round/>
            <a:headEnd/>
            <a:tailEnd/>
          </a:ln>
          <a:effectLst/>
        </p:spPr>
        <p:txBody>
          <a:bodyPr/>
          <a:lstStyle/>
          <a:p>
            <a:endParaRPr lang="en-US"/>
          </a:p>
        </p:txBody>
      </p:sp>
      <p:sp>
        <p:nvSpPr>
          <p:cNvPr id="10254" name="Line 14"/>
          <p:cNvSpPr>
            <a:spLocks noChangeShapeType="1"/>
          </p:cNvSpPr>
          <p:nvPr/>
        </p:nvSpPr>
        <p:spPr bwMode="auto">
          <a:xfrm>
            <a:off x="1828800" y="5481638"/>
            <a:ext cx="0" cy="76200"/>
          </a:xfrm>
          <a:prstGeom prst="line">
            <a:avLst/>
          </a:prstGeom>
          <a:noFill/>
          <a:ln w="9525">
            <a:solidFill>
              <a:schemeClr val="tx1"/>
            </a:solidFill>
            <a:round/>
            <a:headEnd/>
            <a:tailEnd/>
          </a:ln>
          <a:effectLst/>
        </p:spPr>
        <p:txBody>
          <a:bodyPr/>
          <a:lstStyle/>
          <a:p>
            <a:endParaRPr lang="en-US"/>
          </a:p>
        </p:txBody>
      </p:sp>
      <p:sp>
        <p:nvSpPr>
          <p:cNvPr id="10255" name="Line 15"/>
          <p:cNvSpPr>
            <a:spLocks noChangeShapeType="1"/>
          </p:cNvSpPr>
          <p:nvPr/>
        </p:nvSpPr>
        <p:spPr bwMode="auto">
          <a:xfrm>
            <a:off x="2133600" y="5481638"/>
            <a:ext cx="0" cy="76200"/>
          </a:xfrm>
          <a:prstGeom prst="line">
            <a:avLst/>
          </a:prstGeom>
          <a:noFill/>
          <a:ln w="9525">
            <a:solidFill>
              <a:schemeClr val="tx1"/>
            </a:solidFill>
            <a:round/>
            <a:headEnd/>
            <a:tailEnd/>
          </a:ln>
          <a:effectLst/>
        </p:spPr>
        <p:txBody>
          <a:bodyPr/>
          <a:lstStyle/>
          <a:p>
            <a:endParaRPr lang="en-US"/>
          </a:p>
        </p:txBody>
      </p:sp>
      <p:sp>
        <p:nvSpPr>
          <p:cNvPr id="10256" name="Line 16"/>
          <p:cNvSpPr>
            <a:spLocks noChangeShapeType="1"/>
          </p:cNvSpPr>
          <p:nvPr/>
        </p:nvSpPr>
        <p:spPr bwMode="auto">
          <a:xfrm>
            <a:off x="2438400" y="5481638"/>
            <a:ext cx="0" cy="76200"/>
          </a:xfrm>
          <a:prstGeom prst="line">
            <a:avLst/>
          </a:prstGeom>
          <a:noFill/>
          <a:ln w="9525">
            <a:solidFill>
              <a:schemeClr val="tx1"/>
            </a:solidFill>
            <a:round/>
            <a:headEnd/>
            <a:tailEnd/>
          </a:ln>
          <a:effectLst/>
        </p:spPr>
        <p:txBody>
          <a:bodyPr/>
          <a:lstStyle/>
          <a:p>
            <a:endParaRPr lang="en-US"/>
          </a:p>
        </p:txBody>
      </p:sp>
      <p:sp>
        <p:nvSpPr>
          <p:cNvPr id="10257" name="Line 17"/>
          <p:cNvSpPr>
            <a:spLocks noChangeShapeType="1"/>
          </p:cNvSpPr>
          <p:nvPr/>
        </p:nvSpPr>
        <p:spPr bwMode="auto">
          <a:xfrm>
            <a:off x="2743200" y="5481638"/>
            <a:ext cx="0" cy="76200"/>
          </a:xfrm>
          <a:prstGeom prst="line">
            <a:avLst/>
          </a:prstGeom>
          <a:noFill/>
          <a:ln w="9525">
            <a:solidFill>
              <a:schemeClr val="tx1"/>
            </a:solidFill>
            <a:round/>
            <a:headEnd/>
            <a:tailEnd/>
          </a:ln>
          <a:effectLst/>
        </p:spPr>
        <p:txBody>
          <a:bodyPr/>
          <a:lstStyle/>
          <a:p>
            <a:endParaRPr lang="en-US"/>
          </a:p>
        </p:txBody>
      </p:sp>
      <p:sp>
        <p:nvSpPr>
          <p:cNvPr id="10258" name="Line 18"/>
          <p:cNvSpPr>
            <a:spLocks noChangeShapeType="1"/>
          </p:cNvSpPr>
          <p:nvPr/>
        </p:nvSpPr>
        <p:spPr bwMode="auto">
          <a:xfrm>
            <a:off x="3048000" y="5481638"/>
            <a:ext cx="0" cy="76200"/>
          </a:xfrm>
          <a:prstGeom prst="line">
            <a:avLst/>
          </a:prstGeom>
          <a:noFill/>
          <a:ln w="9525">
            <a:solidFill>
              <a:schemeClr val="tx1"/>
            </a:solidFill>
            <a:round/>
            <a:headEnd/>
            <a:tailEnd/>
          </a:ln>
          <a:effectLst/>
        </p:spPr>
        <p:txBody>
          <a:bodyPr/>
          <a:lstStyle/>
          <a:p>
            <a:endParaRPr lang="en-US"/>
          </a:p>
        </p:txBody>
      </p:sp>
      <p:sp>
        <p:nvSpPr>
          <p:cNvPr id="10259" name="Line 19"/>
          <p:cNvSpPr>
            <a:spLocks noChangeShapeType="1"/>
          </p:cNvSpPr>
          <p:nvPr/>
        </p:nvSpPr>
        <p:spPr bwMode="auto">
          <a:xfrm>
            <a:off x="3352800" y="5481638"/>
            <a:ext cx="0" cy="76200"/>
          </a:xfrm>
          <a:prstGeom prst="line">
            <a:avLst/>
          </a:prstGeom>
          <a:noFill/>
          <a:ln w="9525">
            <a:solidFill>
              <a:schemeClr val="tx1"/>
            </a:solidFill>
            <a:round/>
            <a:headEnd/>
            <a:tailEnd/>
          </a:ln>
          <a:effectLst/>
        </p:spPr>
        <p:txBody>
          <a:bodyPr/>
          <a:lstStyle/>
          <a:p>
            <a:endParaRPr lang="en-US"/>
          </a:p>
        </p:txBody>
      </p:sp>
      <p:sp>
        <p:nvSpPr>
          <p:cNvPr id="10260" name="Line 20"/>
          <p:cNvSpPr>
            <a:spLocks noChangeShapeType="1"/>
          </p:cNvSpPr>
          <p:nvPr/>
        </p:nvSpPr>
        <p:spPr bwMode="auto">
          <a:xfrm>
            <a:off x="3657600" y="5481638"/>
            <a:ext cx="0" cy="76200"/>
          </a:xfrm>
          <a:prstGeom prst="line">
            <a:avLst/>
          </a:prstGeom>
          <a:noFill/>
          <a:ln w="9525">
            <a:solidFill>
              <a:schemeClr val="tx1"/>
            </a:solidFill>
            <a:round/>
            <a:headEnd/>
            <a:tailEnd/>
          </a:ln>
          <a:effectLst/>
        </p:spPr>
        <p:txBody>
          <a:bodyPr/>
          <a:lstStyle/>
          <a:p>
            <a:endParaRPr lang="en-US"/>
          </a:p>
        </p:txBody>
      </p:sp>
      <p:sp>
        <p:nvSpPr>
          <p:cNvPr id="10261" name="Line 21"/>
          <p:cNvSpPr>
            <a:spLocks noChangeShapeType="1"/>
          </p:cNvSpPr>
          <p:nvPr/>
        </p:nvSpPr>
        <p:spPr bwMode="auto">
          <a:xfrm>
            <a:off x="3962400" y="5481638"/>
            <a:ext cx="0" cy="76200"/>
          </a:xfrm>
          <a:prstGeom prst="line">
            <a:avLst/>
          </a:prstGeom>
          <a:noFill/>
          <a:ln w="9525">
            <a:solidFill>
              <a:schemeClr val="tx1"/>
            </a:solidFill>
            <a:round/>
            <a:headEnd/>
            <a:tailEnd/>
          </a:ln>
          <a:effectLst/>
        </p:spPr>
        <p:txBody>
          <a:bodyPr/>
          <a:lstStyle/>
          <a:p>
            <a:endParaRPr lang="en-US"/>
          </a:p>
        </p:txBody>
      </p:sp>
      <p:sp>
        <p:nvSpPr>
          <p:cNvPr id="10262" name="Line 22"/>
          <p:cNvSpPr>
            <a:spLocks noChangeShapeType="1"/>
          </p:cNvSpPr>
          <p:nvPr/>
        </p:nvSpPr>
        <p:spPr bwMode="auto">
          <a:xfrm>
            <a:off x="4267200" y="5481638"/>
            <a:ext cx="0" cy="76200"/>
          </a:xfrm>
          <a:prstGeom prst="line">
            <a:avLst/>
          </a:prstGeom>
          <a:noFill/>
          <a:ln w="9525">
            <a:solidFill>
              <a:schemeClr val="tx1"/>
            </a:solidFill>
            <a:round/>
            <a:headEnd/>
            <a:tailEnd/>
          </a:ln>
          <a:effectLst/>
        </p:spPr>
        <p:txBody>
          <a:bodyPr/>
          <a:lstStyle/>
          <a:p>
            <a:endParaRPr lang="en-US"/>
          </a:p>
        </p:txBody>
      </p:sp>
      <p:sp>
        <p:nvSpPr>
          <p:cNvPr id="10263" name="Line 23"/>
          <p:cNvSpPr>
            <a:spLocks noChangeShapeType="1"/>
          </p:cNvSpPr>
          <p:nvPr/>
        </p:nvSpPr>
        <p:spPr bwMode="auto">
          <a:xfrm>
            <a:off x="4572000" y="5481638"/>
            <a:ext cx="0" cy="76200"/>
          </a:xfrm>
          <a:prstGeom prst="line">
            <a:avLst/>
          </a:prstGeom>
          <a:noFill/>
          <a:ln w="9525">
            <a:solidFill>
              <a:schemeClr val="tx1"/>
            </a:solidFill>
            <a:round/>
            <a:headEnd/>
            <a:tailEnd/>
          </a:ln>
          <a:effectLst/>
        </p:spPr>
        <p:txBody>
          <a:bodyPr/>
          <a:lstStyle/>
          <a:p>
            <a:endParaRPr lang="en-US"/>
          </a:p>
        </p:txBody>
      </p:sp>
      <p:sp>
        <p:nvSpPr>
          <p:cNvPr id="10264" name="Line 24"/>
          <p:cNvSpPr>
            <a:spLocks noChangeShapeType="1"/>
          </p:cNvSpPr>
          <p:nvPr/>
        </p:nvSpPr>
        <p:spPr bwMode="auto">
          <a:xfrm>
            <a:off x="4876800" y="5481638"/>
            <a:ext cx="0" cy="76200"/>
          </a:xfrm>
          <a:prstGeom prst="line">
            <a:avLst/>
          </a:prstGeom>
          <a:noFill/>
          <a:ln w="9525">
            <a:solidFill>
              <a:schemeClr val="tx1"/>
            </a:solidFill>
            <a:round/>
            <a:headEnd/>
            <a:tailEnd/>
          </a:ln>
          <a:effectLst/>
        </p:spPr>
        <p:txBody>
          <a:bodyPr/>
          <a:lstStyle/>
          <a:p>
            <a:endParaRPr lang="en-US"/>
          </a:p>
        </p:txBody>
      </p:sp>
      <p:sp>
        <p:nvSpPr>
          <p:cNvPr id="10265" name="Line 25"/>
          <p:cNvSpPr>
            <a:spLocks noChangeShapeType="1"/>
          </p:cNvSpPr>
          <p:nvPr/>
        </p:nvSpPr>
        <p:spPr bwMode="auto">
          <a:xfrm>
            <a:off x="5181600" y="5481638"/>
            <a:ext cx="0" cy="76200"/>
          </a:xfrm>
          <a:prstGeom prst="line">
            <a:avLst/>
          </a:prstGeom>
          <a:noFill/>
          <a:ln w="9525">
            <a:solidFill>
              <a:schemeClr val="tx1"/>
            </a:solidFill>
            <a:round/>
            <a:headEnd/>
            <a:tailEnd/>
          </a:ln>
          <a:effectLst/>
        </p:spPr>
        <p:txBody>
          <a:bodyPr/>
          <a:lstStyle/>
          <a:p>
            <a:endParaRPr lang="en-US"/>
          </a:p>
        </p:txBody>
      </p:sp>
      <p:sp>
        <p:nvSpPr>
          <p:cNvPr id="10266" name="Line 26"/>
          <p:cNvSpPr>
            <a:spLocks noChangeShapeType="1"/>
          </p:cNvSpPr>
          <p:nvPr/>
        </p:nvSpPr>
        <p:spPr bwMode="auto">
          <a:xfrm>
            <a:off x="5486400" y="5481638"/>
            <a:ext cx="0" cy="76200"/>
          </a:xfrm>
          <a:prstGeom prst="line">
            <a:avLst/>
          </a:prstGeom>
          <a:noFill/>
          <a:ln w="9525">
            <a:solidFill>
              <a:schemeClr val="tx1"/>
            </a:solidFill>
            <a:round/>
            <a:headEnd/>
            <a:tailEnd/>
          </a:ln>
          <a:effectLst/>
        </p:spPr>
        <p:txBody>
          <a:bodyPr/>
          <a:lstStyle/>
          <a:p>
            <a:endParaRPr lang="en-US"/>
          </a:p>
        </p:txBody>
      </p:sp>
      <p:sp>
        <p:nvSpPr>
          <p:cNvPr id="10267" name="Line 27"/>
          <p:cNvSpPr>
            <a:spLocks noChangeShapeType="1"/>
          </p:cNvSpPr>
          <p:nvPr/>
        </p:nvSpPr>
        <p:spPr bwMode="auto">
          <a:xfrm>
            <a:off x="5791200" y="5481638"/>
            <a:ext cx="0" cy="76200"/>
          </a:xfrm>
          <a:prstGeom prst="line">
            <a:avLst/>
          </a:prstGeom>
          <a:noFill/>
          <a:ln w="9525">
            <a:solidFill>
              <a:schemeClr val="tx1"/>
            </a:solidFill>
            <a:round/>
            <a:headEnd/>
            <a:tailEnd/>
          </a:ln>
          <a:effectLst/>
        </p:spPr>
        <p:txBody>
          <a:bodyPr/>
          <a:lstStyle/>
          <a:p>
            <a:endParaRPr lang="en-US"/>
          </a:p>
        </p:txBody>
      </p:sp>
      <p:sp>
        <p:nvSpPr>
          <p:cNvPr id="10268" name="Line 28"/>
          <p:cNvSpPr>
            <a:spLocks noChangeShapeType="1"/>
          </p:cNvSpPr>
          <p:nvPr/>
        </p:nvSpPr>
        <p:spPr bwMode="auto">
          <a:xfrm>
            <a:off x="6096000" y="5481638"/>
            <a:ext cx="0" cy="76200"/>
          </a:xfrm>
          <a:prstGeom prst="line">
            <a:avLst/>
          </a:prstGeom>
          <a:noFill/>
          <a:ln w="9525">
            <a:solidFill>
              <a:schemeClr val="tx1"/>
            </a:solidFill>
            <a:round/>
            <a:headEnd/>
            <a:tailEnd/>
          </a:ln>
          <a:effectLst/>
        </p:spPr>
        <p:txBody>
          <a:bodyPr/>
          <a:lstStyle/>
          <a:p>
            <a:endParaRPr lang="en-US"/>
          </a:p>
        </p:txBody>
      </p:sp>
      <p:sp>
        <p:nvSpPr>
          <p:cNvPr id="10269" name="Line 29"/>
          <p:cNvSpPr>
            <a:spLocks noChangeShapeType="1"/>
          </p:cNvSpPr>
          <p:nvPr/>
        </p:nvSpPr>
        <p:spPr bwMode="auto">
          <a:xfrm>
            <a:off x="6400800" y="5481638"/>
            <a:ext cx="0" cy="76200"/>
          </a:xfrm>
          <a:prstGeom prst="line">
            <a:avLst/>
          </a:prstGeom>
          <a:noFill/>
          <a:ln w="9525">
            <a:solidFill>
              <a:schemeClr val="tx1"/>
            </a:solidFill>
            <a:round/>
            <a:headEnd/>
            <a:tailEnd/>
          </a:ln>
          <a:effectLst/>
        </p:spPr>
        <p:txBody>
          <a:bodyPr/>
          <a:lstStyle/>
          <a:p>
            <a:endParaRPr lang="en-US"/>
          </a:p>
        </p:txBody>
      </p:sp>
      <p:sp>
        <p:nvSpPr>
          <p:cNvPr id="10270" name="Line 30"/>
          <p:cNvSpPr>
            <a:spLocks noChangeShapeType="1"/>
          </p:cNvSpPr>
          <p:nvPr/>
        </p:nvSpPr>
        <p:spPr bwMode="auto">
          <a:xfrm>
            <a:off x="6705600" y="5481638"/>
            <a:ext cx="0" cy="76200"/>
          </a:xfrm>
          <a:prstGeom prst="line">
            <a:avLst/>
          </a:prstGeom>
          <a:noFill/>
          <a:ln w="9525">
            <a:solidFill>
              <a:schemeClr val="tx1"/>
            </a:solidFill>
            <a:round/>
            <a:headEnd/>
            <a:tailEnd/>
          </a:ln>
          <a:effectLst/>
        </p:spPr>
        <p:txBody>
          <a:bodyPr/>
          <a:lstStyle/>
          <a:p>
            <a:endParaRPr lang="en-US"/>
          </a:p>
        </p:txBody>
      </p:sp>
      <p:sp>
        <p:nvSpPr>
          <p:cNvPr id="10271" name="Line 31"/>
          <p:cNvSpPr>
            <a:spLocks noChangeShapeType="1"/>
          </p:cNvSpPr>
          <p:nvPr/>
        </p:nvSpPr>
        <p:spPr bwMode="auto">
          <a:xfrm>
            <a:off x="7010400" y="5481638"/>
            <a:ext cx="0" cy="76200"/>
          </a:xfrm>
          <a:prstGeom prst="line">
            <a:avLst/>
          </a:prstGeom>
          <a:noFill/>
          <a:ln w="9525">
            <a:solidFill>
              <a:schemeClr val="tx1"/>
            </a:solidFill>
            <a:round/>
            <a:headEnd/>
            <a:tailEnd/>
          </a:ln>
          <a:effectLst/>
        </p:spPr>
        <p:txBody>
          <a:bodyPr/>
          <a:lstStyle/>
          <a:p>
            <a:endParaRPr lang="en-US"/>
          </a:p>
        </p:txBody>
      </p:sp>
      <p:sp>
        <p:nvSpPr>
          <p:cNvPr id="10272" name="Line 32"/>
          <p:cNvSpPr>
            <a:spLocks noChangeShapeType="1"/>
          </p:cNvSpPr>
          <p:nvPr/>
        </p:nvSpPr>
        <p:spPr bwMode="auto">
          <a:xfrm>
            <a:off x="7315200" y="5481638"/>
            <a:ext cx="0" cy="76200"/>
          </a:xfrm>
          <a:prstGeom prst="line">
            <a:avLst/>
          </a:prstGeom>
          <a:noFill/>
          <a:ln w="9525">
            <a:solidFill>
              <a:schemeClr val="tx1"/>
            </a:solidFill>
            <a:round/>
            <a:headEnd/>
            <a:tailEnd/>
          </a:ln>
          <a:effectLst/>
        </p:spPr>
        <p:txBody>
          <a:bodyPr/>
          <a:lstStyle/>
          <a:p>
            <a:endParaRPr lang="en-US"/>
          </a:p>
        </p:txBody>
      </p:sp>
      <p:sp>
        <p:nvSpPr>
          <p:cNvPr id="10273" name="Line 33"/>
          <p:cNvSpPr>
            <a:spLocks noChangeShapeType="1"/>
          </p:cNvSpPr>
          <p:nvPr/>
        </p:nvSpPr>
        <p:spPr bwMode="auto">
          <a:xfrm>
            <a:off x="7620000" y="5481638"/>
            <a:ext cx="0" cy="76200"/>
          </a:xfrm>
          <a:prstGeom prst="line">
            <a:avLst/>
          </a:prstGeom>
          <a:noFill/>
          <a:ln w="9525">
            <a:solidFill>
              <a:schemeClr val="tx1"/>
            </a:solidFill>
            <a:round/>
            <a:headEnd/>
            <a:tailEnd/>
          </a:ln>
          <a:effectLst/>
        </p:spPr>
        <p:txBody>
          <a:bodyPr/>
          <a:lstStyle/>
          <a:p>
            <a:endParaRPr lang="en-US"/>
          </a:p>
        </p:txBody>
      </p:sp>
      <p:sp>
        <p:nvSpPr>
          <p:cNvPr id="10274" name="Line 34"/>
          <p:cNvSpPr>
            <a:spLocks noChangeShapeType="1"/>
          </p:cNvSpPr>
          <p:nvPr/>
        </p:nvSpPr>
        <p:spPr bwMode="auto">
          <a:xfrm>
            <a:off x="7924800" y="5481638"/>
            <a:ext cx="0" cy="76200"/>
          </a:xfrm>
          <a:prstGeom prst="line">
            <a:avLst/>
          </a:prstGeom>
          <a:noFill/>
          <a:ln w="9525">
            <a:solidFill>
              <a:schemeClr val="tx1"/>
            </a:solidFill>
            <a:round/>
            <a:headEnd/>
            <a:tailEnd/>
          </a:ln>
          <a:effectLst/>
        </p:spPr>
        <p:txBody>
          <a:bodyPr/>
          <a:lstStyle/>
          <a:p>
            <a:endParaRPr lang="en-US"/>
          </a:p>
        </p:txBody>
      </p:sp>
      <p:sp>
        <p:nvSpPr>
          <p:cNvPr id="10275" name="Line 35"/>
          <p:cNvSpPr>
            <a:spLocks noChangeShapeType="1"/>
          </p:cNvSpPr>
          <p:nvPr/>
        </p:nvSpPr>
        <p:spPr bwMode="auto">
          <a:xfrm>
            <a:off x="8229600" y="5481638"/>
            <a:ext cx="0" cy="76200"/>
          </a:xfrm>
          <a:prstGeom prst="line">
            <a:avLst/>
          </a:prstGeom>
          <a:noFill/>
          <a:ln w="9525">
            <a:solidFill>
              <a:schemeClr val="tx1"/>
            </a:solidFill>
            <a:round/>
            <a:headEnd/>
            <a:tailEnd/>
          </a:ln>
          <a:effectLst/>
        </p:spPr>
        <p:txBody>
          <a:bodyPr/>
          <a:lstStyle/>
          <a:p>
            <a:endParaRPr lang="en-US"/>
          </a:p>
        </p:txBody>
      </p:sp>
      <p:sp>
        <p:nvSpPr>
          <p:cNvPr id="10276" name="Line 36"/>
          <p:cNvSpPr>
            <a:spLocks noChangeShapeType="1"/>
          </p:cNvSpPr>
          <p:nvPr/>
        </p:nvSpPr>
        <p:spPr bwMode="auto">
          <a:xfrm>
            <a:off x="8534400" y="5481638"/>
            <a:ext cx="0" cy="76200"/>
          </a:xfrm>
          <a:prstGeom prst="line">
            <a:avLst/>
          </a:prstGeom>
          <a:noFill/>
          <a:ln w="9525">
            <a:solidFill>
              <a:schemeClr val="tx1"/>
            </a:solidFill>
            <a:round/>
            <a:headEnd/>
            <a:tailEnd/>
          </a:ln>
          <a:effectLst/>
        </p:spPr>
        <p:txBody>
          <a:bodyPr/>
          <a:lstStyle/>
          <a:p>
            <a:endParaRPr lang="en-US"/>
          </a:p>
        </p:txBody>
      </p:sp>
      <p:sp>
        <p:nvSpPr>
          <p:cNvPr id="10277" name="Line 37"/>
          <p:cNvSpPr>
            <a:spLocks noChangeShapeType="1"/>
          </p:cNvSpPr>
          <p:nvPr/>
        </p:nvSpPr>
        <p:spPr bwMode="auto">
          <a:xfrm>
            <a:off x="8839200" y="5481638"/>
            <a:ext cx="0" cy="76200"/>
          </a:xfrm>
          <a:prstGeom prst="line">
            <a:avLst/>
          </a:prstGeom>
          <a:noFill/>
          <a:ln w="9525">
            <a:solidFill>
              <a:schemeClr val="tx1"/>
            </a:solidFill>
            <a:round/>
            <a:headEnd/>
            <a:tailEnd/>
          </a:ln>
          <a:effectLst/>
        </p:spPr>
        <p:txBody>
          <a:bodyPr/>
          <a:lstStyle/>
          <a:p>
            <a:endParaRPr lang="en-US"/>
          </a:p>
        </p:txBody>
      </p:sp>
      <p:sp>
        <p:nvSpPr>
          <p:cNvPr id="10278" name="Text Box 38"/>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0279" name="AutoShape 39"/>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0280" name="Text Box 40"/>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0281" name="AutoShape 41"/>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82" name="Text Box 42"/>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0283" name="Text Box 43"/>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0284" name="Text Box 44"/>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0285" name="Text Box 45"/>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0286" name="AutoShape 46"/>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87" name="AutoShape 47"/>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88" name="Text Box 48"/>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0289" name="Text Box 49"/>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0290" name="Text Box 50"/>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0291" name="Text Box 51"/>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0292" name="Text Box 52"/>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0293" name="AutoShape 53"/>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94" name="Text Box 54"/>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10295" name="AutoShape 55"/>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296" name="Text Box 56"/>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0297" name="Text Box 57"/>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0298" name="Text Box 58"/>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10299" name="AutoShape 59"/>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0300" name="Text Box 60"/>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0301" name="Line 61"/>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2" name="Line 62"/>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3" name="Line 63"/>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4" name="Line 64"/>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5" name="Line 65"/>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6" name="Line 66"/>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7" name="Line 67"/>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8" name="Line 68"/>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09" name="Line 69"/>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0" name="Line 70"/>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1" name="Line 71"/>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2" name="Line 72"/>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3" name="Line 73"/>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4" name="Line 74"/>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5" name="Line 75"/>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0317" name="Text Box 77"/>
          <p:cNvSpPr txBox="1">
            <a:spLocks noChangeArrowheads="1"/>
          </p:cNvSpPr>
          <p:nvPr/>
        </p:nvSpPr>
        <p:spPr bwMode="auto">
          <a:xfrm>
            <a:off x="179388" y="5578475"/>
            <a:ext cx="9155112" cy="214313"/>
          </a:xfrm>
          <a:prstGeom prst="rect">
            <a:avLst/>
          </a:prstGeom>
          <a:noFill/>
          <a:ln w="9525">
            <a:noFill/>
            <a:miter lim="800000"/>
            <a:headEnd/>
            <a:tailEnd/>
          </a:ln>
          <a:effectLst/>
        </p:spPr>
        <p:txBody>
          <a:bodyPr>
            <a:spAutoFit/>
          </a:bodyPr>
          <a:lstStyle/>
          <a:p>
            <a:r>
              <a:rPr lang="en-US" sz="800"/>
              <a:t>1        2         3        4         5         6        7         8         9        10       11      12       13       14      15       16      17       18       19      20       21       22      23       24       25      26       27      28       29     30</a:t>
            </a:r>
          </a:p>
        </p:txBody>
      </p:sp>
      <p:sp>
        <p:nvSpPr>
          <p:cNvPr id="10318" name="Text Box 78"/>
          <p:cNvSpPr txBox="1">
            <a:spLocks noChangeArrowheads="1"/>
          </p:cNvSpPr>
          <p:nvPr/>
        </p:nvSpPr>
        <p:spPr bwMode="auto">
          <a:xfrm>
            <a:off x="2438400" y="2209800"/>
            <a:ext cx="609600" cy="482600"/>
          </a:xfrm>
          <a:prstGeom prst="rect">
            <a:avLst/>
          </a:prstGeom>
          <a:solidFill>
            <a:schemeClr val="accent1"/>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0319" name="Text Box 79"/>
          <p:cNvSpPr txBox="1">
            <a:spLocks noChangeArrowheads="1"/>
          </p:cNvSpPr>
          <p:nvPr/>
        </p:nvSpPr>
        <p:spPr bwMode="auto">
          <a:xfrm>
            <a:off x="3048000" y="3200400"/>
            <a:ext cx="3048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10321" name="Text Box 81"/>
          <p:cNvSpPr txBox="1">
            <a:spLocks noChangeArrowheads="1"/>
          </p:cNvSpPr>
          <p:nvPr/>
        </p:nvSpPr>
        <p:spPr bwMode="auto">
          <a:xfrm>
            <a:off x="6096000" y="3200400"/>
            <a:ext cx="762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10323" name="Text Box 83"/>
          <p:cNvSpPr txBox="1">
            <a:spLocks noChangeArrowheads="1"/>
          </p:cNvSpPr>
          <p:nvPr/>
        </p:nvSpPr>
        <p:spPr bwMode="auto">
          <a:xfrm>
            <a:off x="8208963" y="3200400"/>
            <a:ext cx="3048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10325" name="Text Box 85"/>
          <p:cNvSpPr txBox="1">
            <a:spLocks noChangeArrowheads="1"/>
          </p:cNvSpPr>
          <p:nvPr/>
        </p:nvSpPr>
        <p:spPr bwMode="auto">
          <a:xfrm>
            <a:off x="1" y="36513"/>
            <a:ext cx="9144000" cy="1077218"/>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(b2): theoretical flow time when buying a large oven with 2 </a:t>
            </a:r>
            <a:r>
              <a:rPr lang="en-US" sz="3200" dirty="0" err="1" smtClean="0">
                <a:latin typeface="Impact" pitchFamily="34" charset="0"/>
              </a:rPr>
              <a:t>doz</a:t>
            </a:r>
            <a:r>
              <a:rPr lang="en-US" sz="3200" dirty="0" smtClean="0">
                <a:latin typeface="Impact" pitchFamily="34" charset="0"/>
              </a:rPr>
              <a:t> capacity </a:t>
            </a:r>
          </a:p>
        </p:txBody>
      </p:sp>
      <p:sp>
        <p:nvSpPr>
          <p:cNvPr id="10327" name="Text Box 87"/>
          <p:cNvSpPr txBox="1">
            <a:spLocks noChangeArrowheads="1"/>
          </p:cNvSpPr>
          <p:nvPr/>
        </p:nvSpPr>
        <p:spPr bwMode="auto">
          <a:xfrm>
            <a:off x="231775" y="6113463"/>
            <a:ext cx="5403850" cy="366712"/>
          </a:xfrm>
          <a:prstGeom prst="rect">
            <a:avLst/>
          </a:prstGeom>
          <a:noFill/>
          <a:ln w="9525">
            <a:noFill/>
            <a:miter lim="800000"/>
            <a:headEnd/>
            <a:tailEnd/>
          </a:ln>
          <a:effectLst/>
        </p:spPr>
        <p:txBody>
          <a:bodyPr wrap="none">
            <a:spAutoFit/>
          </a:bodyPr>
          <a:lstStyle/>
          <a:p>
            <a:r>
              <a:rPr lang="en-US"/>
              <a:t>We do not need CPM since activities are sequential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327"/>
                                        </p:tgtEl>
                                        <p:attrNameLst>
                                          <p:attrName>style.visibility</p:attrName>
                                        </p:attrNameLst>
                                      </p:cBhvr>
                                      <p:to>
                                        <p:strVal val="visible"/>
                                      </p:to>
                                    </p:set>
                                    <p:animEffect transition="in" filter="dissolve">
                                      <p:cBhvr>
                                        <p:cTn id="7" dur="500"/>
                                        <p:tgtEl>
                                          <p:spTgt spid="10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2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2225675"/>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1267" name="Text Box 3"/>
          <p:cNvSpPr txBox="1">
            <a:spLocks noChangeArrowheads="1"/>
          </p:cNvSpPr>
          <p:nvPr/>
        </p:nvSpPr>
        <p:spPr bwMode="auto">
          <a:xfrm>
            <a:off x="1828800" y="2225675"/>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1268" name="Text Box 4"/>
          <p:cNvSpPr txBox="1">
            <a:spLocks noChangeArrowheads="1"/>
          </p:cNvSpPr>
          <p:nvPr/>
        </p:nvSpPr>
        <p:spPr bwMode="auto">
          <a:xfrm>
            <a:off x="4572000" y="4714875"/>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1269" name="Text Box 5"/>
          <p:cNvSpPr txBox="1">
            <a:spLocks noChangeArrowheads="1"/>
          </p:cNvSpPr>
          <p:nvPr/>
        </p:nvSpPr>
        <p:spPr bwMode="auto">
          <a:xfrm>
            <a:off x="2743200" y="3876675"/>
            <a:ext cx="18288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1270" name="Text Box 6"/>
          <p:cNvSpPr txBox="1">
            <a:spLocks noChangeArrowheads="1"/>
          </p:cNvSpPr>
          <p:nvPr/>
        </p:nvSpPr>
        <p:spPr bwMode="auto">
          <a:xfrm>
            <a:off x="4495800" y="3190875"/>
            <a:ext cx="762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11272" name="Line 8"/>
          <p:cNvSpPr>
            <a:spLocks noChangeShapeType="1"/>
          </p:cNvSpPr>
          <p:nvPr/>
        </p:nvSpPr>
        <p:spPr bwMode="auto">
          <a:xfrm>
            <a:off x="0" y="5578475"/>
            <a:ext cx="9144000" cy="0"/>
          </a:xfrm>
          <a:prstGeom prst="line">
            <a:avLst/>
          </a:prstGeom>
          <a:noFill/>
          <a:ln w="9525">
            <a:solidFill>
              <a:schemeClr val="tx1"/>
            </a:solidFill>
            <a:round/>
            <a:headEnd/>
            <a:tailEnd type="triangle" w="med" len="med"/>
          </a:ln>
          <a:effectLst/>
        </p:spPr>
        <p:txBody>
          <a:bodyPr/>
          <a:lstStyle/>
          <a:p>
            <a:endParaRPr lang="en-US"/>
          </a:p>
        </p:txBody>
      </p:sp>
      <p:sp>
        <p:nvSpPr>
          <p:cNvPr id="11273" name="Line 9"/>
          <p:cNvSpPr>
            <a:spLocks noChangeShapeType="1"/>
          </p:cNvSpPr>
          <p:nvPr/>
        </p:nvSpPr>
        <p:spPr bwMode="auto">
          <a:xfrm>
            <a:off x="304800" y="5578475"/>
            <a:ext cx="0" cy="76200"/>
          </a:xfrm>
          <a:prstGeom prst="line">
            <a:avLst/>
          </a:prstGeom>
          <a:noFill/>
          <a:ln w="9525">
            <a:solidFill>
              <a:schemeClr val="tx1"/>
            </a:solidFill>
            <a:round/>
            <a:headEnd/>
            <a:tailEnd/>
          </a:ln>
          <a:effectLst/>
        </p:spPr>
        <p:txBody>
          <a:bodyPr/>
          <a:lstStyle/>
          <a:p>
            <a:endParaRPr lang="en-US"/>
          </a:p>
        </p:txBody>
      </p:sp>
      <p:sp>
        <p:nvSpPr>
          <p:cNvPr id="11274" name="Line 10"/>
          <p:cNvSpPr>
            <a:spLocks noChangeShapeType="1"/>
          </p:cNvSpPr>
          <p:nvPr/>
        </p:nvSpPr>
        <p:spPr bwMode="auto">
          <a:xfrm>
            <a:off x="609600" y="5578475"/>
            <a:ext cx="0" cy="76200"/>
          </a:xfrm>
          <a:prstGeom prst="line">
            <a:avLst/>
          </a:prstGeom>
          <a:noFill/>
          <a:ln w="9525">
            <a:solidFill>
              <a:schemeClr val="tx1"/>
            </a:solidFill>
            <a:round/>
            <a:headEnd/>
            <a:tailEnd/>
          </a:ln>
          <a:effectLst/>
        </p:spPr>
        <p:txBody>
          <a:bodyPr/>
          <a:lstStyle/>
          <a:p>
            <a:endParaRPr lang="en-US"/>
          </a:p>
        </p:txBody>
      </p:sp>
      <p:sp>
        <p:nvSpPr>
          <p:cNvPr id="11275" name="Line 11"/>
          <p:cNvSpPr>
            <a:spLocks noChangeShapeType="1"/>
          </p:cNvSpPr>
          <p:nvPr/>
        </p:nvSpPr>
        <p:spPr bwMode="auto">
          <a:xfrm>
            <a:off x="914400" y="5578475"/>
            <a:ext cx="0" cy="76200"/>
          </a:xfrm>
          <a:prstGeom prst="line">
            <a:avLst/>
          </a:prstGeom>
          <a:noFill/>
          <a:ln w="9525">
            <a:solidFill>
              <a:schemeClr val="tx1"/>
            </a:solidFill>
            <a:round/>
            <a:headEnd/>
            <a:tailEnd/>
          </a:ln>
          <a:effectLst/>
        </p:spPr>
        <p:txBody>
          <a:bodyPr/>
          <a:lstStyle/>
          <a:p>
            <a:endParaRPr lang="en-US"/>
          </a:p>
        </p:txBody>
      </p:sp>
      <p:sp>
        <p:nvSpPr>
          <p:cNvPr id="11276" name="Line 12"/>
          <p:cNvSpPr>
            <a:spLocks noChangeShapeType="1"/>
          </p:cNvSpPr>
          <p:nvPr/>
        </p:nvSpPr>
        <p:spPr bwMode="auto">
          <a:xfrm>
            <a:off x="1219200" y="5578475"/>
            <a:ext cx="0" cy="76200"/>
          </a:xfrm>
          <a:prstGeom prst="line">
            <a:avLst/>
          </a:prstGeom>
          <a:noFill/>
          <a:ln w="9525">
            <a:solidFill>
              <a:schemeClr val="tx1"/>
            </a:solidFill>
            <a:round/>
            <a:headEnd/>
            <a:tailEnd/>
          </a:ln>
          <a:effectLst/>
        </p:spPr>
        <p:txBody>
          <a:bodyPr/>
          <a:lstStyle/>
          <a:p>
            <a:endParaRPr lang="en-US"/>
          </a:p>
        </p:txBody>
      </p:sp>
      <p:sp>
        <p:nvSpPr>
          <p:cNvPr id="11277" name="Line 13"/>
          <p:cNvSpPr>
            <a:spLocks noChangeShapeType="1"/>
          </p:cNvSpPr>
          <p:nvPr/>
        </p:nvSpPr>
        <p:spPr bwMode="auto">
          <a:xfrm>
            <a:off x="1524000" y="5578475"/>
            <a:ext cx="0" cy="76200"/>
          </a:xfrm>
          <a:prstGeom prst="line">
            <a:avLst/>
          </a:prstGeom>
          <a:noFill/>
          <a:ln w="9525">
            <a:solidFill>
              <a:schemeClr val="tx1"/>
            </a:solidFill>
            <a:round/>
            <a:headEnd/>
            <a:tailEnd/>
          </a:ln>
          <a:effectLst/>
        </p:spPr>
        <p:txBody>
          <a:bodyPr/>
          <a:lstStyle/>
          <a:p>
            <a:endParaRPr lang="en-US"/>
          </a:p>
        </p:txBody>
      </p:sp>
      <p:sp>
        <p:nvSpPr>
          <p:cNvPr id="11278" name="Line 14"/>
          <p:cNvSpPr>
            <a:spLocks noChangeShapeType="1"/>
          </p:cNvSpPr>
          <p:nvPr/>
        </p:nvSpPr>
        <p:spPr bwMode="auto">
          <a:xfrm>
            <a:off x="1828800" y="5578475"/>
            <a:ext cx="0" cy="76200"/>
          </a:xfrm>
          <a:prstGeom prst="line">
            <a:avLst/>
          </a:prstGeom>
          <a:noFill/>
          <a:ln w="9525">
            <a:solidFill>
              <a:schemeClr val="tx1"/>
            </a:solidFill>
            <a:round/>
            <a:headEnd/>
            <a:tailEnd/>
          </a:ln>
          <a:effectLst/>
        </p:spPr>
        <p:txBody>
          <a:bodyPr/>
          <a:lstStyle/>
          <a:p>
            <a:endParaRPr lang="en-US"/>
          </a:p>
        </p:txBody>
      </p:sp>
      <p:sp>
        <p:nvSpPr>
          <p:cNvPr id="11279" name="Line 15"/>
          <p:cNvSpPr>
            <a:spLocks noChangeShapeType="1"/>
          </p:cNvSpPr>
          <p:nvPr/>
        </p:nvSpPr>
        <p:spPr bwMode="auto">
          <a:xfrm>
            <a:off x="2133600" y="5578475"/>
            <a:ext cx="0" cy="76200"/>
          </a:xfrm>
          <a:prstGeom prst="line">
            <a:avLst/>
          </a:prstGeom>
          <a:noFill/>
          <a:ln w="9525">
            <a:solidFill>
              <a:schemeClr val="tx1"/>
            </a:solidFill>
            <a:round/>
            <a:headEnd/>
            <a:tailEnd/>
          </a:ln>
          <a:effectLst/>
        </p:spPr>
        <p:txBody>
          <a:bodyPr/>
          <a:lstStyle/>
          <a:p>
            <a:endParaRPr lang="en-US"/>
          </a:p>
        </p:txBody>
      </p:sp>
      <p:sp>
        <p:nvSpPr>
          <p:cNvPr id="11280" name="Line 16"/>
          <p:cNvSpPr>
            <a:spLocks noChangeShapeType="1"/>
          </p:cNvSpPr>
          <p:nvPr/>
        </p:nvSpPr>
        <p:spPr bwMode="auto">
          <a:xfrm>
            <a:off x="2438400" y="5578475"/>
            <a:ext cx="0" cy="76200"/>
          </a:xfrm>
          <a:prstGeom prst="line">
            <a:avLst/>
          </a:prstGeom>
          <a:noFill/>
          <a:ln w="9525">
            <a:solidFill>
              <a:schemeClr val="tx1"/>
            </a:solidFill>
            <a:round/>
            <a:headEnd/>
            <a:tailEnd/>
          </a:ln>
          <a:effectLst/>
        </p:spPr>
        <p:txBody>
          <a:bodyPr/>
          <a:lstStyle/>
          <a:p>
            <a:endParaRPr lang="en-US"/>
          </a:p>
        </p:txBody>
      </p:sp>
      <p:sp>
        <p:nvSpPr>
          <p:cNvPr id="11281" name="Line 17"/>
          <p:cNvSpPr>
            <a:spLocks noChangeShapeType="1"/>
          </p:cNvSpPr>
          <p:nvPr/>
        </p:nvSpPr>
        <p:spPr bwMode="auto">
          <a:xfrm>
            <a:off x="2743200" y="5578475"/>
            <a:ext cx="0" cy="76200"/>
          </a:xfrm>
          <a:prstGeom prst="line">
            <a:avLst/>
          </a:prstGeom>
          <a:noFill/>
          <a:ln w="9525">
            <a:solidFill>
              <a:schemeClr val="tx1"/>
            </a:solidFill>
            <a:round/>
            <a:headEnd/>
            <a:tailEnd/>
          </a:ln>
          <a:effectLst/>
        </p:spPr>
        <p:txBody>
          <a:bodyPr/>
          <a:lstStyle/>
          <a:p>
            <a:endParaRPr lang="en-US"/>
          </a:p>
        </p:txBody>
      </p:sp>
      <p:sp>
        <p:nvSpPr>
          <p:cNvPr id="11282" name="Line 18"/>
          <p:cNvSpPr>
            <a:spLocks noChangeShapeType="1"/>
          </p:cNvSpPr>
          <p:nvPr/>
        </p:nvSpPr>
        <p:spPr bwMode="auto">
          <a:xfrm>
            <a:off x="3048000" y="5578475"/>
            <a:ext cx="0" cy="76200"/>
          </a:xfrm>
          <a:prstGeom prst="line">
            <a:avLst/>
          </a:prstGeom>
          <a:noFill/>
          <a:ln w="9525">
            <a:solidFill>
              <a:schemeClr val="tx1"/>
            </a:solidFill>
            <a:round/>
            <a:headEnd/>
            <a:tailEnd/>
          </a:ln>
          <a:effectLst/>
        </p:spPr>
        <p:txBody>
          <a:bodyPr/>
          <a:lstStyle/>
          <a:p>
            <a:endParaRPr lang="en-US"/>
          </a:p>
        </p:txBody>
      </p:sp>
      <p:sp>
        <p:nvSpPr>
          <p:cNvPr id="11283" name="Line 19"/>
          <p:cNvSpPr>
            <a:spLocks noChangeShapeType="1"/>
          </p:cNvSpPr>
          <p:nvPr/>
        </p:nvSpPr>
        <p:spPr bwMode="auto">
          <a:xfrm>
            <a:off x="3352800" y="5578475"/>
            <a:ext cx="0" cy="76200"/>
          </a:xfrm>
          <a:prstGeom prst="line">
            <a:avLst/>
          </a:prstGeom>
          <a:noFill/>
          <a:ln w="9525">
            <a:solidFill>
              <a:schemeClr val="tx1"/>
            </a:solidFill>
            <a:round/>
            <a:headEnd/>
            <a:tailEnd/>
          </a:ln>
          <a:effectLst/>
        </p:spPr>
        <p:txBody>
          <a:bodyPr/>
          <a:lstStyle/>
          <a:p>
            <a:endParaRPr lang="en-US"/>
          </a:p>
        </p:txBody>
      </p:sp>
      <p:sp>
        <p:nvSpPr>
          <p:cNvPr id="11284" name="Line 20"/>
          <p:cNvSpPr>
            <a:spLocks noChangeShapeType="1"/>
          </p:cNvSpPr>
          <p:nvPr/>
        </p:nvSpPr>
        <p:spPr bwMode="auto">
          <a:xfrm>
            <a:off x="3657600" y="5578475"/>
            <a:ext cx="0" cy="76200"/>
          </a:xfrm>
          <a:prstGeom prst="line">
            <a:avLst/>
          </a:prstGeom>
          <a:noFill/>
          <a:ln w="9525">
            <a:solidFill>
              <a:schemeClr val="tx1"/>
            </a:solidFill>
            <a:round/>
            <a:headEnd/>
            <a:tailEnd/>
          </a:ln>
          <a:effectLst/>
        </p:spPr>
        <p:txBody>
          <a:bodyPr/>
          <a:lstStyle/>
          <a:p>
            <a:endParaRPr lang="en-US"/>
          </a:p>
        </p:txBody>
      </p:sp>
      <p:sp>
        <p:nvSpPr>
          <p:cNvPr id="11285" name="Line 21"/>
          <p:cNvSpPr>
            <a:spLocks noChangeShapeType="1"/>
          </p:cNvSpPr>
          <p:nvPr/>
        </p:nvSpPr>
        <p:spPr bwMode="auto">
          <a:xfrm>
            <a:off x="3962400" y="5578475"/>
            <a:ext cx="0" cy="76200"/>
          </a:xfrm>
          <a:prstGeom prst="line">
            <a:avLst/>
          </a:prstGeom>
          <a:noFill/>
          <a:ln w="9525">
            <a:solidFill>
              <a:schemeClr val="tx1"/>
            </a:solidFill>
            <a:round/>
            <a:headEnd/>
            <a:tailEnd/>
          </a:ln>
          <a:effectLst/>
        </p:spPr>
        <p:txBody>
          <a:bodyPr/>
          <a:lstStyle/>
          <a:p>
            <a:endParaRPr lang="en-US"/>
          </a:p>
        </p:txBody>
      </p:sp>
      <p:sp>
        <p:nvSpPr>
          <p:cNvPr id="11286" name="Line 22"/>
          <p:cNvSpPr>
            <a:spLocks noChangeShapeType="1"/>
          </p:cNvSpPr>
          <p:nvPr/>
        </p:nvSpPr>
        <p:spPr bwMode="auto">
          <a:xfrm>
            <a:off x="4267200" y="5578475"/>
            <a:ext cx="0" cy="76200"/>
          </a:xfrm>
          <a:prstGeom prst="line">
            <a:avLst/>
          </a:prstGeom>
          <a:noFill/>
          <a:ln w="9525">
            <a:solidFill>
              <a:schemeClr val="tx1"/>
            </a:solidFill>
            <a:round/>
            <a:headEnd/>
            <a:tailEnd/>
          </a:ln>
          <a:effectLst/>
        </p:spPr>
        <p:txBody>
          <a:bodyPr/>
          <a:lstStyle/>
          <a:p>
            <a:endParaRPr lang="en-US"/>
          </a:p>
        </p:txBody>
      </p:sp>
      <p:sp>
        <p:nvSpPr>
          <p:cNvPr id="11287" name="Line 23"/>
          <p:cNvSpPr>
            <a:spLocks noChangeShapeType="1"/>
          </p:cNvSpPr>
          <p:nvPr/>
        </p:nvSpPr>
        <p:spPr bwMode="auto">
          <a:xfrm>
            <a:off x="4572000" y="5578475"/>
            <a:ext cx="0" cy="76200"/>
          </a:xfrm>
          <a:prstGeom prst="line">
            <a:avLst/>
          </a:prstGeom>
          <a:noFill/>
          <a:ln w="9525">
            <a:solidFill>
              <a:schemeClr val="tx1"/>
            </a:solidFill>
            <a:round/>
            <a:headEnd/>
            <a:tailEnd/>
          </a:ln>
          <a:effectLst/>
        </p:spPr>
        <p:txBody>
          <a:bodyPr/>
          <a:lstStyle/>
          <a:p>
            <a:endParaRPr lang="en-US"/>
          </a:p>
        </p:txBody>
      </p:sp>
      <p:sp>
        <p:nvSpPr>
          <p:cNvPr id="11288" name="Line 24"/>
          <p:cNvSpPr>
            <a:spLocks noChangeShapeType="1"/>
          </p:cNvSpPr>
          <p:nvPr/>
        </p:nvSpPr>
        <p:spPr bwMode="auto">
          <a:xfrm>
            <a:off x="4876800" y="5578475"/>
            <a:ext cx="0" cy="76200"/>
          </a:xfrm>
          <a:prstGeom prst="line">
            <a:avLst/>
          </a:prstGeom>
          <a:noFill/>
          <a:ln w="9525">
            <a:solidFill>
              <a:schemeClr val="tx1"/>
            </a:solidFill>
            <a:round/>
            <a:headEnd/>
            <a:tailEnd/>
          </a:ln>
          <a:effectLst/>
        </p:spPr>
        <p:txBody>
          <a:bodyPr/>
          <a:lstStyle/>
          <a:p>
            <a:endParaRPr lang="en-US"/>
          </a:p>
        </p:txBody>
      </p:sp>
      <p:sp>
        <p:nvSpPr>
          <p:cNvPr id="11289" name="Line 25"/>
          <p:cNvSpPr>
            <a:spLocks noChangeShapeType="1"/>
          </p:cNvSpPr>
          <p:nvPr/>
        </p:nvSpPr>
        <p:spPr bwMode="auto">
          <a:xfrm>
            <a:off x="5181600" y="5578475"/>
            <a:ext cx="0" cy="76200"/>
          </a:xfrm>
          <a:prstGeom prst="line">
            <a:avLst/>
          </a:prstGeom>
          <a:noFill/>
          <a:ln w="9525">
            <a:solidFill>
              <a:schemeClr val="tx1"/>
            </a:solidFill>
            <a:round/>
            <a:headEnd/>
            <a:tailEnd/>
          </a:ln>
          <a:effectLst/>
        </p:spPr>
        <p:txBody>
          <a:bodyPr/>
          <a:lstStyle/>
          <a:p>
            <a:endParaRPr lang="en-US"/>
          </a:p>
        </p:txBody>
      </p:sp>
      <p:sp>
        <p:nvSpPr>
          <p:cNvPr id="11290" name="Line 26"/>
          <p:cNvSpPr>
            <a:spLocks noChangeShapeType="1"/>
          </p:cNvSpPr>
          <p:nvPr/>
        </p:nvSpPr>
        <p:spPr bwMode="auto">
          <a:xfrm>
            <a:off x="5486400" y="5578475"/>
            <a:ext cx="0" cy="76200"/>
          </a:xfrm>
          <a:prstGeom prst="line">
            <a:avLst/>
          </a:prstGeom>
          <a:noFill/>
          <a:ln w="9525">
            <a:solidFill>
              <a:schemeClr val="tx1"/>
            </a:solidFill>
            <a:round/>
            <a:headEnd/>
            <a:tailEnd/>
          </a:ln>
          <a:effectLst/>
        </p:spPr>
        <p:txBody>
          <a:bodyPr/>
          <a:lstStyle/>
          <a:p>
            <a:endParaRPr lang="en-US"/>
          </a:p>
        </p:txBody>
      </p:sp>
      <p:sp>
        <p:nvSpPr>
          <p:cNvPr id="11291" name="Line 27"/>
          <p:cNvSpPr>
            <a:spLocks noChangeShapeType="1"/>
          </p:cNvSpPr>
          <p:nvPr/>
        </p:nvSpPr>
        <p:spPr bwMode="auto">
          <a:xfrm>
            <a:off x="5791200" y="5578475"/>
            <a:ext cx="0" cy="76200"/>
          </a:xfrm>
          <a:prstGeom prst="line">
            <a:avLst/>
          </a:prstGeom>
          <a:noFill/>
          <a:ln w="9525">
            <a:solidFill>
              <a:schemeClr val="tx1"/>
            </a:solidFill>
            <a:round/>
            <a:headEnd/>
            <a:tailEnd/>
          </a:ln>
          <a:effectLst/>
        </p:spPr>
        <p:txBody>
          <a:bodyPr/>
          <a:lstStyle/>
          <a:p>
            <a:endParaRPr lang="en-US"/>
          </a:p>
        </p:txBody>
      </p:sp>
      <p:sp>
        <p:nvSpPr>
          <p:cNvPr id="11292" name="Line 28"/>
          <p:cNvSpPr>
            <a:spLocks noChangeShapeType="1"/>
          </p:cNvSpPr>
          <p:nvPr/>
        </p:nvSpPr>
        <p:spPr bwMode="auto">
          <a:xfrm>
            <a:off x="6096000" y="5578475"/>
            <a:ext cx="0" cy="76200"/>
          </a:xfrm>
          <a:prstGeom prst="line">
            <a:avLst/>
          </a:prstGeom>
          <a:noFill/>
          <a:ln w="9525">
            <a:solidFill>
              <a:schemeClr val="tx1"/>
            </a:solidFill>
            <a:round/>
            <a:headEnd/>
            <a:tailEnd/>
          </a:ln>
          <a:effectLst/>
        </p:spPr>
        <p:txBody>
          <a:bodyPr/>
          <a:lstStyle/>
          <a:p>
            <a:endParaRPr lang="en-US"/>
          </a:p>
        </p:txBody>
      </p:sp>
      <p:sp>
        <p:nvSpPr>
          <p:cNvPr id="11293" name="Line 29"/>
          <p:cNvSpPr>
            <a:spLocks noChangeShapeType="1"/>
          </p:cNvSpPr>
          <p:nvPr/>
        </p:nvSpPr>
        <p:spPr bwMode="auto">
          <a:xfrm>
            <a:off x="6400800" y="5578475"/>
            <a:ext cx="0" cy="76200"/>
          </a:xfrm>
          <a:prstGeom prst="line">
            <a:avLst/>
          </a:prstGeom>
          <a:noFill/>
          <a:ln w="9525">
            <a:solidFill>
              <a:schemeClr val="tx1"/>
            </a:solidFill>
            <a:round/>
            <a:headEnd/>
            <a:tailEnd/>
          </a:ln>
          <a:effectLst/>
        </p:spPr>
        <p:txBody>
          <a:bodyPr/>
          <a:lstStyle/>
          <a:p>
            <a:endParaRPr lang="en-US"/>
          </a:p>
        </p:txBody>
      </p:sp>
      <p:sp>
        <p:nvSpPr>
          <p:cNvPr id="11294" name="Line 30"/>
          <p:cNvSpPr>
            <a:spLocks noChangeShapeType="1"/>
          </p:cNvSpPr>
          <p:nvPr/>
        </p:nvSpPr>
        <p:spPr bwMode="auto">
          <a:xfrm>
            <a:off x="6705600" y="5578475"/>
            <a:ext cx="0" cy="76200"/>
          </a:xfrm>
          <a:prstGeom prst="line">
            <a:avLst/>
          </a:prstGeom>
          <a:noFill/>
          <a:ln w="9525">
            <a:solidFill>
              <a:schemeClr val="tx1"/>
            </a:solidFill>
            <a:round/>
            <a:headEnd/>
            <a:tailEnd/>
          </a:ln>
          <a:effectLst/>
        </p:spPr>
        <p:txBody>
          <a:bodyPr/>
          <a:lstStyle/>
          <a:p>
            <a:endParaRPr lang="en-US"/>
          </a:p>
        </p:txBody>
      </p:sp>
      <p:sp>
        <p:nvSpPr>
          <p:cNvPr id="11295" name="Line 31"/>
          <p:cNvSpPr>
            <a:spLocks noChangeShapeType="1"/>
          </p:cNvSpPr>
          <p:nvPr/>
        </p:nvSpPr>
        <p:spPr bwMode="auto">
          <a:xfrm>
            <a:off x="7010400" y="5578475"/>
            <a:ext cx="0" cy="76200"/>
          </a:xfrm>
          <a:prstGeom prst="line">
            <a:avLst/>
          </a:prstGeom>
          <a:noFill/>
          <a:ln w="9525">
            <a:solidFill>
              <a:schemeClr val="tx1"/>
            </a:solidFill>
            <a:round/>
            <a:headEnd/>
            <a:tailEnd/>
          </a:ln>
          <a:effectLst/>
        </p:spPr>
        <p:txBody>
          <a:bodyPr/>
          <a:lstStyle/>
          <a:p>
            <a:endParaRPr lang="en-US"/>
          </a:p>
        </p:txBody>
      </p:sp>
      <p:sp>
        <p:nvSpPr>
          <p:cNvPr id="11296" name="Line 32"/>
          <p:cNvSpPr>
            <a:spLocks noChangeShapeType="1"/>
          </p:cNvSpPr>
          <p:nvPr/>
        </p:nvSpPr>
        <p:spPr bwMode="auto">
          <a:xfrm>
            <a:off x="7315200" y="5578475"/>
            <a:ext cx="0" cy="76200"/>
          </a:xfrm>
          <a:prstGeom prst="line">
            <a:avLst/>
          </a:prstGeom>
          <a:noFill/>
          <a:ln w="9525">
            <a:solidFill>
              <a:schemeClr val="tx1"/>
            </a:solidFill>
            <a:round/>
            <a:headEnd/>
            <a:tailEnd/>
          </a:ln>
          <a:effectLst/>
        </p:spPr>
        <p:txBody>
          <a:bodyPr/>
          <a:lstStyle/>
          <a:p>
            <a:endParaRPr lang="en-US"/>
          </a:p>
        </p:txBody>
      </p:sp>
      <p:sp>
        <p:nvSpPr>
          <p:cNvPr id="11297" name="Line 33"/>
          <p:cNvSpPr>
            <a:spLocks noChangeShapeType="1"/>
          </p:cNvSpPr>
          <p:nvPr/>
        </p:nvSpPr>
        <p:spPr bwMode="auto">
          <a:xfrm>
            <a:off x="7620000" y="5578475"/>
            <a:ext cx="0" cy="76200"/>
          </a:xfrm>
          <a:prstGeom prst="line">
            <a:avLst/>
          </a:prstGeom>
          <a:noFill/>
          <a:ln w="9525">
            <a:solidFill>
              <a:schemeClr val="tx1"/>
            </a:solidFill>
            <a:round/>
            <a:headEnd/>
            <a:tailEnd/>
          </a:ln>
          <a:effectLst/>
        </p:spPr>
        <p:txBody>
          <a:bodyPr/>
          <a:lstStyle/>
          <a:p>
            <a:endParaRPr lang="en-US"/>
          </a:p>
        </p:txBody>
      </p:sp>
      <p:sp>
        <p:nvSpPr>
          <p:cNvPr id="11298" name="Line 34"/>
          <p:cNvSpPr>
            <a:spLocks noChangeShapeType="1"/>
          </p:cNvSpPr>
          <p:nvPr/>
        </p:nvSpPr>
        <p:spPr bwMode="auto">
          <a:xfrm>
            <a:off x="7924800" y="5578475"/>
            <a:ext cx="0" cy="76200"/>
          </a:xfrm>
          <a:prstGeom prst="line">
            <a:avLst/>
          </a:prstGeom>
          <a:noFill/>
          <a:ln w="9525">
            <a:solidFill>
              <a:schemeClr val="tx1"/>
            </a:solidFill>
            <a:round/>
            <a:headEnd/>
            <a:tailEnd/>
          </a:ln>
          <a:effectLst/>
        </p:spPr>
        <p:txBody>
          <a:bodyPr/>
          <a:lstStyle/>
          <a:p>
            <a:endParaRPr lang="en-US"/>
          </a:p>
        </p:txBody>
      </p:sp>
      <p:sp>
        <p:nvSpPr>
          <p:cNvPr id="11299" name="Line 35"/>
          <p:cNvSpPr>
            <a:spLocks noChangeShapeType="1"/>
          </p:cNvSpPr>
          <p:nvPr/>
        </p:nvSpPr>
        <p:spPr bwMode="auto">
          <a:xfrm>
            <a:off x="8229600" y="5578475"/>
            <a:ext cx="0" cy="76200"/>
          </a:xfrm>
          <a:prstGeom prst="line">
            <a:avLst/>
          </a:prstGeom>
          <a:noFill/>
          <a:ln w="9525">
            <a:solidFill>
              <a:schemeClr val="tx1"/>
            </a:solidFill>
            <a:round/>
            <a:headEnd/>
            <a:tailEnd/>
          </a:ln>
          <a:effectLst/>
        </p:spPr>
        <p:txBody>
          <a:bodyPr/>
          <a:lstStyle/>
          <a:p>
            <a:endParaRPr lang="en-US"/>
          </a:p>
        </p:txBody>
      </p:sp>
      <p:sp>
        <p:nvSpPr>
          <p:cNvPr id="11300" name="Line 36"/>
          <p:cNvSpPr>
            <a:spLocks noChangeShapeType="1"/>
          </p:cNvSpPr>
          <p:nvPr/>
        </p:nvSpPr>
        <p:spPr bwMode="auto">
          <a:xfrm>
            <a:off x="8534400" y="5578475"/>
            <a:ext cx="0" cy="76200"/>
          </a:xfrm>
          <a:prstGeom prst="line">
            <a:avLst/>
          </a:prstGeom>
          <a:noFill/>
          <a:ln w="9525">
            <a:solidFill>
              <a:schemeClr val="tx1"/>
            </a:solidFill>
            <a:round/>
            <a:headEnd/>
            <a:tailEnd/>
          </a:ln>
          <a:effectLst/>
        </p:spPr>
        <p:txBody>
          <a:bodyPr/>
          <a:lstStyle/>
          <a:p>
            <a:endParaRPr lang="en-US"/>
          </a:p>
        </p:txBody>
      </p:sp>
      <p:sp>
        <p:nvSpPr>
          <p:cNvPr id="11301" name="Line 37"/>
          <p:cNvSpPr>
            <a:spLocks noChangeShapeType="1"/>
          </p:cNvSpPr>
          <p:nvPr/>
        </p:nvSpPr>
        <p:spPr bwMode="auto">
          <a:xfrm>
            <a:off x="8839200" y="5578475"/>
            <a:ext cx="0" cy="76200"/>
          </a:xfrm>
          <a:prstGeom prst="line">
            <a:avLst/>
          </a:prstGeom>
          <a:noFill/>
          <a:ln w="9525">
            <a:solidFill>
              <a:schemeClr val="tx1"/>
            </a:solidFill>
            <a:round/>
            <a:headEnd/>
            <a:tailEnd/>
          </a:ln>
          <a:effectLst/>
        </p:spPr>
        <p:txBody>
          <a:bodyPr/>
          <a:lstStyle/>
          <a:p>
            <a:endParaRPr lang="en-US"/>
          </a:p>
        </p:txBody>
      </p:sp>
      <p:sp>
        <p:nvSpPr>
          <p:cNvPr id="11302" name="Text Box 38"/>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1303" name="AutoShape 39"/>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1304" name="Text Box 40"/>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1305" name="AutoShape 41"/>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06" name="Text Box 42"/>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1307" name="Text Box 43"/>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1308" name="Text Box 44"/>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1309" name="Text Box 45"/>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1310" name="AutoShape 46"/>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11" name="AutoShape 47"/>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12" name="Text Box 48"/>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1313" name="Text Box 49"/>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1314" name="Text Box 50"/>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1315" name="Text Box 51"/>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1316" name="Text Box 52"/>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1317" name="AutoShape 53"/>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18" name="Text Box 54"/>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11319" name="AutoShape 55"/>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20" name="Text Box 56"/>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1321" name="Text Box 57"/>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1322" name="Text Box 58"/>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paid</a:t>
            </a:r>
          </a:p>
        </p:txBody>
      </p:sp>
      <p:sp>
        <p:nvSpPr>
          <p:cNvPr id="11323" name="AutoShape 59"/>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1324" name="Text Box 60"/>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1325" name="Line 61"/>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26" name="Line 62"/>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27" name="Line 63"/>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28" name="Line 64"/>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29" name="Line 65"/>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0" name="Line 66"/>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1" name="Line 67"/>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2" name="Line 68"/>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3" name="Line 69"/>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4" name="Line 70"/>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5" name="Line 71"/>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6" name="Line 72"/>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7" name="Line 73"/>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8" name="Line 74"/>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39" name="Line 75"/>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11340" name="Text Box 76"/>
          <p:cNvSpPr txBox="1">
            <a:spLocks noChangeArrowheads="1"/>
          </p:cNvSpPr>
          <p:nvPr/>
        </p:nvSpPr>
        <p:spPr bwMode="auto">
          <a:xfrm>
            <a:off x="2438400" y="3190875"/>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11341" name="Text Box 77"/>
          <p:cNvSpPr txBox="1">
            <a:spLocks noChangeArrowheads="1"/>
          </p:cNvSpPr>
          <p:nvPr/>
        </p:nvSpPr>
        <p:spPr bwMode="auto">
          <a:xfrm>
            <a:off x="179388" y="5661025"/>
            <a:ext cx="9299575" cy="215900"/>
          </a:xfrm>
          <a:prstGeom prst="rect">
            <a:avLst/>
          </a:prstGeom>
          <a:noFill/>
          <a:ln w="9525">
            <a:noFill/>
            <a:miter lim="800000"/>
            <a:headEnd/>
            <a:tailEnd/>
          </a:ln>
          <a:effectLst/>
        </p:spPr>
        <p:txBody>
          <a:bodyPr>
            <a:spAutoFit/>
          </a:bodyPr>
          <a:lstStyle/>
          <a:p>
            <a:r>
              <a:rPr lang="en-US" sz="800"/>
              <a:t>1        2         3        4         5         6        7         8         9        10       11      12       13       14      15       16      17       18       19      20       21       22      23       24       25      26       27      28       29    30</a:t>
            </a:r>
          </a:p>
        </p:txBody>
      </p:sp>
      <p:sp>
        <p:nvSpPr>
          <p:cNvPr id="11342" name="Text Box 78"/>
          <p:cNvSpPr txBox="1">
            <a:spLocks noChangeArrowheads="1"/>
          </p:cNvSpPr>
          <p:nvPr/>
        </p:nvSpPr>
        <p:spPr bwMode="auto">
          <a:xfrm>
            <a:off x="2438400" y="2225675"/>
            <a:ext cx="609600" cy="482600"/>
          </a:xfrm>
          <a:prstGeom prst="rect">
            <a:avLst/>
          </a:prstGeom>
          <a:solidFill>
            <a:schemeClr val="hlink"/>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1343" name="Text Box 79"/>
          <p:cNvSpPr txBox="1">
            <a:spLocks noChangeArrowheads="1"/>
          </p:cNvSpPr>
          <p:nvPr/>
        </p:nvSpPr>
        <p:spPr bwMode="auto">
          <a:xfrm>
            <a:off x="4572000" y="3190875"/>
            <a:ext cx="3048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11344" name="Text Box 80"/>
          <p:cNvSpPr txBox="1">
            <a:spLocks noChangeArrowheads="1"/>
          </p:cNvSpPr>
          <p:nvPr/>
        </p:nvSpPr>
        <p:spPr bwMode="auto">
          <a:xfrm>
            <a:off x="4876800" y="3876675"/>
            <a:ext cx="1828800" cy="482600"/>
          </a:xfrm>
          <a:prstGeom prst="rect">
            <a:avLst/>
          </a:prstGeom>
          <a:solidFill>
            <a:srgbClr val="E9BCB5"/>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1346" name="Text Box 82"/>
          <p:cNvSpPr txBox="1">
            <a:spLocks noChangeArrowheads="1"/>
          </p:cNvSpPr>
          <p:nvPr/>
        </p:nvSpPr>
        <p:spPr bwMode="auto">
          <a:xfrm>
            <a:off x="6705600" y="3190875"/>
            <a:ext cx="762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11348" name="Text Box 84"/>
          <p:cNvSpPr txBox="1">
            <a:spLocks noChangeArrowheads="1"/>
          </p:cNvSpPr>
          <p:nvPr/>
        </p:nvSpPr>
        <p:spPr bwMode="auto">
          <a:xfrm>
            <a:off x="6705600" y="4740275"/>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1349" name="Text Box 85"/>
          <p:cNvSpPr txBox="1">
            <a:spLocks noChangeArrowheads="1"/>
          </p:cNvSpPr>
          <p:nvPr/>
        </p:nvSpPr>
        <p:spPr bwMode="auto">
          <a:xfrm>
            <a:off x="8229600" y="3190875"/>
            <a:ext cx="6096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box</a:t>
            </a:r>
          </a:p>
          <a:p>
            <a:pPr>
              <a:spcBef>
                <a:spcPct val="50000"/>
              </a:spcBef>
            </a:pPr>
            <a:endParaRPr lang="en-US" sz="1000">
              <a:latin typeface="Times New Roman" pitchFamily="18" charset="0"/>
            </a:endParaRPr>
          </a:p>
        </p:txBody>
      </p:sp>
      <p:sp>
        <p:nvSpPr>
          <p:cNvPr id="11350" name="Text Box 86"/>
          <p:cNvSpPr txBox="1">
            <a:spLocks noChangeArrowheads="1"/>
          </p:cNvSpPr>
          <p:nvPr/>
        </p:nvSpPr>
        <p:spPr bwMode="auto">
          <a:xfrm>
            <a:off x="8839200" y="3190875"/>
            <a:ext cx="304800" cy="482600"/>
          </a:xfrm>
          <a:prstGeom prst="rect">
            <a:avLst/>
          </a:prstGeom>
          <a:solidFill>
            <a:srgbClr val="F9FBA3"/>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11351" name="Text Box 87"/>
          <p:cNvSpPr txBox="1">
            <a:spLocks noChangeArrowheads="1"/>
          </p:cNvSpPr>
          <p:nvPr/>
        </p:nvSpPr>
        <p:spPr bwMode="auto">
          <a:xfrm>
            <a:off x="1" y="36513"/>
            <a:ext cx="9144000" cy="1077218"/>
          </a:xfrm>
          <a:prstGeom prst="rect">
            <a:avLst/>
          </a:prstGeom>
          <a:noFill/>
          <a:ln w="9525">
            <a:noFill/>
            <a:miter lim="800000"/>
            <a:headEnd/>
            <a:tailEnd/>
          </a:ln>
          <a:effectLst/>
        </p:spPr>
        <p:txBody>
          <a:bodyPr wrap="square">
            <a:spAutoFit/>
          </a:bodyPr>
          <a:lstStyle/>
          <a:p>
            <a:r>
              <a:rPr lang="en-US" sz="3200" dirty="0" smtClean="0">
                <a:latin typeface="Impact" pitchFamily="34" charset="0"/>
              </a:rPr>
              <a:t>Part (b3): theoretical flow time when buying a fast oven with 1 </a:t>
            </a:r>
            <a:r>
              <a:rPr lang="en-US" sz="3200" dirty="0" err="1" smtClean="0">
                <a:latin typeface="Impact" pitchFamily="34" charset="0"/>
              </a:rPr>
              <a:t>doz</a:t>
            </a:r>
            <a:r>
              <a:rPr lang="en-US" sz="3200" dirty="0" smtClean="0">
                <a:latin typeface="Impact" pitchFamily="34" charset="0"/>
              </a:rPr>
              <a:t> capacity </a:t>
            </a:r>
          </a:p>
        </p:txBody>
      </p:sp>
      <p:sp>
        <p:nvSpPr>
          <p:cNvPr id="11353" name="Text Box 89"/>
          <p:cNvSpPr txBox="1">
            <a:spLocks noChangeArrowheads="1"/>
          </p:cNvSpPr>
          <p:nvPr/>
        </p:nvSpPr>
        <p:spPr bwMode="auto">
          <a:xfrm>
            <a:off x="0" y="6057900"/>
            <a:ext cx="8985250" cy="366713"/>
          </a:xfrm>
          <a:prstGeom prst="rect">
            <a:avLst/>
          </a:prstGeom>
          <a:noFill/>
          <a:ln w="9525">
            <a:noFill/>
            <a:miter lim="800000"/>
            <a:headEnd/>
            <a:tailEnd/>
          </a:ln>
          <a:effectLst/>
        </p:spPr>
        <p:txBody>
          <a:bodyPr wrap="none">
            <a:spAutoFit/>
          </a:bodyPr>
          <a:lstStyle/>
          <a:p>
            <a:r>
              <a:rPr lang="en-US"/>
              <a:t>CPM is the same as the CPM for original case, just bake time is 6 min instead of 9 min.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342"/>
                                        </p:tgtEl>
                                        <p:attrNameLst>
                                          <p:attrName>style.visibility</p:attrName>
                                        </p:attrNameLst>
                                      </p:cBhvr>
                                      <p:to>
                                        <p:strVal val="visible"/>
                                      </p:to>
                                    </p:set>
                                    <p:animEffect transition="in" filter="dissolve">
                                      <p:cBhvr>
                                        <p:cTn id="7" dur="500"/>
                                        <p:tgtEl>
                                          <p:spTgt spid="1134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343"/>
                                        </p:tgtEl>
                                        <p:attrNameLst>
                                          <p:attrName>style.visibility</p:attrName>
                                        </p:attrNameLst>
                                      </p:cBhvr>
                                      <p:to>
                                        <p:strVal val="visible"/>
                                      </p:to>
                                    </p:set>
                                    <p:animEffect transition="in" filter="dissolve">
                                      <p:cBhvr>
                                        <p:cTn id="12" dur="500"/>
                                        <p:tgtEl>
                                          <p:spTgt spid="1134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344"/>
                                        </p:tgtEl>
                                        <p:attrNameLst>
                                          <p:attrName>style.visibility</p:attrName>
                                        </p:attrNameLst>
                                      </p:cBhvr>
                                      <p:to>
                                        <p:strVal val="visible"/>
                                      </p:to>
                                    </p:set>
                                    <p:animEffect transition="in" filter="dissolve">
                                      <p:cBhvr>
                                        <p:cTn id="17" dur="500"/>
                                        <p:tgtEl>
                                          <p:spTgt spid="1134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346"/>
                                        </p:tgtEl>
                                        <p:attrNameLst>
                                          <p:attrName>style.visibility</p:attrName>
                                        </p:attrNameLst>
                                      </p:cBhvr>
                                      <p:to>
                                        <p:strVal val="visible"/>
                                      </p:to>
                                    </p:set>
                                    <p:animEffect transition="in" filter="dissolve">
                                      <p:cBhvr>
                                        <p:cTn id="22" dur="500"/>
                                        <p:tgtEl>
                                          <p:spTgt spid="1134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348"/>
                                        </p:tgtEl>
                                        <p:attrNameLst>
                                          <p:attrName>style.visibility</p:attrName>
                                        </p:attrNameLst>
                                      </p:cBhvr>
                                      <p:to>
                                        <p:strVal val="visible"/>
                                      </p:to>
                                    </p:set>
                                    <p:animEffect transition="in" filter="dissolve">
                                      <p:cBhvr>
                                        <p:cTn id="27" dur="500"/>
                                        <p:tgtEl>
                                          <p:spTgt spid="11348"/>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1349"/>
                                        </p:tgtEl>
                                        <p:attrNameLst>
                                          <p:attrName>style.visibility</p:attrName>
                                        </p:attrNameLst>
                                      </p:cBhvr>
                                      <p:to>
                                        <p:strVal val="visible"/>
                                      </p:to>
                                    </p:set>
                                    <p:animEffect transition="in" filter="dissolve">
                                      <p:cBhvr>
                                        <p:cTn id="32" dur="500"/>
                                        <p:tgtEl>
                                          <p:spTgt spid="11349"/>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1350"/>
                                        </p:tgtEl>
                                        <p:attrNameLst>
                                          <p:attrName>style.visibility</p:attrName>
                                        </p:attrNameLst>
                                      </p:cBhvr>
                                      <p:to>
                                        <p:strVal val="visible"/>
                                      </p:to>
                                    </p:set>
                                    <p:animEffect transition="in" filter="dissolve">
                                      <p:cBhvr>
                                        <p:cTn id="37" dur="500"/>
                                        <p:tgtEl>
                                          <p:spTgt spid="11350"/>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1353"/>
                                        </p:tgtEl>
                                        <p:attrNameLst>
                                          <p:attrName>style.visibility</p:attrName>
                                        </p:attrNameLst>
                                      </p:cBhvr>
                                      <p:to>
                                        <p:strVal val="visible"/>
                                      </p:to>
                                    </p:set>
                                    <p:animEffect transition="in" filter="dissolve">
                                      <p:cBhvr>
                                        <p:cTn id="42" dur="500"/>
                                        <p:tgtEl>
                                          <p:spTgt spid="11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42" grpId="0" animBg="1"/>
      <p:bldP spid="11343" grpId="0" animBg="1"/>
      <p:bldP spid="11344" grpId="0" animBg="1"/>
      <p:bldP spid="11346" grpId="0" animBg="1"/>
      <p:bldP spid="11348" grpId="0" animBg="1"/>
      <p:bldP spid="11349" grpId="0" animBg="1"/>
      <p:bldP spid="11350" grpId="0" animBg="1"/>
      <p:bldP spid="1135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0" y="0"/>
            <a:ext cx="9144000" cy="584775"/>
          </a:xfrm>
          <a:prstGeom prst="rect">
            <a:avLst/>
          </a:prstGeom>
          <a:noFill/>
          <a:ln w="9525">
            <a:noFill/>
            <a:miter lim="800000"/>
            <a:headEnd/>
            <a:tailEnd/>
          </a:ln>
          <a:effectLst/>
        </p:spPr>
        <p:txBody>
          <a:bodyPr wrap="square">
            <a:spAutoFit/>
          </a:bodyPr>
          <a:lstStyle/>
          <a:p>
            <a:r>
              <a:rPr lang="en-US" sz="3200" dirty="0" smtClean="0">
                <a:latin typeface="Impact" pitchFamily="34" charset="0"/>
              </a:rPr>
              <a:t>Trade-off Analysis</a:t>
            </a:r>
          </a:p>
        </p:txBody>
      </p:sp>
      <p:sp>
        <p:nvSpPr>
          <p:cNvPr id="12293" name="Text Box 5"/>
          <p:cNvSpPr txBox="1">
            <a:spLocks noChangeArrowheads="1"/>
          </p:cNvSpPr>
          <p:nvPr/>
        </p:nvSpPr>
        <p:spPr bwMode="auto">
          <a:xfrm>
            <a:off x="288925" y="1560513"/>
            <a:ext cx="5886450" cy="2289175"/>
          </a:xfrm>
          <a:prstGeom prst="rect">
            <a:avLst/>
          </a:prstGeom>
          <a:noFill/>
          <a:ln w="9525">
            <a:noFill/>
            <a:miter lim="800000"/>
            <a:headEnd/>
            <a:tailEnd/>
          </a:ln>
          <a:effectLst/>
        </p:spPr>
        <p:txBody>
          <a:bodyPr wrap="none">
            <a:spAutoFit/>
          </a:bodyPr>
          <a:lstStyle/>
          <a:p>
            <a:pPr marL="342900" indent="-342900"/>
            <a:r>
              <a:rPr lang="en-US"/>
              <a:t>No Investment                    36</a:t>
            </a:r>
          </a:p>
          <a:p>
            <a:pPr marL="342900" indent="-342900"/>
            <a:r>
              <a:rPr lang="en-US"/>
              <a:t>Second  Oven                    28</a:t>
            </a:r>
          </a:p>
          <a:p>
            <a:pPr marL="342900" indent="-342900"/>
            <a:r>
              <a:rPr lang="en-US"/>
              <a:t>Large Oven		28</a:t>
            </a:r>
          </a:p>
          <a:p>
            <a:pPr marL="342900" indent="-342900"/>
            <a:r>
              <a:rPr lang="en-US"/>
              <a:t>Fast Ovens		30</a:t>
            </a:r>
          </a:p>
          <a:p>
            <a:pPr marL="342900" indent="-342900"/>
            <a:endParaRPr lang="en-US"/>
          </a:p>
          <a:p>
            <a:pPr marL="342900" indent="-342900"/>
            <a:r>
              <a:rPr lang="en-US"/>
              <a:t>The second oven </a:t>
            </a:r>
          </a:p>
          <a:p>
            <a:pPr marL="342900" indent="-342900">
              <a:buFontTx/>
              <a:buAutoNum type="alphaLcParenBoth"/>
            </a:pPr>
            <a:r>
              <a:rPr lang="en-US"/>
              <a:t>leads to the shortest flow time</a:t>
            </a:r>
          </a:p>
          <a:p>
            <a:pPr marL="342900" indent="-342900">
              <a:buFontTx/>
              <a:buAutoNum type="alphaLcParenBoth"/>
            </a:pPr>
            <a:r>
              <a:rPr lang="en-US"/>
              <a:t>Perhaps is cheaper than a large oven or 2 fast ovens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2054" name="AutoShape 6"/>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2055" name="Text Box 7"/>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2056" name="AutoShape 8"/>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57" name="Text Box 9"/>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2058" name="Text Box 10"/>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2062" name="Text Box 14"/>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2064" name="Text Box 16"/>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2065" name="AutoShape 17"/>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68" name="AutoShape 20"/>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69" name="Text Box 21"/>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2070" name="Text Box 22"/>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2071" name="Text Box 23"/>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2073" name="Text Box 25"/>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2075" name="Text Box 27"/>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2076" name="AutoShape 28"/>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77" name="Text Box 29"/>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2078" name="AutoShape 30"/>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79" name="Text Box 31"/>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2080" name="Text Box 32"/>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2081" name="Text Box 33"/>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2082" name="AutoShape 34"/>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2083" name="Text Box 35"/>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2084" name="Line 36"/>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85" name="Line 37"/>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86" name="Line 38"/>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87" name="Line 39"/>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88" name="Line 40"/>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89" name="Line 41"/>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90" name="Line 42"/>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91" name="Line 43"/>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92" name="Line 44"/>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93" name="Line 45"/>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94" name="Line 46"/>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95" name="Line 47"/>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96" name="Line 48"/>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97" name="Line 49"/>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098" name="Line 50"/>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2100" name="Text Box 52"/>
          <p:cNvSpPr txBox="1">
            <a:spLocks noChangeArrowheads="1"/>
          </p:cNvSpPr>
          <p:nvPr/>
        </p:nvSpPr>
        <p:spPr bwMode="auto">
          <a:xfrm>
            <a:off x="136525" y="2986088"/>
            <a:ext cx="3067050" cy="366712"/>
          </a:xfrm>
          <a:prstGeom prst="rect">
            <a:avLst/>
          </a:prstGeom>
          <a:noFill/>
          <a:ln w="9525">
            <a:noFill/>
            <a:miter lim="800000"/>
            <a:headEnd/>
            <a:tailEnd/>
          </a:ln>
          <a:effectLst/>
        </p:spPr>
        <p:txBody>
          <a:bodyPr wrap="none">
            <a:spAutoFit/>
          </a:bodyPr>
          <a:lstStyle/>
          <a:p>
            <a:r>
              <a:rPr lang="en-US"/>
              <a:t>TFT = 6+2+1+9+5+2+1 = 26</a:t>
            </a:r>
          </a:p>
        </p:txBody>
      </p:sp>
      <p:sp>
        <p:nvSpPr>
          <p:cNvPr id="43" name="Text Box 3"/>
          <p:cNvSpPr txBox="1">
            <a:spLocks noChangeArrowheads="1"/>
          </p:cNvSpPr>
          <p:nvPr/>
        </p:nvSpPr>
        <p:spPr bwMode="auto">
          <a:xfrm>
            <a:off x="0" y="90737"/>
            <a:ext cx="9144000" cy="584775"/>
          </a:xfrm>
          <a:prstGeom prst="rect">
            <a:avLst/>
          </a:prstGeom>
          <a:noFill/>
          <a:ln w="9525">
            <a:noFill/>
            <a:miter lim="800000"/>
            <a:headEnd/>
            <a:tailEnd/>
          </a:ln>
          <a:effectLst/>
        </p:spPr>
        <p:txBody>
          <a:bodyPr wrap="square" anchor="ctr">
            <a:spAutoFit/>
          </a:bodyPr>
          <a:lstStyle/>
          <a:p>
            <a:pPr>
              <a:spcAft>
                <a:spcPts val="1200"/>
              </a:spcAft>
            </a:pPr>
            <a:r>
              <a:rPr lang="en-US" sz="3200" dirty="0">
                <a:latin typeface="Impact" pitchFamily="34" charset="0"/>
              </a:rPr>
              <a:t>Problem </a:t>
            </a:r>
            <a:r>
              <a:rPr lang="en-US" sz="3200" dirty="0" smtClean="0">
                <a:latin typeface="Impact" pitchFamily="34" charset="0"/>
              </a:rPr>
              <a:t>4.2</a:t>
            </a:r>
            <a:endParaRPr lang="en-US" sz="3200" dirty="0">
              <a:latin typeface="Impact" pitchFamily="34" charset="0"/>
            </a:endParaRPr>
          </a:p>
        </p:txBody>
      </p:sp>
      <p:sp>
        <p:nvSpPr>
          <p:cNvPr id="44" name="Text Box 5"/>
          <p:cNvSpPr txBox="1">
            <a:spLocks noChangeArrowheads="1"/>
          </p:cNvSpPr>
          <p:nvPr/>
        </p:nvSpPr>
        <p:spPr bwMode="auto">
          <a:xfrm>
            <a:off x="304800" y="15382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45" name="AutoShape 6"/>
          <p:cNvSpPr>
            <a:spLocks noChangeArrowheads="1"/>
          </p:cNvSpPr>
          <p:nvPr/>
        </p:nvSpPr>
        <p:spPr bwMode="auto">
          <a:xfrm>
            <a:off x="990600" y="16144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46" name="Text Box 7"/>
          <p:cNvSpPr txBox="1">
            <a:spLocks noChangeArrowheads="1"/>
          </p:cNvSpPr>
          <p:nvPr/>
        </p:nvSpPr>
        <p:spPr bwMode="auto">
          <a:xfrm>
            <a:off x="1371600" y="15382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47" name="AutoShape 8"/>
          <p:cNvSpPr>
            <a:spLocks noChangeArrowheads="1"/>
          </p:cNvSpPr>
          <p:nvPr/>
        </p:nvSpPr>
        <p:spPr bwMode="auto">
          <a:xfrm>
            <a:off x="2057400" y="16144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8" name="Text Box 9"/>
          <p:cNvSpPr txBox="1">
            <a:spLocks noChangeArrowheads="1"/>
          </p:cNvSpPr>
          <p:nvPr/>
        </p:nvSpPr>
        <p:spPr bwMode="auto">
          <a:xfrm>
            <a:off x="2438400" y="15382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49" name="Text Box 10"/>
          <p:cNvSpPr txBox="1">
            <a:spLocks noChangeArrowheads="1"/>
          </p:cNvSpPr>
          <p:nvPr/>
        </p:nvSpPr>
        <p:spPr bwMode="auto">
          <a:xfrm>
            <a:off x="3505200" y="15382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50" name="Text Box 14"/>
          <p:cNvSpPr txBox="1">
            <a:spLocks noChangeArrowheads="1"/>
          </p:cNvSpPr>
          <p:nvPr/>
        </p:nvSpPr>
        <p:spPr bwMode="auto">
          <a:xfrm>
            <a:off x="5943600" y="15382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51" name="Text Box 16"/>
          <p:cNvSpPr txBox="1">
            <a:spLocks noChangeArrowheads="1"/>
          </p:cNvSpPr>
          <p:nvPr/>
        </p:nvSpPr>
        <p:spPr bwMode="auto">
          <a:xfrm>
            <a:off x="4572000" y="15382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52" name="AutoShape 17"/>
          <p:cNvSpPr>
            <a:spLocks noChangeArrowheads="1"/>
          </p:cNvSpPr>
          <p:nvPr/>
        </p:nvSpPr>
        <p:spPr bwMode="auto">
          <a:xfrm>
            <a:off x="3124200" y="16144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3" name="AutoShape 20"/>
          <p:cNvSpPr>
            <a:spLocks noChangeArrowheads="1"/>
          </p:cNvSpPr>
          <p:nvPr/>
        </p:nvSpPr>
        <p:spPr bwMode="auto">
          <a:xfrm>
            <a:off x="4191000" y="16144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4" name="Text Box 21"/>
          <p:cNvSpPr txBox="1">
            <a:spLocks noChangeArrowheads="1"/>
          </p:cNvSpPr>
          <p:nvPr/>
        </p:nvSpPr>
        <p:spPr bwMode="auto">
          <a:xfrm>
            <a:off x="1371600" y="19954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55" name="Text Box 22"/>
          <p:cNvSpPr txBox="1">
            <a:spLocks noChangeArrowheads="1"/>
          </p:cNvSpPr>
          <p:nvPr/>
        </p:nvSpPr>
        <p:spPr bwMode="auto">
          <a:xfrm>
            <a:off x="2590800" y="19954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56" name="Text Box 23"/>
          <p:cNvSpPr txBox="1">
            <a:spLocks noChangeArrowheads="1"/>
          </p:cNvSpPr>
          <p:nvPr/>
        </p:nvSpPr>
        <p:spPr bwMode="auto">
          <a:xfrm>
            <a:off x="3575050" y="19954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57" name="Text Box 25"/>
          <p:cNvSpPr txBox="1">
            <a:spLocks noChangeArrowheads="1"/>
          </p:cNvSpPr>
          <p:nvPr/>
        </p:nvSpPr>
        <p:spPr bwMode="auto">
          <a:xfrm>
            <a:off x="4724400" y="19954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58" name="Text Box 27"/>
          <p:cNvSpPr txBox="1">
            <a:spLocks noChangeArrowheads="1"/>
          </p:cNvSpPr>
          <p:nvPr/>
        </p:nvSpPr>
        <p:spPr bwMode="auto">
          <a:xfrm>
            <a:off x="5257800" y="15382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59" name="AutoShape 28"/>
          <p:cNvSpPr>
            <a:spLocks noChangeArrowheads="1"/>
          </p:cNvSpPr>
          <p:nvPr/>
        </p:nvSpPr>
        <p:spPr bwMode="auto">
          <a:xfrm>
            <a:off x="6629400" y="16144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60" name="Text Box 29"/>
          <p:cNvSpPr txBox="1">
            <a:spLocks noChangeArrowheads="1"/>
          </p:cNvSpPr>
          <p:nvPr/>
        </p:nvSpPr>
        <p:spPr bwMode="auto">
          <a:xfrm>
            <a:off x="7010400" y="15382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61" name="AutoShape 30"/>
          <p:cNvSpPr>
            <a:spLocks noChangeArrowheads="1"/>
          </p:cNvSpPr>
          <p:nvPr/>
        </p:nvSpPr>
        <p:spPr bwMode="auto">
          <a:xfrm>
            <a:off x="7696200" y="16144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62" name="Text Box 31"/>
          <p:cNvSpPr txBox="1">
            <a:spLocks noChangeArrowheads="1"/>
          </p:cNvSpPr>
          <p:nvPr/>
        </p:nvSpPr>
        <p:spPr bwMode="auto">
          <a:xfrm>
            <a:off x="7162800" y="19954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63" name="Text Box 32"/>
          <p:cNvSpPr txBox="1">
            <a:spLocks noChangeArrowheads="1"/>
          </p:cNvSpPr>
          <p:nvPr/>
        </p:nvSpPr>
        <p:spPr bwMode="auto">
          <a:xfrm>
            <a:off x="6096000" y="19954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64" name="Text Box 33"/>
          <p:cNvSpPr txBox="1">
            <a:spLocks noChangeArrowheads="1"/>
          </p:cNvSpPr>
          <p:nvPr/>
        </p:nvSpPr>
        <p:spPr bwMode="auto">
          <a:xfrm>
            <a:off x="8077200" y="15382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65" name="AutoShape 34"/>
          <p:cNvSpPr>
            <a:spLocks noChangeArrowheads="1"/>
          </p:cNvSpPr>
          <p:nvPr/>
        </p:nvSpPr>
        <p:spPr bwMode="auto">
          <a:xfrm>
            <a:off x="8763000" y="16144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66" name="Text Box 35"/>
          <p:cNvSpPr txBox="1">
            <a:spLocks noChangeArrowheads="1"/>
          </p:cNvSpPr>
          <p:nvPr/>
        </p:nvSpPr>
        <p:spPr bwMode="auto">
          <a:xfrm>
            <a:off x="8077200" y="19954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67" name="Line 36"/>
          <p:cNvSpPr>
            <a:spLocks noChangeShapeType="1"/>
          </p:cNvSpPr>
          <p:nvPr/>
        </p:nvSpPr>
        <p:spPr bwMode="auto">
          <a:xfrm>
            <a:off x="8382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68" name="Line 37"/>
          <p:cNvSpPr>
            <a:spLocks noChangeShapeType="1"/>
          </p:cNvSpPr>
          <p:nvPr/>
        </p:nvSpPr>
        <p:spPr bwMode="auto">
          <a:xfrm>
            <a:off x="75438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69" name="Line 38"/>
          <p:cNvSpPr>
            <a:spLocks noChangeShapeType="1"/>
          </p:cNvSpPr>
          <p:nvPr/>
        </p:nvSpPr>
        <p:spPr bwMode="auto">
          <a:xfrm>
            <a:off x="68580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0" name="Line 39"/>
          <p:cNvSpPr>
            <a:spLocks noChangeShapeType="1"/>
          </p:cNvSpPr>
          <p:nvPr/>
        </p:nvSpPr>
        <p:spPr bwMode="auto">
          <a:xfrm>
            <a:off x="64770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1" name="Line 40"/>
          <p:cNvSpPr>
            <a:spLocks noChangeShapeType="1"/>
          </p:cNvSpPr>
          <p:nvPr/>
        </p:nvSpPr>
        <p:spPr bwMode="auto">
          <a:xfrm>
            <a:off x="57912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 name="Line 41"/>
          <p:cNvSpPr>
            <a:spLocks noChangeShapeType="1"/>
          </p:cNvSpPr>
          <p:nvPr/>
        </p:nvSpPr>
        <p:spPr bwMode="auto">
          <a:xfrm>
            <a:off x="51054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3" name="Line 42"/>
          <p:cNvSpPr>
            <a:spLocks noChangeShapeType="1"/>
          </p:cNvSpPr>
          <p:nvPr/>
        </p:nvSpPr>
        <p:spPr bwMode="auto">
          <a:xfrm>
            <a:off x="44196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4" name="Line 43"/>
          <p:cNvSpPr>
            <a:spLocks noChangeShapeType="1"/>
          </p:cNvSpPr>
          <p:nvPr/>
        </p:nvSpPr>
        <p:spPr bwMode="auto">
          <a:xfrm>
            <a:off x="40386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5" name="Line 44"/>
          <p:cNvSpPr>
            <a:spLocks noChangeShapeType="1"/>
          </p:cNvSpPr>
          <p:nvPr/>
        </p:nvSpPr>
        <p:spPr bwMode="auto">
          <a:xfrm>
            <a:off x="33528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6" name="Line 45"/>
          <p:cNvSpPr>
            <a:spLocks noChangeShapeType="1"/>
          </p:cNvSpPr>
          <p:nvPr/>
        </p:nvSpPr>
        <p:spPr bwMode="auto">
          <a:xfrm>
            <a:off x="29718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7" name="Line 46"/>
          <p:cNvSpPr>
            <a:spLocks noChangeShapeType="1"/>
          </p:cNvSpPr>
          <p:nvPr/>
        </p:nvSpPr>
        <p:spPr bwMode="auto">
          <a:xfrm>
            <a:off x="22860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8" name="Line 47"/>
          <p:cNvSpPr>
            <a:spLocks noChangeShapeType="1"/>
          </p:cNvSpPr>
          <p:nvPr/>
        </p:nvSpPr>
        <p:spPr bwMode="auto">
          <a:xfrm>
            <a:off x="19050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79" name="Line 48"/>
          <p:cNvSpPr>
            <a:spLocks noChangeShapeType="1"/>
          </p:cNvSpPr>
          <p:nvPr/>
        </p:nvSpPr>
        <p:spPr bwMode="auto">
          <a:xfrm>
            <a:off x="12192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80" name="Line 49"/>
          <p:cNvSpPr>
            <a:spLocks noChangeShapeType="1"/>
          </p:cNvSpPr>
          <p:nvPr/>
        </p:nvSpPr>
        <p:spPr bwMode="auto">
          <a:xfrm>
            <a:off x="79248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81" name="Line 50"/>
          <p:cNvSpPr>
            <a:spLocks noChangeShapeType="1"/>
          </p:cNvSpPr>
          <p:nvPr/>
        </p:nvSpPr>
        <p:spPr bwMode="auto">
          <a:xfrm>
            <a:off x="8610600" y="17668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 name="Text Box 52"/>
          <p:cNvSpPr txBox="1">
            <a:spLocks noChangeArrowheads="1"/>
          </p:cNvSpPr>
          <p:nvPr/>
        </p:nvSpPr>
        <p:spPr bwMode="auto">
          <a:xfrm>
            <a:off x="0" y="914400"/>
            <a:ext cx="508473" cy="369332"/>
          </a:xfrm>
          <a:prstGeom prst="rect">
            <a:avLst/>
          </a:prstGeom>
          <a:noFill/>
          <a:ln w="9525">
            <a:noFill/>
            <a:miter lim="800000"/>
            <a:headEnd/>
            <a:tailEnd/>
          </a:ln>
          <a:effectLst/>
        </p:spPr>
        <p:txBody>
          <a:bodyPr wrap="none">
            <a:spAutoFit/>
          </a:bodyPr>
          <a:lstStyle/>
          <a:p>
            <a:r>
              <a:rPr lang="en-US" dirty="0" smtClean="0"/>
              <a:t>a)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0" y="2895600"/>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5126" name="Text Box 6"/>
          <p:cNvSpPr txBox="1">
            <a:spLocks noChangeArrowheads="1"/>
          </p:cNvSpPr>
          <p:nvPr/>
        </p:nvSpPr>
        <p:spPr bwMode="auto">
          <a:xfrm>
            <a:off x="1828800" y="2895600"/>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5128" name="Text Box 8"/>
          <p:cNvSpPr txBox="1">
            <a:spLocks noChangeArrowheads="1"/>
          </p:cNvSpPr>
          <p:nvPr/>
        </p:nvSpPr>
        <p:spPr bwMode="auto">
          <a:xfrm>
            <a:off x="5486400" y="53848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5129" name="Text Box 9"/>
          <p:cNvSpPr txBox="1">
            <a:spLocks noChangeArrowheads="1"/>
          </p:cNvSpPr>
          <p:nvPr/>
        </p:nvSpPr>
        <p:spPr bwMode="auto">
          <a:xfrm>
            <a:off x="2743200" y="4546600"/>
            <a:ext cx="27432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5136" name="Text Box 16"/>
          <p:cNvSpPr txBox="1">
            <a:spLocks noChangeArrowheads="1"/>
          </p:cNvSpPr>
          <p:nvPr/>
        </p:nvSpPr>
        <p:spPr bwMode="auto">
          <a:xfrm>
            <a:off x="5486400" y="3860800"/>
            <a:ext cx="762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5138" name="Text Box 18"/>
          <p:cNvSpPr txBox="1">
            <a:spLocks noChangeArrowheads="1"/>
          </p:cNvSpPr>
          <p:nvPr/>
        </p:nvSpPr>
        <p:spPr bwMode="auto">
          <a:xfrm>
            <a:off x="7010400" y="3860800"/>
            <a:ext cx="6096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5161" name="Line 41"/>
          <p:cNvSpPr>
            <a:spLocks noChangeShapeType="1"/>
          </p:cNvSpPr>
          <p:nvPr/>
        </p:nvSpPr>
        <p:spPr bwMode="auto">
          <a:xfrm>
            <a:off x="0" y="6248400"/>
            <a:ext cx="9144000" cy="0"/>
          </a:xfrm>
          <a:prstGeom prst="line">
            <a:avLst/>
          </a:prstGeom>
          <a:noFill/>
          <a:ln w="9525">
            <a:solidFill>
              <a:schemeClr val="tx1"/>
            </a:solidFill>
            <a:round/>
            <a:headEnd/>
            <a:tailEnd type="triangle" w="med" len="med"/>
          </a:ln>
          <a:effectLst/>
        </p:spPr>
        <p:txBody>
          <a:bodyPr/>
          <a:lstStyle/>
          <a:p>
            <a:endParaRPr lang="en-US"/>
          </a:p>
        </p:txBody>
      </p:sp>
      <p:sp>
        <p:nvSpPr>
          <p:cNvPr id="5162" name="Line 42"/>
          <p:cNvSpPr>
            <a:spLocks noChangeShapeType="1"/>
          </p:cNvSpPr>
          <p:nvPr/>
        </p:nvSpPr>
        <p:spPr bwMode="auto">
          <a:xfrm>
            <a:off x="304800" y="6248400"/>
            <a:ext cx="0" cy="76200"/>
          </a:xfrm>
          <a:prstGeom prst="line">
            <a:avLst/>
          </a:prstGeom>
          <a:noFill/>
          <a:ln w="9525">
            <a:solidFill>
              <a:schemeClr val="tx1"/>
            </a:solidFill>
            <a:round/>
            <a:headEnd/>
            <a:tailEnd/>
          </a:ln>
          <a:effectLst/>
        </p:spPr>
        <p:txBody>
          <a:bodyPr/>
          <a:lstStyle/>
          <a:p>
            <a:endParaRPr lang="en-US"/>
          </a:p>
        </p:txBody>
      </p:sp>
      <p:sp>
        <p:nvSpPr>
          <p:cNvPr id="5164" name="Line 44"/>
          <p:cNvSpPr>
            <a:spLocks noChangeShapeType="1"/>
          </p:cNvSpPr>
          <p:nvPr/>
        </p:nvSpPr>
        <p:spPr bwMode="auto">
          <a:xfrm>
            <a:off x="609600" y="6248400"/>
            <a:ext cx="0" cy="76200"/>
          </a:xfrm>
          <a:prstGeom prst="line">
            <a:avLst/>
          </a:prstGeom>
          <a:noFill/>
          <a:ln w="9525">
            <a:solidFill>
              <a:schemeClr val="tx1"/>
            </a:solidFill>
            <a:round/>
            <a:headEnd/>
            <a:tailEnd/>
          </a:ln>
          <a:effectLst/>
        </p:spPr>
        <p:txBody>
          <a:bodyPr/>
          <a:lstStyle/>
          <a:p>
            <a:endParaRPr lang="en-US"/>
          </a:p>
        </p:txBody>
      </p:sp>
      <p:sp>
        <p:nvSpPr>
          <p:cNvPr id="5168" name="Line 48"/>
          <p:cNvSpPr>
            <a:spLocks noChangeShapeType="1"/>
          </p:cNvSpPr>
          <p:nvPr/>
        </p:nvSpPr>
        <p:spPr bwMode="auto">
          <a:xfrm>
            <a:off x="914400" y="6248400"/>
            <a:ext cx="0" cy="76200"/>
          </a:xfrm>
          <a:prstGeom prst="line">
            <a:avLst/>
          </a:prstGeom>
          <a:noFill/>
          <a:ln w="9525">
            <a:solidFill>
              <a:schemeClr val="tx1"/>
            </a:solidFill>
            <a:round/>
            <a:headEnd/>
            <a:tailEnd/>
          </a:ln>
          <a:effectLst/>
        </p:spPr>
        <p:txBody>
          <a:bodyPr/>
          <a:lstStyle/>
          <a:p>
            <a:endParaRPr lang="en-US"/>
          </a:p>
        </p:txBody>
      </p:sp>
      <p:sp>
        <p:nvSpPr>
          <p:cNvPr id="5170" name="Line 50"/>
          <p:cNvSpPr>
            <a:spLocks noChangeShapeType="1"/>
          </p:cNvSpPr>
          <p:nvPr/>
        </p:nvSpPr>
        <p:spPr bwMode="auto">
          <a:xfrm>
            <a:off x="1219200" y="6248400"/>
            <a:ext cx="0" cy="76200"/>
          </a:xfrm>
          <a:prstGeom prst="line">
            <a:avLst/>
          </a:prstGeom>
          <a:noFill/>
          <a:ln w="9525">
            <a:solidFill>
              <a:schemeClr val="tx1"/>
            </a:solidFill>
            <a:round/>
            <a:headEnd/>
            <a:tailEnd/>
          </a:ln>
          <a:effectLst/>
        </p:spPr>
        <p:txBody>
          <a:bodyPr/>
          <a:lstStyle/>
          <a:p>
            <a:endParaRPr lang="en-US"/>
          </a:p>
        </p:txBody>
      </p:sp>
      <p:sp>
        <p:nvSpPr>
          <p:cNvPr id="5172" name="Line 52"/>
          <p:cNvSpPr>
            <a:spLocks noChangeShapeType="1"/>
          </p:cNvSpPr>
          <p:nvPr/>
        </p:nvSpPr>
        <p:spPr bwMode="auto">
          <a:xfrm>
            <a:off x="1524000" y="6248400"/>
            <a:ext cx="0" cy="76200"/>
          </a:xfrm>
          <a:prstGeom prst="line">
            <a:avLst/>
          </a:prstGeom>
          <a:noFill/>
          <a:ln w="9525">
            <a:solidFill>
              <a:schemeClr val="tx1"/>
            </a:solidFill>
            <a:round/>
            <a:headEnd/>
            <a:tailEnd/>
          </a:ln>
          <a:effectLst/>
        </p:spPr>
        <p:txBody>
          <a:bodyPr/>
          <a:lstStyle/>
          <a:p>
            <a:endParaRPr lang="en-US"/>
          </a:p>
        </p:txBody>
      </p:sp>
      <p:sp>
        <p:nvSpPr>
          <p:cNvPr id="5173" name="Line 53"/>
          <p:cNvSpPr>
            <a:spLocks noChangeShapeType="1"/>
          </p:cNvSpPr>
          <p:nvPr/>
        </p:nvSpPr>
        <p:spPr bwMode="auto">
          <a:xfrm>
            <a:off x="1828800" y="6248400"/>
            <a:ext cx="0" cy="76200"/>
          </a:xfrm>
          <a:prstGeom prst="line">
            <a:avLst/>
          </a:prstGeom>
          <a:noFill/>
          <a:ln w="9525">
            <a:solidFill>
              <a:schemeClr val="tx1"/>
            </a:solidFill>
            <a:round/>
            <a:headEnd/>
            <a:tailEnd/>
          </a:ln>
          <a:effectLst/>
        </p:spPr>
        <p:txBody>
          <a:bodyPr/>
          <a:lstStyle/>
          <a:p>
            <a:endParaRPr lang="en-US"/>
          </a:p>
        </p:txBody>
      </p:sp>
      <p:sp>
        <p:nvSpPr>
          <p:cNvPr id="5174" name="Line 54"/>
          <p:cNvSpPr>
            <a:spLocks noChangeShapeType="1"/>
          </p:cNvSpPr>
          <p:nvPr/>
        </p:nvSpPr>
        <p:spPr bwMode="auto">
          <a:xfrm>
            <a:off x="2133600" y="6248400"/>
            <a:ext cx="0" cy="76200"/>
          </a:xfrm>
          <a:prstGeom prst="line">
            <a:avLst/>
          </a:prstGeom>
          <a:noFill/>
          <a:ln w="9525">
            <a:solidFill>
              <a:schemeClr val="tx1"/>
            </a:solidFill>
            <a:round/>
            <a:headEnd/>
            <a:tailEnd/>
          </a:ln>
          <a:effectLst/>
        </p:spPr>
        <p:txBody>
          <a:bodyPr/>
          <a:lstStyle/>
          <a:p>
            <a:endParaRPr lang="en-US"/>
          </a:p>
        </p:txBody>
      </p:sp>
      <p:sp>
        <p:nvSpPr>
          <p:cNvPr id="5175" name="Line 55"/>
          <p:cNvSpPr>
            <a:spLocks noChangeShapeType="1"/>
          </p:cNvSpPr>
          <p:nvPr/>
        </p:nvSpPr>
        <p:spPr bwMode="auto">
          <a:xfrm>
            <a:off x="2438400" y="6248400"/>
            <a:ext cx="0" cy="76200"/>
          </a:xfrm>
          <a:prstGeom prst="line">
            <a:avLst/>
          </a:prstGeom>
          <a:noFill/>
          <a:ln w="9525">
            <a:solidFill>
              <a:schemeClr val="tx1"/>
            </a:solidFill>
            <a:round/>
            <a:headEnd/>
            <a:tailEnd/>
          </a:ln>
          <a:effectLst/>
        </p:spPr>
        <p:txBody>
          <a:bodyPr/>
          <a:lstStyle/>
          <a:p>
            <a:endParaRPr lang="en-US"/>
          </a:p>
        </p:txBody>
      </p:sp>
      <p:sp>
        <p:nvSpPr>
          <p:cNvPr id="5176" name="Line 56"/>
          <p:cNvSpPr>
            <a:spLocks noChangeShapeType="1"/>
          </p:cNvSpPr>
          <p:nvPr/>
        </p:nvSpPr>
        <p:spPr bwMode="auto">
          <a:xfrm>
            <a:off x="2743200" y="6248400"/>
            <a:ext cx="0" cy="76200"/>
          </a:xfrm>
          <a:prstGeom prst="line">
            <a:avLst/>
          </a:prstGeom>
          <a:noFill/>
          <a:ln w="9525">
            <a:solidFill>
              <a:schemeClr val="tx1"/>
            </a:solidFill>
            <a:round/>
            <a:headEnd/>
            <a:tailEnd/>
          </a:ln>
          <a:effectLst/>
        </p:spPr>
        <p:txBody>
          <a:bodyPr/>
          <a:lstStyle/>
          <a:p>
            <a:endParaRPr lang="en-US"/>
          </a:p>
        </p:txBody>
      </p:sp>
      <p:sp>
        <p:nvSpPr>
          <p:cNvPr id="5177" name="Line 57"/>
          <p:cNvSpPr>
            <a:spLocks noChangeShapeType="1"/>
          </p:cNvSpPr>
          <p:nvPr/>
        </p:nvSpPr>
        <p:spPr bwMode="auto">
          <a:xfrm>
            <a:off x="3048000" y="6248400"/>
            <a:ext cx="0" cy="76200"/>
          </a:xfrm>
          <a:prstGeom prst="line">
            <a:avLst/>
          </a:prstGeom>
          <a:noFill/>
          <a:ln w="9525">
            <a:solidFill>
              <a:schemeClr val="tx1"/>
            </a:solidFill>
            <a:round/>
            <a:headEnd/>
            <a:tailEnd/>
          </a:ln>
          <a:effectLst/>
        </p:spPr>
        <p:txBody>
          <a:bodyPr/>
          <a:lstStyle/>
          <a:p>
            <a:endParaRPr lang="en-US"/>
          </a:p>
        </p:txBody>
      </p:sp>
      <p:sp>
        <p:nvSpPr>
          <p:cNvPr id="5178" name="Line 58"/>
          <p:cNvSpPr>
            <a:spLocks noChangeShapeType="1"/>
          </p:cNvSpPr>
          <p:nvPr/>
        </p:nvSpPr>
        <p:spPr bwMode="auto">
          <a:xfrm>
            <a:off x="3352800" y="6248400"/>
            <a:ext cx="0" cy="76200"/>
          </a:xfrm>
          <a:prstGeom prst="line">
            <a:avLst/>
          </a:prstGeom>
          <a:noFill/>
          <a:ln w="9525">
            <a:solidFill>
              <a:schemeClr val="tx1"/>
            </a:solidFill>
            <a:round/>
            <a:headEnd/>
            <a:tailEnd/>
          </a:ln>
          <a:effectLst/>
        </p:spPr>
        <p:txBody>
          <a:bodyPr/>
          <a:lstStyle/>
          <a:p>
            <a:endParaRPr lang="en-US"/>
          </a:p>
        </p:txBody>
      </p:sp>
      <p:sp>
        <p:nvSpPr>
          <p:cNvPr id="5179" name="Line 59"/>
          <p:cNvSpPr>
            <a:spLocks noChangeShapeType="1"/>
          </p:cNvSpPr>
          <p:nvPr/>
        </p:nvSpPr>
        <p:spPr bwMode="auto">
          <a:xfrm>
            <a:off x="3657600" y="6248400"/>
            <a:ext cx="0" cy="76200"/>
          </a:xfrm>
          <a:prstGeom prst="line">
            <a:avLst/>
          </a:prstGeom>
          <a:noFill/>
          <a:ln w="9525">
            <a:solidFill>
              <a:schemeClr val="tx1"/>
            </a:solidFill>
            <a:round/>
            <a:headEnd/>
            <a:tailEnd/>
          </a:ln>
          <a:effectLst/>
        </p:spPr>
        <p:txBody>
          <a:bodyPr/>
          <a:lstStyle/>
          <a:p>
            <a:endParaRPr lang="en-US"/>
          </a:p>
        </p:txBody>
      </p:sp>
      <p:sp>
        <p:nvSpPr>
          <p:cNvPr id="5180" name="Line 60"/>
          <p:cNvSpPr>
            <a:spLocks noChangeShapeType="1"/>
          </p:cNvSpPr>
          <p:nvPr/>
        </p:nvSpPr>
        <p:spPr bwMode="auto">
          <a:xfrm>
            <a:off x="3962400" y="6248400"/>
            <a:ext cx="0" cy="76200"/>
          </a:xfrm>
          <a:prstGeom prst="line">
            <a:avLst/>
          </a:prstGeom>
          <a:noFill/>
          <a:ln w="9525">
            <a:solidFill>
              <a:schemeClr val="tx1"/>
            </a:solidFill>
            <a:round/>
            <a:headEnd/>
            <a:tailEnd/>
          </a:ln>
          <a:effectLst/>
        </p:spPr>
        <p:txBody>
          <a:bodyPr/>
          <a:lstStyle/>
          <a:p>
            <a:endParaRPr lang="en-US"/>
          </a:p>
        </p:txBody>
      </p:sp>
      <p:sp>
        <p:nvSpPr>
          <p:cNvPr id="5181" name="Line 61"/>
          <p:cNvSpPr>
            <a:spLocks noChangeShapeType="1"/>
          </p:cNvSpPr>
          <p:nvPr/>
        </p:nvSpPr>
        <p:spPr bwMode="auto">
          <a:xfrm>
            <a:off x="4267200" y="6248400"/>
            <a:ext cx="0" cy="76200"/>
          </a:xfrm>
          <a:prstGeom prst="line">
            <a:avLst/>
          </a:prstGeom>
          <a:noFill/>
          <a:ln w="9525">
            <a:solidFill>
              <a:schemeClr val="tx1"/>
            </a:solidFill>
            <a:round/>
            <a:headEnd/>
            <a:tailEnd/>
          </a:ln>
          <a:effectLst/>
        </p:spPr>
        <p:txBody>
          <a:bodyPr/>
          <a:lstStyle/>
          <a:p>
            <a:endParaRPr lang="en-US"/>
          </a:p>
        </p:txBody>
      </p:sp>
      <p:sp>
        <p:nvSpPr>
          <p:cNvPr id="5182" name="Line 62"/>
          <p:cNvSpPr>
            <a:spLocks noChangeShapeType="1"/>
          </p:cNvSpPr>
          <p:nvPr/>
        </p:nvSpPr>
        <p:spPr bwMode="auto">
          <a:xfrm>
            <a:off x="4572000" y="6248400"/>
            <a:ext cx="0" cy="76200"/>
          </a:xfrm>
          <a:prstGeom prst="line">
            <a:avLst/>
          </a:prstGeom>
          <a:noFill/>
          <a:ln w="9525">
            <a:solidFill>
              <a:schemeClr val="tx1"/>
            </a:solidFill>
            <a:round/>
            <a:headEnd/>
            <a:tailEnd/>
          </a:ln>
          <a:effectLst/>
        </p:spPr>
        <p:txBody>
          <a:bodyPr/>
          <a:lstStyle/>
          <a:p>
            <a:endParaRPr lang="en-US"/>
          </a:p>
        </p:txBody>
      </p:sp>
      <p:sp>
        <p:nvSpPr>
          <p:cNvPr id="5183" name="Line 63"/>
          <p:cNvSpPr>
            <a:spLocks noChangeShapeType="1"/>
          </p:cNvSpPr>
          <p:nvPr/>
        </p:nvSpPr>
        <p:spPr bwMode="auto">
          <a:xfrm>
            <a:off x="4876800" y="6248400"/>
            <a:ext cx="0" cy="76200"/>
          </a:xfrm>
          <a:prstGeom prst="line">
            <a:avLst/>
          </a:prstGeom>
          <a:noFill/>
          <a:ln w="9525">
            <a:solidFill>
              <a:schemeClr val="tx1"/>
            </a:solidFill>
            <a:round/>
            <a:headEnd/>
            <a:tailEnd/>
          </a:ln>
          <a:effectLst/>
        </p:spPr>
        <p:txBody>
          <a:bodyPr/>
          <a:lstStyle/>
          <a:p>
            <a:endParaRPr lang="en-US"/>
          </a:p>
        </p:txBody>
      </p:sp>
      <p:sp>
        <p:nvSpPr>
          <p:cNvPr id="5184" name="Line 64"/>
          <p:cNvSpPr>
            <a:spLocks noChangeShapeType="1"/>
          </p:cNvSpPr>
          <p:nvPr/>
        </p:nvSpPr>
        <p:spPr bwMode="auto">
          <a:xfrm>
            <a:off x="5181600" y="6248400"/>
            <a:ext cx="0" cy="76200"/>
          </a:xfrm>
          <a:prstGeom prst="line">
            <a:avLst/>
          </a:prstGeom>
          <a:noFill/>
          <a:ln w="9525">
            <a:solidFill>
              <a:schemeClr val="tx1"/>
            </a:solidFill>
            <a:round/>
            <a:headEnd/>
            <a:tailEnd/>
          </a:ln>
          <a:effectLst/>
        </p:spPr>
        <p:txBody>
          <a:bodyPr/>
          <a:lstStyle/>
          <a:p>
            <a:endParaRPr lang="en-US"/>
          </a:p>
        </p:txBody>
      </p:sp>
      <p:sp>
        <p:nvSpPr>
          <p:cNvPr id="5185" name="Line 65"/>
          <p:cNvSpPr>
            <a:spLocks noChangeShapeType="1"/>
          </p:cNvSpPr>
          <p:nvPr/>
        </p:nvSpPr>
        <p:spPr bwMode="auto">
          <a:xfrm>
            <a:off x="5486400" y="6248400"/>
            <a:ext cx="0" cy="76200"/>
          </a:xfrm>
          <a:prstGeom prst="line">
            <a:avLst/>
          </a:prstGeom>
          <a:noFill/>
          <a:ln w="9525">
            <a:solidFill>
              <a:schemeClr val="tx1"/>
            </a:solidFill>
            <a:round/>
            <a:headEnd/>
            <a:tailEnd/>
          </a:ln>
          <a:effectLst/>
        </p:spPr>
        <p:txBody>
          <a:bodyPr/>
          <a:lstStyle/>
          <a:p>
            <a:endParaRPr lang="en-US"/>
          </a:p>
        </p:txBody>
      </p:sp>
      <p:sp>
        <p:nvSpPr>
          <p:cNvPr id="5186" name="Line 66"/>
          <p:cNvSpPr>
            <a:spLocks noChangeShapeType="1"/>
          </p:cNvSpPr>
          <p:nvPr/>
        </p:nvSpPr>
        <p:spPr bwMode="auto">
          <a:xfrm>
            <a:off x="5791200" y="6248400"/>
            <a:ext cx="0" cy="76200"/>
          </a:xfrm>
          <a:prstGeom prst="line">
            <a:avLst/>
          </a:prstGeom>
          <a:noFill/>
          <a:ln w="9525">
            <a:solidFill>
              <a:schemeClr val="tx1"/>
            </a:solidFill>
            <a:round/>
            <a:headEnd/>
            <a:tailEnd/>
          </a:ln>
          <a:effectLst/>
        </p:spPr>
        <p:txBody>
          <a:bodyPr/>
          <a:lstStyle/>
          <a:p>
            <a:endParaRPr lang="en-US"/>
          </a:p>
        </p:txBody>
      </p:sp>
      <p:sp>
        <p:nvSpPr>
          <p:cNvPr id="5187" name="Line 67"/>
          <p:cNvSpPr>
            <a:spLocks noChangeShapeType="1"/>
          </p:cNvSpPr>
          <p:nvPr/>
        </p:nvSpPr>
        <p:spPr bwMode="auto">
          <a:xfrm>
            <a:off x="6096000" y="6248400"/>
            <a:ext cx="0" cy="76200"/>
          </a:xfrm>
          <a:prstGeom prst="line">
            <a:avLst/>
          </a:prstGeom>
          <a:noFill/>
          <a:ln w="9525">
            <a:solidFill>
              <a:schemeClr val="tx1"/>
            </a:solidFill>
            <a:round/>
            <a:headEnd/>
            <a:tailEnd/>
          </a:ln>
          <a:effectLst/>
        </p:spPr>
        <p:txBody>
          <a:bodyPr/>
          <a:lstStyle/>
          <a:p>
            <a:endParaRPr lang="en-US"/>
          </a:p>
        </p:txBody>
      </p:sp>
      <p:sp>
        <p:nvSpPr>
          <p:cNvPr id="5188" name="Line 68"/>
          <p:cNvSpPr>
            <a:spLocks noChangeShapeType="1"/>
          </p:cNvSpPr>
          <p:nvPr/>
        </p:nvSpPr>
        <p:spPr bwMode="auto">
          <a:xfrm>
            <a:off x="6400800" y="6248400"/>
            <a:ext cx="0" cy="76200"/>
          </a:xfrm>
          <a:prstGeom prst="line">
            <a:avLst/>
          </a:prstGeom>
          <a:noFill/>
          <a:ln w="9525">
            <a:solidFill>
              <a:schemeClr val="tx1"/>
            </a:solidFill>
            <a:round/>
            <a:headEnd/>
            <a:tailEnd/>
          </a:ln>
          <a:effectLst/>
        </p:spPr>
        <p:txBody>
          <a:bodyPr/>
          <a:lstStyle/>
          <a:p>
            <a:endParaRPr lang="en-US"/>
          </a:p>
        </p:txBody>
      </p:sp>
      <p:sp>
        <p:nvSpPr>
          <p:cNvPr id="5189" name="Line 69"/>
          <p:cNvSpPr>
            <a:spLocks noChangeShapeType="1"/>
          </p:cNvSpPr>
          <p:nvPr/>
        </p:nvSpPr>
        <p:spPr bwMode="auto">
          <a:xfrm>
            <a:off x="6705600" y="6248400"/>
            <a:ext cx="0" cy="76200"/>
          </a:xfrm>
          <a:prstGeom prst="line">
            <a:avLst/>
          </a:prstGeom>
          <a:noFill/>
          <a:ln w="9525">
            <a:solidFill>
              <a:schemeClr val="tx1"/>
            </a:solidFill>
            <a:round/>
            <a:headEnd/>
            <a:tailEnd/>
          </a:ln>
          <a:effectLst/>
        </p:spPr>
        <p:txBody>
          <a:bodyPr/>
          <a:lstStyle/>
          <a:p>
            <a:endParaRPr lang="en-US"/>
          </a:p>
        </p:txBody>
      </p:sp>
      <p:sp>
        <p:nvSpPr>
          <p:cNvPr id="5190" name="Line 70"/>
          <p:cNvSpPr>
            <a:spLocks noChangeShapeType="1"/>
          </p:cNvSpPr>
          <p:nvPr/>
        </p:nvSpPr>
        <p:spPr bwMode="auto">
          <a:xfrm>
            <a:off x="7010400" y="6248400"/>
            <a:ext cx="0" cy="76200"/>
          </a:xfrm>
          <a:prstGeom prst="line">
            <a:avLst/>
          </a:prstGeom>
          <a:noFill/>
          <a:ln w="9525">
            <a:solidFill>
              <a:schemeClr val="tx1"/>
            </a:solidFill>
            <a:round/>
            <a:headEnd/>
            <a:tailEnd/>
          </a:ln>
          <a:effectLst/>
        </p:spPr>
        <p:txBody>
          <a:bodyPr/>
          <a:lstStyle/>
          <a:p>
            <a:endParaRPr lang="en-US"/>
          </a:p>
        </p:txBody>
      </p:sp>
      <p:sp>
        <p:nvSpPr>
          <p:cNvPr id="5191" name="Line 71"/>
          <p:cNvSpPr>
            <a:spLocks noChangeShapeType="1"/>
          </p:cNvSpPr>
          <p:nvPr/>
        </p:nvSpPr>
        <p:spPr bwMode="auto">
          <a:xfrm>
            <a:off x="7315200" y="6248400"/>
            <a:ext cx="0" cy="76200"/>
          </a:xfrm>
          <a:prstGeom prst="line">
            <a:avLst/>
          </a:prstGeom>
          <a:noFill/>
          <a:ln w="9525">
            <a:solidFill>
              <a:schemeClr val="tx1"/>
            </a:solidFill>
            <a:round/>
            <a:headEnd/>
            <a:tailEnd/>
          </a:ln>
          <a:effectLst/>
        </p:spPr>
        <p:txBody>
          <a:bodyPr/>
          <a:lstStyle/>
          <a:p>
            <a:endParaRPr lang="en-US"/>
          </a:p>
        </p:txBody>
      </p:sp>
      <p:sp>
        <p:nvSpPr>
          <p:cNvPr id="5192" name="Line 72"/>
          <p:cNvSpPr>
            <a:spLocks noChangeShapeType="1"/>
          </p:cNvSpPr>
          <p:nvPr/>
        </p:nvSpPr>
        <p:spPr bwMode="auto">
          <a:xfrm>
            <a:off x="7620000" y="6248400"/>
            <a:ext cx="0" cy="76200"/>
          </a:xfrm>
          <a:prstGeom prst="line">
            <a:avLst/>
          </a:prstGeom>
          <a:noFill/>
          <a:ln w="9525">
            <a:solidFill>
              <a:schemeClr val="tx1"/>
            </a:solidFill>
            <a:round/>
            <a:headEnd/>
            <a:tailEnd/>
          </a:ln>
          <a:effectLst/>
        </p:spPr>
        <p:txBody>
          <a:bodyPr/>
          <a:lstStyle/>
          <a:p>
            <a:endParaRPr lang="en-US"/>
          </a:p>
        </p:txBody>
      </p:sp>
      <p:sp>
        <p:nvSpPr>
          <p:cNvPr id="5193" name="Line 73"/>
          <p:cNvSpPr>
            <a:spLocks noChangeShapeType="1"/>
          </p:cNvSpPr>
          <p:nvPr/>
        </p:nvSpPr>
        <p:spPr bwMode="auto">
          <a:xfrm>
            <a:off x="7924800" y="6248400"/>
            <a:ext cx="0" cy="76200"/>
          </a:xfrm>
          <a:prstGeom prst="line">
            <a:avLst/>
          </a:prstGeom>
          <a:noFill/>
          <a:ln w="9525">
            <a:solidFill>
              <a:schemeClr val="tx1"/>
            </a:solidFill>
            <a:round/>
            <a:headEnd/>
            <a:tailEnd/>
          </a:ln>
          <a:effectLst/>
        </p:spPr>
        <p:txBody>
          <a:bodyPr/>
          <a:lstStyle/>
          <a:p>
            <a:endParaRPr lang="en-US"/>
          </a:p>
        </p:txBody>
      </p:sp>
      <p:sp>
        <p:nvSpPr>
          <p:cNvPr id="5194" name="Line 74"/>
          <p:cNvSpPr>
            <a:spLocks noChangeShapeType="1"/>
          </p:cNvSpPr>
          <p:nvPr/>
        </p:nvSpPr>
        <p:spPr bwMode="auto">
          <a:xfrm>
            <a:off x="8229600" y="6248400"/>
            <a:ext cx="0" cy="76200"/>
          </a:xfrm>
          <a:prstGeom prst="line">
            <a:avLst/>
          </a:prstGeom>
          <a:noFill/>
          <a:ln w="9525">
            <a:solidFill>
              <a:schemeClr val="tx1"/>
            </a:solidFill>
            <a:round/>
            <a:headEnd/>
            <a:tailEnd/>
          </a:ln>
          <a:effectLst/>
        </p:spPr>
        <p:txBody>
          <a:bodyPr/>
          <a:lstStyle/>
          <a:p>
            <a:endParaRPr lang="en-US"/>
          </a:p>
        </p:txBody>
      </p:sp>
      <p:sp>
        <p:nvSpPr>
          <p:cNvPr id="5195" name="Line 75"/>
          <p:cNvSpPr>
            <a:spLocks noChangeShapeType="1"/>
          </p:cNvSpPr>
          <p:nvPr/>
        </p:nvSpPr>
        <p:spPr bwMode="auto">
          <a:xfrm>
            <a:off x="8534400" y="6248400"/>
            <a:ext cx="0" cy="76200"/>
          </a:xfrm>
          <a:prstGeom prst="line">
            <a:avLst/>
          </a:prstGeom>
          <a:noFill/>
          <a:ln w="9525">
            <a:solidFill>
              <a:schemeClr val="tx1"/>
            </a:solidFill>
            <a:round/>
            <a:headEnd/>
            <a:tailEnd/>
          </a:ln>
          <a:effectLst/>
        </p:spPr>
        <p:txBody>
          <a:bodyPr/>
          <a:lstStyle/>
          <a:p>
            <a:endParaRPr lang="en-US"/>
          </a:p>
        </p:txBody>
      </p:sp>
      <p:sp>
        <p:nvSpPr>
          <p:cNvPr id="5196" name="Line 76"/>
          <p:cNvSpPr>
            <a:spLocks noChangeShapeType="1"/>
          </p:cNvSpPr>
          <p:nvPr/>
        </p:nvSpPr>
        <p:spPr bwMode="auto">
          <a:xfrm>
            <a:off x="8839200" y="6248400"/>
            <a:ext cx="0" cy="76200"/>
          </a:xfrm>
          <a:prstGeom prst="line">
            <a:avLst/>
          </a:prstGeom>
          <a:noFill/>
          <a:ln w="9525">
            <a:solidFill>
              <a:schemeClr val="tx1"/>
            </a:solidFill>
            <a:round/>
            <a:headEnd/>
            <a:tailEnd/>
          </a:ln>
          <a:effectLst/>
        </p:spPr>
        <p:txBody>
          <a:bodyPr/>
          <a:lstStyle/>
          <a:p>
            <a:endParaRPr lang="en-US"/>
          </a:p>
        </p:txBody>
      </p:sp>
      <p:sp>
        <p:nvSpPr>
          <p:cNvPr id="5200" name="Text Box 80"/>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5201" name="AutoShape 81"/>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5202" name="Text Box 82"/>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5203" name="AutoShape 83"/>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04" name="Text Box 84"/>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5205" name="Text Box 85"/>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5206" name="Text Box 86"/>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5207" name="Text Box 87"/>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5208" name="AutoShape 88"/>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09" name="AutoShape 89"/>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10" name="Text Box 90"/>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5211" name="Text Box 91"/>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5212" name="Text Box 92"/>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5213" name="Text Box 93"/>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5214" name="Text Box 94"/>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5215" name="AutoShape 95"/>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16" name="Text Box 96"/>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5217" name="AutoShape 97"/>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18" name="Text Box 98"/>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5219" name="Text Box 99"/>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5220" name="Text Box 100"/>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5221" name="AutoShape 101"/>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5222" name="Text Box 102"/>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5223" name="Line 103"/>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4" name="Line 104"/>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5" name="Line 105"/>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6" name="Line 106"/>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7" name="Line 107"/>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8" name="Line 108"/>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29" name="Line 109"/>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0" name="Line 110"/>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1" name="Line 111"/>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2" name="Line 112"/>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3" name="Line 113"/>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4" name="Line 114"/>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5" name="Line 115"/>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6" name="Line 116"/>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7" name="Line 117"/>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5238" name="Text Box 118"/>
          <p:cNvSpPr txBox="1">
            <a:spLocks noChangeArrowheads="1"/>
          </p:cNvSpPr>
          <p:nvPr/>
        </p:nvSpPr>
        <p:spPr bwMode="auto">
          <a:xfrm>
            <a:off x="2438400" y="3860800"/>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5239" name="Text Box 119"/>
          <p:cNvSpPr txBox="1">
            <a:spLocks noChangeArrowheads="1"/>
          </p:cNvSpPr>
          <p:nvPr/>
        </p:nvSpPr>
        <p:spPr bwMode="auto">
          <a:xfrm>
            <a:off x="7620000" y="3860800"/>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5243" name="Text Box 123"/>
          <p:cNvSpPr txBox="1">
            <a:spLocks noChangeArrowheads="1"/>
          </p:cNvSpPr>
          <p:nvPr/>
        </p:nvSpPr>
        <p:spPr bwMode="auto">
          <a:xfrm>
            <a:off x="204788" y="6332538"/>
            <a:ext cx="8939212" cy="214312"/>
          </a:xfrm>
          <a:prstGeom prst="rect">
            <a:avLst/>
          </a:prstGeom>
          <a:noFill/>
          <a:ln w="9525">
            <a:noFill/>
            <a:miter lim="800000"/>
            <a:headEnd/>
            <a:tailEnd/>
          </a:ln>
          <a:effectLst/>
        </p:spPr>
        <p:txBody>
          <a:bodyPr>
            <a:spAutoFit/>
          </a:bodyPr>
          <a:lstStyle/>
          <a:p>
            <a:r>
              <a:rPr lang="en-US" sz="800"/>
              <a:t>1        2         3        4         5         6        7         8         9        10       11      12       13       14      15       16      17       18       19      20       21       22      23       24       25      26</a:t>
            </a:r>
          </a:p>
        </p:txBody>
      </p:sp>
      <p:sp>
        <p:nvSpPr>
          <p:cNvPr id="5244" name="Line 124"/>
          <p:cNvSpPr>
            <a:spLocks noChangeShapeType="1"/>
          </p:cNvSpPr>
          <p:nvPr/>
        </p:nvSpPr>
        <p:spPr bwMode="auto">
          <a:xfrm>
            <a:off x="7924800" y="2286000"/>
            <a:ext cx="0" cy="4191000"/>
          </a:xfrm>
          <a:prstGeom prst="line">
            <a:avLst/>
          </a:prstGeom>
          <a:noFill/>
          <a:ln w="19050">
            <a:solidFill>
              <a:schemeClr val="tx1"/>
            </a:solidFill>
            <a:round/>
            <a:headEnd/>
            <a:tailEnd/>
          </a:ln>
          <a:effectLst/>
        </p:spPr>
        <p:txBody>
          <a:bodyPr/>
          <a:lstStyle/>
          <a:p>
            <a:endParaRPr lang="en-US"/>
          </a:p>
        </p:txBody>
      </p:sp>
      <p:sp>
        <p:nvSpPr>
          <p:cNvPr id="5245" name="Text Box 125"/>
          <p:cNvSpPr txBox="1">
            <a:spLocks noChangeArrowheads="1"/>
          </p:cNvSpPr>
          <p:nvPr/>
        </p:nvSpPr>
        <p:spPr bwMode="auto">
          <a:xfrm>
            <a:off x="0" y="152400"/>
            <a:ext cx="9144000" cy="461665"/>
          </a:xfrm>
          <a:prstGeom prst="rect">
            <a:avLst/>
          </a:prstGeom>
          <a:noFill/>
          <a:ln w="9525">
            <a:noFill/>
            <a:miter lim="800000"/>
            <a:headEnd/>
            <a:tailEnd/>
          </a:ln>
          <a:effectLst/>
        </p:spPr>
        <p:txBody>
          <a:bodyPr wrap="square">
            <a:spAutoFit/>
          </a:bodyPr>
          <a:lstStyle/>
          <a:p>
            <a:pPr>
              <a:spcBef>
                <a:spcPts val="0"/>
              </a:spcBef>
              <a:spcAft>
                <a:spcPts val="0"/>
              </a:spcAft>
            </a:pPr>
            <a:r>
              <a:rPr lang="en-US" sz="2400" dirty="0">
                <a:latin typeface="Impact" pitchFamily="34" charset="0"/>
              </a:rPr>
              <a:t>Part (a): Gant Chart and the theoretical flow time for 1 </a:t>
            </a:r>
            <a:r>
              <a:rPr lang="en-US" sz="2400" dirty="0" err="1">
                <a:latin typeface="Impact" pitchFamily="34" charset="0"/>
              </a:rPr>
              <a:t>doz</a:t>
            </a:r>
            <a:r>
              <a:rPr lang="en-US" sz="2400" dirty="0">
                <a:latin typeface="Impact" pitchFamily="34" charset="0"/>
              </a:rPr>
              <a:t> orders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dissolve">
                                      <p:cBhvr>
                                        <p:cTn id="7" dur="500"/>
                                        <p:tgtEl>
                                          <p:spTgt spid="512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6"/>
                                        </p:tgtEl>
                                        <p:attrNameLst>
                                          <p:attrName>style.visibility</p:attrName>
                                        </p:attrNameLst>
                                      </p:cBhvr>
                                      <p:to>
                                        <p:strVal val="visible"/>
                                      </p:to>
                                    </p:set>
                                    <p:animEffect transition="in" filter="dissolve">
                                      <p:cBhvr>
                                        <p:cTn id="12" dur="500"/>
                                        <p:tgtEl>
                                          <p:spTgt spid="512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238"/>
                                        </p:tgtEl>
                                        <p:attrNameLst>
                                          <p:attrName>style.visibility</p:attrName>
                                        </p:attrNameLst>
                                      </p:cBhvr>
                                      <p:to>
                                        <p:strVal val="visible"/>
                                      </p:to>
                                    </p:set>
                                    <p:animEffect transition="in" filter="dissolve">
                                      <p:cBhvr>
                                        <p:cTn id="17" dur="500"/>
                                        <p:tgtEl>
                                          <p:spTgt spid="523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9"/>
                                        </p:tgtEl>
                                        <p:attrNameLst>
                                          <p:attrName>style.visibility</p:attrName>
                                        </p:attrNameLst>
                                      </p:cBhvr>
                                      <p:to>
                                        <p:strVal val="visible"/>
                                      </p:to>
                                    </p:set>
                                    <p:animEffect transition="in" filter="dissolve">
                                      <p:cBhvr>
                                        <p:cTn id="22" dur="500"/>
                                        <p:tgtEl>
                                          <p:spTgt spid="512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136"/>
                                        </p:tgtEl>
                                        <p:attrNameLst>
                                          <p:attrName>style.visibility</p:attrName>
                                        </p:attrNameLst>
                                      </p:cBhvr>
                                      <p:to>
                                        <p:strVal val="visible"/>
                                      </p:to>
                                    </p:set>
                                    <p:animEffect transition="in" filter="dissolve">
                                      <p:cBhvr>
                                        <p:cTn id="27" dur="500"/>
                                        <p:tgtEl>
                                          <p:spTgt spid="513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128"/>
                                        </p:tgtEl>
                                        <p:attrNameLst>
                                          <p:attrName>style.visibility</p:attrName>
                                        </p:attrNameLst>
                                      </p:cBhvr>
                                      <p:to>
                                        <p:strVal val="visible"/>
                                      </p:to>
                                    </p:set>
                                    <p:animEffect transition="in" filter="dissolve">
                                      <p:cBhvr>
                                        <p:cTn id="32" dur="500"/>
                                        <p:tgtEl>
                                          <p:spTgt spid="512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138"/>
                                        </p:tgtEl>
                                        <p:attrNameLst>
                                          <p:attrName>style.visibility</p:attrName>
                                        </p:attrNameLst>
                                      </p:cBhvr>
                                      <p:to>
                                        <p:strVal val="visible"/>
                                      </p:to>
                                    </p:set>
                                    <p:animEffect transition="in" filter="dissolve">
                                      <p:cBhvr>
                                        <p:cTn id="37" dur="500"/>
                                        <p:tgtEl>
                                          <p:spTgt spid="5138"/>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239"/>
                                        </p:tgtEl>
                                        <p:attrNameLst>
                                          <p:attrName>style.visibility</p:attrName>
                                        </p:attrNameLst>
                                      </p:cBhvr>
                                      <p:to>
                                        <p:strVal val="visible"/>
                                      </p:to>
                                    </p:set>
                                    <p:animEffect transition="in" filter="dissolve">
                                      <p:cBhvr>
                                        <p:cTn id="42" dur="500"/>
                                        <p:tgtEl>
                                          <p:spTgt spid="5239"/>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244"/>
                                        </p:tgtEl>
                                        <p:attrNameLst>
                                          <p:attrName>style.visibility</p:attrName>
                                        </p:attrNameLst>
                                      </p:cBhvr>
                                      <p:to>
                                        <p:strVal val="visible"/>
                                      </p:to>
                                    </p:set>
                                    <p:animEffect transition="in" filter="dissolve">
                                      <p:cBhvr>
                                        <p:cTn id="47" dur="500"/>
                                        <p:tgtEl>
                                          <p:spTgt spid="5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nimBg="1"/>
      <p:bldP spid="5126" grpId="0" animBg="1"/>
      <p:bldP spid="5128" grpId="0" animBg="1"/>
      <p:bldP spid="5129" grpId="0" animBg="1"/>
      <p:bldP spid="5136" grpId="0" animBg="1"/>
      <p:bldP spid="5138" grpId="0" animBg="1"/>
      <p:bldP spid="5238" grpId="0" animBg="1"/>
      <p:bldP spid="5239" grpId="0" animBg="1"/>
      <p:bldP spid="524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4099" name="AutoShape 3"/>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4100" name="Text Box 4"/>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4101" name="AutoShape 5"/>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02" name="Text Box 6"/>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4103" name="Text Box 7"/>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4104" name="Text Box 8"/>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4105" name="Text Box 9"/>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4106" name="AutoShape 10"/>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07" name="AutoShape 11"/>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08" name="Text Box 12"/>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4109" name="Text Box 13"/>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4110" name="Text Box 14"/>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4111" name="Text Box 15"/>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4112" name="Text Box 16"/>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4113" name="AutoShape 17"/>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14" name="Text Box 18"/>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4115" name="AutoShape 19"/>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16" name="Text Box 20"/>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4117" name="Text Box 21"/>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4118" name="Text Box 22"/>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4119" name="AutoShape 23"/>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4120" name="Text Box 24"/>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4121" name="Line 25"/>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2" name="Line 26"/>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3" name="Line 27"/>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4" name="Line 28"/>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5" name="Line 29"/>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6" name="Line 30"/>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7" name="Line 31"/>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8" name="Line 32"/>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29" name="Line 33"/>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0" name="Line 34"/>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1" name="Line 35"/>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2" name="Line 36"/>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3" name="Line 37"/>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4" name="Line 38"/>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5" name="Line 39"/>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4136" name="Text Box 40"/>
          <p:cNvSpPr txBox="1">
            <a:spLocks noChangeArrowheads="1"/>
          </p:cNvSpPr>
          <p:nvPr/>
        </p:nvSpPr>
        <p:spPr bwMode="auto">
          <a:xfrm>
            <a:off x="136525" y="1600200"/>
            <a:ext cx="9007475" cy="4664075"/>
          </a:xfrm>
          <a:prstGeom prst="rect">
            <a:avLst/>
          </a:prstGeom>
          <a:noFill/>
          <a:ln w="9525">
            <a:noFill/>
            <a:miter lim="800000"/>
            <a:headEnd/>
            <a:tailEnd/>
          </a:ln>
          <a:effectLst/>
        </p:spPr>
        <p:txBody>
          <a:bodyPr>
            <a:spAutoFit/>
          </a:bodyPr>
          <a:lstStyle/>
          <a:p>
            <a:r>
              <a:rPr lang="en-US" sz="1500" dirty="0"/>
              <a:t>Flow unit = 1 order of 2 dozen. </a:t>
            </a:r>
          </a:p>
          <a:p>
            <a:r>
              <a:rPr lang="en-US" sz="1500" dirty="0"/>
              <a:t>Certain activities can be performed in parallel. </a:t>
            </a:r>
          </a:p>
          <a:p>
            <a:r>
              <a:rPr lang="en-US" sz="1500" dirty="0"/>
              <a:t>For example, while the oven is baking the first dozen, You can spoon the dough for the second dozen into another tray. Therefore, the flow time of such an order is not simply the sum of the activity times. </a:t>
            </a:r>
          </a:p>
          <a:p>
            <a:r>
              <a:rPr lang="en-US" sz="1500" dirty="0"/>
              <a:t>A useful tool is a </a:t>
            </a:r>
            <a:r>
              <a:rPr lang="en-US" sz="1500" dirty="0">
                <a:solidFill>
                  <a:srgbClr val="E72F21"/>
                </a:solidFill>
              </a:rPr>
              <a:t>Gantt chart</a:t>
            </a:r>
            <a:r>
              <a:rPr lang="en-US" sz="1500" dirty="0"/>
              <a:t> that shows the times during which different resources of interest are occupied for various activities. </a:t>
            </a:r>
          </a:p>
          <a:p>
            <a:endParaRPr lang="en-US" sz="1500" dirty="0"/>
          </a:p>
          <a:p>
            <a:r>
              <a:rPr lang="en-US" sz="1500" dirty="0"/>
              <a:t>The dough for the 2 dozen cookies is mixed by You in 6 minutes and subsequently you spoon dough for 1 dozen in 2 minutes. </a:t>
            </a:r>
          </a:p>
          <a:p>
            <a:r>
              <a:rPr lang="en-US" sz="1500" dirty="0"/>
              <a:t>Therefore in the 8th minute, the RM is ready to load the oven and set timer, which takes 1 minute. The oven starts baking the first dozen at the 9th minute and completes baking at the 18th minute. Meanwhile, You spoon the second dozen into another tray. </a:t>
            </a:r>
          </a:p>
          <a:p>
            <a:r>
              <a:rPr lang="en-US" sz="1500" dirty="0"/>
              <a:t>At the 18th minute, the RM unloads the first tray from the oven and loads the second tray into the oven and sets the timer. So the second dozen starts baking at the 19th minute. </a:t>
            </a:r>
          </a:p>
          <a:p>
            <a:r>
              <a:rPr lang="en-US" sz="1500" dirty="0"/>
              <a:t>While the second dozen bakes, the first dozen cookies cool and RM packs them into a bag, which takes a total of 7 minutes. </a:t>
            </a:r>
          </a:p>
          <a:p>
            <a:r>
              <a:rPr lang="en-US" sz="1500" dirty="0"/>
              <a:t>At the 28th minute the second dozen finishes baking at which time the RM unloads the tray. </a:t>
            </a:r>
          </a:p>
          <a:p>
            <a:r>
              <a:rPr lang="en-US" sz="1500" dirty="0"/>
              <a:t>After cooling for 5 minutes, the RM packs the second dozen in 2 minutes by the 35th minute. </a:t>
            </a:r>
          </a:p>
          <a:p>
            <a:r>
              <a:rPr lang="en-US" sz="1500" dirty="0"/>
              <a:t>Finally, payment for the order and delivery to customer takes place in the 36th minute. </a:t>
            </a:r>
          </a:p>
          <a:p>
            <a:r>
              <a:rPr lang="en-US" sz="1500" dirty="0"/>
              <a:t>The theoretical flow time for an order of 2 dozen cookies is 36 minutes.</a:t>
            </a:r>
          </a:p>
        </p:txBody>
      </p:sp>
      <p:sp>
        <p:nvSpPr>
          <p:cNvPr id="4137" name="Text Box 41"/>
          <p:cNvSpPr txBox="1">
            <a:spLocks noChangeArrowheads="1"/>
          </p:cNvSpPr>
          <p:nvPr/>
        </p:nvSpPr>
        <p:spPr bwMode="auto">
          <a:xfrm>
            <a:off x="0" y="152400"/>
            <a:ext cx="9144000" cy="461665"/>
          </a:xfrm>
          <a:prstGeom prst="rect">
            <a:avLst/>
          </a:prstGeom>
          <a:noFill/>
          <a:ln w="9525">
            <a:noFill/>
            <a:miter lim="800000"/>
            <a:headEnd/>
            <a:tailEnd/>
          </a:ln>
          <a:effectLst/>
        </p:spPr>
        <p:txBody>
          <a:bodyPr wrap="square">
            <a:spAutoFit/>
          </a:bodyPr>
          <a:lstStyle/>
          <a:p>
            <a:r>
              <a:rPr lang="en-US" sz="2400" dirty="0">
                <a:latin typeface="Impact" pitchFamily="34" charset="0"/>
              </a:rPr>
              <a:t>Part (b): general explanations; mix can handle 2 </a:t>
            </a:r>
            <a:r>
              <a:rPr lang="en-US" sz="2400" dirty="0" err="1">
                <a:latin typeface="Impact" pitchFamily="34" charset="0"/>
              </a:rPr>
              <a:t>doz</a:t>
            </a:r>
            <a:r>
              <a:rPr lang="en-US" sz="2400" dirty="0">
                <a:latin typeface="Impact" pitchFamily="34" charset="0"/>
              </a:rPr>
              <a:t>, oven 1 </a:t>
            </a:r>
            <a:r>
              <a:rPr lang="en-US" sz="2400" dirty="0" err="1">
                <a:latin typeface="Impact" pitchFamily="34" charset="0"/>
              </a:rPr>
              <a:t>doz</a:t>
            </a:r>
            <a:endParaRPr lang="en-US" sz="2400" dirty="0">
              <a:latin typeface="Impact"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0" y="2895600"/>
            <a:ext cx="18288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7171" name="Text Box 3"/>
          <p:cNvSpPr txBox="1">
            <a:spLocks noChangeArrowheads="1"/>
          </p:cNvSpPr>
          <p:nvPr/>
        </p:nvSpPr>
        <p:spPr bwMode="auto">
          <a:xfrm>
            <a:off x="1828800" y="2895600"/>
            <a:ext cx="6096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7172" name="Text Box 4"/>
          <p:cNvSpPr txBox="1">
            <a:spLocks noChangeArrowheads="1"/>
          </p:cNvSpPr>
          <p:nvPr/>
        </p:nvSpPr>
        <p:spPr bwMode="auto">
          <a:xfrm>
            <a:off x="5486400" y="5384800"/>
            <a:ext cx="15240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7173" name="Text Box 5"/>
          <p:cNvSpPr txBox="1">
            <a:spLocks noChangeArrowheads="1"/>
          </p:cNvSpPr>
          <p:nvPr/>
        </p:nvSpPr>
        <p:spPr bwMode="auto">
          <a:xfrm>
            <a:off x="2743200" y="4546600"/>
            <a:ext cx="27432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7175" name="Text Box 7"/>
          <p:cNvSpPr txBox="1">
            <a:spLocks noChangeArrowheads="1"/>
          </p:cNvSpPr>
          <p:nvPr/>
        </p:nvSpPr>
        <p:spPr bwMode="auto">
          <a:xfrm>
            <a:off x="5410200" y="3860800"/>
            <a:ext cx="762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7176" name="Text Box 8"/>
          <p:cNvSpPr txBox="1">
            <a:spLocks noChangeArrowheads="1"/>
          </p:cNvSpPr>
          <p:nvPr/>
        </p:nvSpPr>
        <p:spPr bwMode="auto">
          <a:xfrm>
            <a:off x="7010400" y="3860800"/>
            <a:ext cx="6096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7178" name="Line 10"/>
          <p:cNvSpPr>
            <a:spLocks noChangeShapeType="1"/>
          </p:cNvSpPr>
          <p:nvPr/>
        </p:nvSpPr>
        <p:spPr bwMode="auto">
          <a:xfrm>
            <a:off x="0" y="6248400"/>
            <a:ext cx="9144000" cy="0"/>
          </a:xfrm>
          <a:prstGeom prst="line">
            <a:avLst/>
          </a:prstGeom>
          <a:noFill/>
          <a:ln w="9525">
            <a:solidFill>
              <a:schemeClr val="tx1"/>
            </a:solidFill>
            <a:round/>
            <a:headEnd/>
            <a:tailEnd type="triangle" w="med" len="med"/>
          </a:ln>
          <a:effectLst/>
        </p:spPr>
        <p:txBody>
          <a:bodyPr/>
          <a:lstStyle/>
          <a:p>
            <a:endParaRPr lang="en-US"/>
          </a:p>
        </p:txBody>
      </p:sp>
      <p:sp>
        <p:nvSpPr>
          <p:cNvPr id="7179" name="Line 11"/>
          <p:cNvSpPr>
            <a:spLocks noChangeShapeType="1"/>
          </p:cNvSpPr>
          <p:nvPr/>
        </p:nvSpPr>
        <p:spPr bwMode="auto">
          <a:xfrm>
            <a:off x="304800" y="6248400"/>
            <a:ext cx="0" cy="76200"/>
          </a:xfrm>
          <a:prstGeom prst="line">
            <a:avLst/>
          </a:prstGeom>
          <a:noFill/>
          <a:ln w="9525">
            <a:solidFill>
              <a:schemeClr val="tx1"/>
            </a:solidFill>
            <a:round/>
            <a:headEnd/>
            <a:tailEnd/>
          </a:ln>
          <a:effectLst/>
        </p:spPr>
        <p:txBody>
          <a:bodyPr/>
          <a:lstStyle/>
          <a:p>
            <a:endParaRPr lang="en-US"/>
          </a:p>
        </p:txBody>
      </p:sp>
      <p:sp>
        <p:nvSpPr>
          <p:cNvPr id="7180" name="Line 12"/>
          <p:cNvSpPr>
            <a:spLocks noChangeShapeType="1"/>
          </p:cNvSpPr>
          <p:nvPr/>
        </p:nvSpPr>
        <p:spPr bwMode="auto">
          <a:xfrm>
            <a:off x="609600" y="6248400"/>
            <a:ext cx="0" cy="76200"/>
          </a:xfrm>
          <a:prstGeom prst="line">
            <a:avLst/>
          </a:prstGeom>
          <a:noFill/>
          <a:ln w="9525">
            <a:solidFill>
              <a:schemeClr val="tx1"/>
            </a:solidFill>
            <a:round/>
            <a:headEnd/>
            <a:tailEnd/>
          </a:ln>
          <a:effectLst/>
        </p:spPr>
        <p:txBody>
          <a:bodyPr/>
          <a:lstStyle/>
          <a:p>
            <a:endParaRPr lang="en-US"/>
          </a:p>
        </p:txBody>
      </p:sp>
      <p:sp>
        <p:nvSpPr>
          <p:cNvPr id="7181" name="Line 13"/>
          <p:cNvSpPr>
            <a:spLocks noChangeShapeType="1"/>
          </p:cNvSpPr>
          <p:nvPr/>
        </p:nvSpPr>
        <p:spPr bwMode="auto">
          <a:xfrm>
            <a:off x="914400" y="6248400"/>
            <a:ext cx="0" cy="76200"/>
          </a:xfrm>
          <a:prstGeom prst="line">
            <a:avLst/>
          </a:prstGeom>
          <a:noFill/>
          <a:ln w="9525">
            <a:solidFill>
              <a:schemeClr val="tx1"/>
            </a:solidFill>
            <a:round/>
            <a:headEnd/>
            <a:tailEnd/>
          </a:ln>
          <a:effectLst/>
        </p:spPr>
        <p:txBody>
          <a:bodyPr/>
          <a:lstStyle/>
          <a:p>
            <a:endParaRPr lang="en-US"/>
          </a:p>
        </p:txBody>
      </p:sp>
      <p:sp>
        <p:nvSpPr>
          <p:cNvPr id="7182" name="Line 14"/>
          <p:cNvSpPr>
            <a:spLocks noChangeShapeType="1"/>
          </p:cNvSpPr>
          <p:nvPr/>
        </p:nvSpPr>
        <p:spPr bwMode="auto">
          <a:xfrm>
            <a:off x="1219200" y="6248400"/>
            <a:ext cx="0" cy="76200"/>
          </a:xfrm>
          <a:prstGeom prst="line">
            <a:avLst/>
          </a:prstGeom>
          <a:noFill/>
          <a:ln w="9525">
            <a:solidFill>
              <a:schemeClr val="tx1"/>
            </a:solidFill>
            <a:round/>
            <a:headEnd/>
            <a:tailEnd/>
          </a:ln>
          <a:effectLst/>
        </p:spPr>
        <p:txBody>
          <a:bodyPr/>
          <a:lstStyle/>
          <a:p>
            <a:endParaRPr lang="en-US"/>
          </a:p>
        </p:txBody>
      </p:sp>
      <p:sp>
        <p:nvSpPr>
          <p:cNvPr id="7183" name="Line 15"/>
          <p:cNvSpPr>
            <a:spLocks noChangeShapeType="1"/>
          </p:cNvSpPr>
          <p:nvPr/>
        </p:nvSpPr>
        <p:spPr bwMode="auto">
          <a:xfrm>
            <a:off x="1524000" y="6248400"/>
            <a:ext cx="0" cy="76200"/>
          </a:xfrm>
          <a:prstGeom prst="line">
            <a:avLst/>
          </a:prstGeom>
          <a:noFill/>
          <a:ln w="9525">
            <a:solidFill>
              <a:schemeClr val="tx1"/>
            </a:solidFill>
            <a:round/>
            <a:headEnd/>
            <a:tailEnd/>
          </a:ln>
          <a:effectLst/>
        </p:spPr>
        <p:txBody>
          <a:bodyPr/>
          <a:lstStyle/>
          <a:p>
            <a:endParaRPr lang="en-US"/>
          </a:p>
        </p:txBody>
      </p:sp>
      <p:sp>
        <p:nvSpPr>
          <p:cNvPr id="7184" name="Line 16"/>
          <p:cNvSpPr>
            <a:spLocks noChangeShapeType="1"/>
          </p:cNvSpPr>
          <p:nvPr/>
        </p:nvSpPr>
        <p:spPr bwMode="auto">
          <a:xfrm>
            <a:off x="1828800" y="6248400"/>
            <a:ext cx="0" cy="76200"/>
          </a:xfrm>
          <a:prstGeom prst="line">
            <a:avLst/>
          </a:prstGeom>
          <a:noFill/>
          <a:ln w="9525">
            <a:solidFill>
              <a:schemeClr val="tx1"/>
            </a:solidFill>
            <a:round/>
            <a:headEnd/>
            <a:tailEnd/>
          </a:ln>
          <a:effectLst/>
        </p:spPr>
        <p:txBody>
          <a:bodyPr/>
          <a:lstStyle/>
          <a:p>
            <a:endParaRPr lang="en-US"/>
          </a:p>
        </p:txBody>
      </p:sp>
      <p:sp>
        <p:nvSpPr>
          <p:cNvPr id="7185" name="Line 17"/>
          <p:cNvSpPr>
            <a:spLocks noChangeShapeType="1"/>
          </p:cNvSpPr>
          <p:nvPr/>
        </p:nvSpPr>
        <p:spPr bwMode="auto">
          <a:xfrm>
            <a:off x="2133600" y="6248400"/>
            <a:ext cx="0" cy="76200"/>
          </a:xfrm>
          <a:prstGeom prst="line">
            <a:avLst/>
          </a:prstGeom>
          <a:noFill/>
          <a:ln w="9525">
            <a:solidFill>
              <a:schemeClr val="tx1"/>
            </a:solidFill>
            <a:round/>
            <a:headEnd/>
            <a:tailEnd/>
          </a:ln>
          <a:effectLst/>
        </p:spPr>
        <p:txBody>
          <a:bodyPr/>
          <a:lstStyle/>
          <a:p>
            <a:endParaRPr lang="en-US"/>
          </a:p>
        </p:txBody>
      </p:sp>
      <p:sp>
        <p:nvSpPr>
          <p:cNvPr id="7186" name="Line 18"/>
          <p:cNvSpPr>
            <a:spLocks noChangeShapeType="1"/>
          </p:cNvSpPr>
          <p:nvPr/>
        </p:nvSpPr>
        <p:spPr bwMode="auto">
          <a:xfrm>
            <a:off x="2438400" y="6248400"/>
            <a:ext cx="0" cy="76200"/>
          </a:xfrm>
          <a:prstGeom prst="line">
            <a:avLst/>
          </a:prstGeom>
          <a:noFill/>
          <a:ln w="9525">
            <a:solidFill>
              <a:schemeClr val="tx1"/>
            </a:solidFill>
            <a:round/>
            <a:headEnd/>
            <a:tailEnd/>
          </a:ln>
          <a:effectLst/>
        </p:spPr>
        <p:txBody>
          <a:bodyPr/>
          <a:lstStyle/>
          <a:p>
            <a:endParaRPr lang="en-US"/>
          </a:p>
        </p:txBody>
      </p:sp>
      <p:sp>
        <p:nvSpPr>
          <p:cNvPr id="7187" name="Line 19"/>
          <p:cNvSpPr>
            <a:spLocks noChangeShapeType="1"/>
          </p:cNvSpPr>
          <p:nvPr/>
        </p:nvSpPr>
        <p:spPr bwMode="auto">
          <a:xfrm>
            <a:off x="2743200" y="6248400"/>
            <a:ext cx="0" cy="76200"/>
          </a:xfrm>
          <a:prstGeom prst="line">
            <a:avLst/>
          </a:prstGeom>
          <a:noFill/>
          <a:ln w="9525">
            <a:solidFill>
              <a:schemeClr val="tx1"/>
            </a:solidFill>
            <a:round/>
            <a:headEnd/>
            <a:tailEnd/>
          </a:ln>
          <a:effectLst/>
        </p:spPr>
        <p:txBody>
          <a:bodyPr/>
          <a:lstStyle/>
          <a:p>
            <a:endParaRPr lang="en-US"/>
          </a:p>
        </p:txBody>
      </p:sp>
      <p:sp>
        <p:nvSpPr>
          <p:cNvPr id="7188" name="Line 20"/>
          <p:cNvSpPr>
            <a:spLocks noChangeShapeType="1"/>
          </p:cNvSpPr>
          <p:nvPr/>
        </p:nvSpPr>
        <p:spPr bwMode="auto">
          <a:xfrm>
            <a:off x="3048000" y="6248400"/>
            <a:ext cx="0" cy="76200"/>
          </a:xfrm>
          <a:prstGeom prst="line">
            <a:avLst/>
          </a:prstGeom>
          <a:noFill/>
          <a:ln w="9525">
            <a:solidFill>
              <a:schemeClr val="tx1"/>
            </a:solidFill>
            <a:round/>
            <a:headEnd/>
            <a:tailEnd/>
          </a:ln>
          <a:effectLst/>
        </p:spPr>
        <p:txBody>
          <a:bodyPr/>
          <a:lstStyle/>
          <a:p>
            <a:endParaRPr lang="en-US"/>
          </a:p>
        </p:txBody>
      </p:sp>
      <p:sp>
        <p:nvSpPr>
          <p:cNvPr id="7189" name="Line 21"/>
          <p:cNvSpPr>
            <a:spLocks noChangeShapeType="1"/>
          </p:cNvSpPr>
          <p:nvPr/>
        </p:nvSpPr>
        <p:spPr bwMode="auto">
          <a:xfrm>
            <a:off x="3352800" y="6248400"/>
            <a:ext cx="0" cy="76200"/>
          </a:xfrm>
          <a:prstGeom prst="line">
            <a:avLst/>
          </a:prstGeom>
          <a:noFill/>
          <a:ln w="9525">
            <a:solidFill>
              <a:schemeClr val="tx1"/>
            </a:solidFill>
            <a:round/>
            <a:headEnd/>
            <a:tailEnd/>
          </a:ln>
          <a:effectLst/>
        </p:spPr>
        <p:txBody>
          <a:bodyPr/>
          <a:lstStyle/>
          <a:p>
            <a:endParaRPr lang="en-US"/>
          </a:p>
        </p:txBody>
      </p:sp>
      <p:sp>
        <p:nvSpPr>
          <p:cNvPr id="7190" name="Line 22"/>
          <p:cNvSpPr>
            <a:spLocks noChangeShapeType="1"/>
          </p:cNvSpPr>
          <p:nvPr/>
        </p:nvSpPr>
        <p:spPr bwMode="auto">
          <a:xfrm>
            <a:off x="3657600" y="6248400"/>
            <a:ext cx="0" cy="76200"/>
          </a:xfrm>
          <a:prstGeom prst="line">
            <a:avLst/>
          </a:prstGeom>
          <a:noFill/>
          <a:ln w="9525">
            <a:solidFill>
              <a:schemeClr val="tx1"/>
            </a:solidFill>
            <a:round/>
            <a:headEnd/>
            <a:tailEnd/>
          </a:ln>
          <a:effectLst/>
        </p:spPr>
        <p:txBody>
          <a:bodyPr/>
          <a:lstStyle/>
          <a:p>
            <a:endParaRPr lang="en-US"/>
          </a:p>
        </p:txBody>
      </p:sp>
      <p:sp>
        <p:nvSpPr>
          <p:cNvPr id="7191" name="Line 23"/>
          <p:cNvSpPr>
            <a:spLocks noChangeShapeType="1"/>
          </p:cNvSpPr>
          <p:nvPr/>
        </p:nvSpPr>
        <p:spPr bwMode="auto">
          <a:xfrm>
            <a:off x="3962400" y="6248400"/>
            <a:ext cx="0" cy="76200"/>
          </a:xfrm>
          <a:prstGeom prst="line">
            <a:avLst/>
          </a:prstGeom>
          <a:noFill/>
          <a:ln w="9525">
            <a:solidFill>
              <a:schemeClr val="tx1"/>
            </a:solidFill>
            <a:round/>
            <a:headEnd/>
            <a:tailEnd/>
          </a:ln>
          <a:effectLst/>
        </p:spPr>
        <p:txBody>
          <a:bodyPr/>
          <a:lstStyle/>
          <a:p>
            <a:endParaRPr lang="en-US"/>
          </a:p>
        </p:txBody>
      </p:sp>
      <p:sp>
        <p:nvSpPr>
          <p:cNvPr id="7192" name="Line 24"/>
          <p:cNvSpPr>
            <a:spLocks noChangeShapeType="1"/>
          </p:cNvSpPr>
          <p:nvPr/>
        </p:nvSpPr>
        <p:spPr bwMode="auto">
          <a:xfrm>
            <a:off x="4267200" y="6248400"/>
            <a:ext cx="0" cy="76200"/>
          </a:xfrm>
          <a:prstGeom prst="line">
            <a:avLst/>
          </a:prstGeom>
          <a:noFill/>
          <a:ln w="9525">
            <a:solidFill>
              <a:schemeClr val="tx1"/>
            </a:solidFill>
            <a:round/>
            <a:headEnd/>
            <a:tailEnd/>
          </a:ln>
          <a:effectLst/>
        </p:spPr>
        <p:txBody>
          <a:bodyPr/>
          <a:lstStyle/>
          <a:p>
            <a:endParaRPr lang="en-US"/>
          </a:p>
        </p:txBody>
      </p:sp>
      <p:sp>
        <p:nvSpPr>
          <p:cNvPr id="7193" name="Line 25"/>
          <p:cNvSpPr>
            <a:spLocks noChangeShapeType="1"/>
          </p:cNvSpPr>
          <p:nvPr/>
        </p:nvSpPr>
        <p:spPr bwMode="auto">
          <a:xfrm>
            <a:off x="4572000" y="6248400"/>
            <a:ext cx="0" cy="76200"/>
          </a:xfrm>
          <a:prstGeom prst="line">
            <a:avLst/>
          </a:prstGeom>
          <a:noFill/>
          <a:ln w="9525">
            <a:solidFill>
              <a:schemeClr val="tx1"/>
            </a:solidFill>
            <a:round/>
            <a:headEnd/>
            <a:tailEnd/>
          </a:ln>
          <a:effectLst/>
        </p:spPr>
        <p:txBody>
          <a:bodyPr/>
          <a:lstStyle/>
          <a:p>
            <a:endParaRPr lang="en-US"/>
          </a:p>
        </p:txBody>
      </p:sp>
      <p:sp>
        <p:nvSpPr>
          <p:cNvPr id="7194" name="Line 26"/>
          <p:cNvSpPr>
            <a:spLocks noChangeShapeType="1"/>
          </p:cNvSpPr>
          <p:nvPr/>
        </p:nvSpPr>
        <p:spPr bwMode="auto">
          <a:xfrm>
            <a:off x="4876800" y="6248400"/>
            <a:ext cx="0" cy="76200"/>
          </a:xfrm>
          <a:prstGeom prst="line">
            <a:avLst/>
          </a:prstGeom>
          <a:noFill/>
          <a:ln w="9525">
            <a:solidFill>
              <a:schemeClr val="tx1"/>
            </a:solidFill>
            <a:round/>
            <a:headEnd/>
            <a:tailEnd/>
          </a:ln>
          <a:effectLst/>
        </p:spPr>
        <p:txBody>
          <a:bodyPr/>
          <a:lstStyle/>
          <a:p>
            <a:endParaRPr lang="en-US"/>
          </a:p>
        </p:txBody>
      </p:sp>
      <p:sp>
        <p:nvSpPr>
          <p:cNvPr id="7195" name="Line 27"/>
          <p:cNvSpPr>
            <a:spLocks noChangeShapeType="1"/>
          </p:cNvSpPr>
          <p:nvPr/>
        </p:nvSpPr>
        <p:spPr bwMode="auto">
          <a:xfrm>
            <a:off x="5181600" y="6248400"/>
            <a:ext cx="0" cy="76200"/>
          </a:xfrm>
          <a:prstGeom prst="line">
            <a:avLst/>
          </a:prstGeom>
          <a:noFill/>
          <a:ln w="9525">
            <a:solidFill>
              <a:schemeClr val="tx1"/>
            </a:solidFill>
            <a:round/>
            <a:headEnd/>
            <a:tailEnd/>
          </a:ln>
          <a:effectLst/>
        </p:spPr>
        <p:txBody>
          <a:bodyPr/>
          <a:lstStyle/>
          <a:p>
            <a:endParaRPr lang="en-US"/>
          </a:p>
        </p:txBody>
      </p:sp>
      <p:sp>
        <p:nvSpPr>
          <p:cNvPr id="7196" name="Line 28"/>
          <p:cNvSpPr>
            <a:spLocks noChangeShapeType="1"/>
          </p:cNvSpPr>
          <p:nvPr/>
        </p:nvSpPr>
        <p:spPr bwMode="auto">
          <a:xfrm>
            <a:off x="5486400" y="6248400"/>
            <a:ext cx="0" cy="76200"/>
          </a:xfrm>
          <a:prstGeom prst="line">
            <a:avLst/>
          </a:prstGeom>
          <a:noFill/>
          <a:ln w="9525">
            <a:solidFill>
              <a:schemeClr val="tx1"/>
            </a:solidFill>
            <a:round/>
            <a:headEnd/>
            <a:tailEnd/>
          </a:ln>
          <a:effectLst/>
        </p:spPr>
        <p:txBody>
          <a:bodyPr/>
          <a:lstStyle/>
          <a:p>
            <a:endParaRPr lang="en-US"/>
          </a:p>
        </p:txBody>
      </p:sp>
      <p:sp>
        <p:nvSpPr>
          <p:cNvPr id="7197" name="Line 29"/>
          <p:cNvSpPr>
            <a:spLocks noChangeShapeType="1"/>
          </p:cNvSpPr>
          <p:nvPr/>
        </p:nvSpPr>
        <p:spPr bwMode="auto">
          <a:xfrm>
            <a:off x="5791200" y="6248400"/>
            <a:ext cx="0" cy="76200"/>
          </a:xfrm>
          <a:prstGeom prst="line">
            <a:avLst/>
          </a:prstGeom>
          <a:noFill/>
          <a:ln w="9525">
            <a:solidFill>
              <a:schemeClr val="tx1"/>
            </a:solidFill>
            <a:round/>
            <a:headEnd/>
            <a:tailEnd/>
          </a:ln>
          <a:effectLst/>
        </p:spPr>
        <p:txBody>
          <a:bodyPr/>
          <a:lstStyle/>
          <a:p>
            <a:endParaRPr lang="en-US"/>
          </a:p>
        </p:txBody>
      </p:sp>
      <p:sp>
        <p:nvSpPr>
          <p:cNvPr id="7198" name="Line 30"/>
          <p:cNvSpPr>
            <a:spLocks noChangeShapeType="1"/>
          </p:cNvSpPr>
          <p:nvPr/>
        </p:nvSpPr>
        <p:spPr bwMode="auto">
          <a:xfrm>
            <a:off x="6096000" y="6248400"/>
            <a:ext cx="0" cy="76200"/>
          </a:xfrm>
          <a:prstGeom prst="line">
            <a:avLst/>
          </a:prstGeom>
          <a:noFill/>
          <a:ln w="9525">
            <a:solidFill>
              <a:schemeClr val="tx1"/>
            </a:solidFill>
            <a:round/>
            <a:headEnd/>
            <a:tailEnd/>
          </a:ln>
          <a:effectLst/>
        </p:spPr>
        <p:txBody>
          <a:bodyPr/>
          <a:lstStyle/>
          <a:p>
            <a:endParaRPr lang="en-US"/>
          </a:p>
        </p:txBody>
      </p:sp>
      <p:sp>
        <p:nvSpPr>
          <p:cNvPr id="7199" name="Line 31"/>
          <p:cNvSpPr>
            <a:spLocks noChangeShapeType="1"/>
          </p:cNvSpPr>
          <p:nvPr/>
        </p:nvSpPr>
        <p:spPr bwMode="auto">
          <a:xfrm>
            <a:off x="6400800" y="6248400"/>
            <a:ext cx="0" cy="76200"/>
          </a:xfrm>
          <a:prstGeom prst="line">
            <a:avLst/>
          </a:prstGeom>
          <a:noFill/>
          <a:ln w="9525">
            <a:solidFill>
              <a:schemeClr val="tx1"/>
            </a:solidFill>
            <a:round/>
            <a:headEnd/>
            <a:tailEnd/>
          </a:ln>
          <a:effectLst/>
        </p:spPr>
        <p:txBody>
          <a:bodyPr/>
          <a:lstStyle/>
          <a:p>
            <a:endParaRPr lang="en-US"/>
          </a:p>
        </p:txBody>
      </p:sp>
      <p:sp>
        <p:nvSpPr>
          <p:cNvPr id="7200" name="Line 32"/>
          <p:cNvSpPr>
            <a:spLocks noChangeShapeType="1"/>
          </p:cNvSpPr>
          <p:nvPr/>
        </p:nvSpPr>
        <p:spPr bwMode="auto">
          <a:xfrm>
            <a:off x="6705600" y="6248400"/>
            <a:ext cx="0" cy="76200"/>
          </a:xfrm>
          <a:prstGeom prst="line">
            <a:avLst/>
          </a:prstGeom>
          <a:noFill/>
          <a:ln w="9525">
            <a:solidFill>
              <a:schemeClr val="tx1"/>
            </a:solidFill>
            <a:round/>
            <a:headEnd/>
            <a:tailEnd/>
          </a:ln>
          <a:effectLst/>
        </p:spPr>
        <p:txBody>
          <a:bodyPr/>
          <a:lstStyle/>
          <a:p>
            <a:endParaRPr lang="en-US"/>
          </a:p>
        </p:txBody>
      </p:sp>
      <p:sp>
        <p:nvSpPr>
          <p:cNvPr id="7201" name="Line 33"/>
          <p:cNvSpPr>
            <a:spLocks noChangeShapeType="1"/>
          </p:cNvSpPr>
          <p:nvPr/>
        </p:nvSpPr>
        <p:spPr bwMode="auto">
          <a:xfrm>
            <a:off x="7010400" y="6248400"/>
            <a:ext cx="0" cy="76200"/>
          </a:xfrm>
          <a:prstGeom prst="line">
            <a:avLst/>
          </a:prstGeom>
          <a:noFill/>
          <a:ln w="9525">
            <a:solidFill>
              <a:schemeClr val="tx1"/>
            </a:solidFill>
            <a:round/>
            <a:headEnd/>
            <a:tailEnd/>
          </a:ln>
          <a:effectLst/>
        </p:spPr>
        <p:txBody>
          <a:bodyPr/>
          <a:lstStyle/>
          <a:p>
            <a:endParaRPr lang="en-US"/>
          </a:p>
        </p:txBody>
      </p:sp>
      <p:sp>
        <p:nvSpPr>
          <p:cNvPr id="7202" name="Line 34"/>
          <p:cNvSpPr>
            <a:spLocks noChangeShapeType="1"/>
          </p:cNvSpPr>
          <p:nvPr/>
        </p:nvSpPr>
        <p:spPr bwMode="auto">
          <a:xfrm>
            <a:off x="7315200" y="6248400"/>
            <a:ext cx="0" cy="76200"/>
          </a:xfrm>
          <a:prstGeom prst="line">
            <a:avLst/>
          </a:prstGeom>
          <a:noFill/>
          <a:ln w="9525">
            <a:solidFill>
              <a:schemeClr val="tx1"/>
            </a:solidFill>
            <a:round/>
            <a:headEnd/>
            <a:tailEnd/>
          </a:ln>
          <a:effectLst/>
        </p:spPr>
        <p:txBody>
          <a:bodyPr/>
          <a:lstStyle/>
          <a:p>
            <a:endParaRPr lang="en-US"/>
          </a:p>
        </p:txBody>
      </p:sp>
      <p:sp>
        <p:nvSpPr>
          <p:cNvPr id="7203" name="Line 35"/>
          <p:cNvSpPr>
            <a:spLocks noChangeShapeType="1"/>
          </p:cNvSpPr>
          <p:nvPr/>
        </p:nvSpPr>
        <p:spPr bwMode="auto">
          <a:xfrm>
            <a:off x="7620000" y="6248400"/>
            <a:ext cx="0" cy="76200"/>
          </a:xfrm>
          <a:prstGeom prst="line">
            <a:avLst/>
          </a:prstGeom>
          <a:noFill/>
          <a:ln w="9525">
            <a:solidFill>
              <a:schemeClr val="tx1"/>
            </a:solidFill>
            <a:round/>
            <a:headEnd/>
            <a:tailEnd/>
          </a:ln>
          <a:effectLst/>
        </p:spPr>
        <p:txBody>
          <a:bodyPr/>
          <a:lstStyle/>
          <a:p>
            <a:endParaRPr lang="en-US"/>
          </a:p>
        </p:txBody>
      </p:sp>
      <p:sp>
        <p:nvSpPr>
          <p:cNvPr id="7204" name="Line 36"/>
          <p:cNvSpPr>
            <a:spLocks noChangeShapeType="1"/>
          </p:cNvSpPr>
          <p:nvPr/>
        </p:nvSpPr>
        <p:spPr bwMode="auto">
          <a:xfrm>
            <a:off x="7924800" y="6248400"/>
            <a:ext cx="0" cy="76200"/>
          </a:xfrm>
          <a:prstGeom prst="line">
            <a:avLst/>
          </a:prstGeom>
          <a:noFill/>
          <a:ln w="9525">
            <a:solidFill>
              <a:schemeClr val="tx1"/>
            </a:solidFill>
            <a:round/>
            <a:headEnd/>
            <a:tailEnd/>
          </a:ln>
          <a:effectLst/>
        </p:spPr>
        <p:txBody>
          <a:bodyPr/>
          <a:lstStyle/>
          <a:p>
            <a:endParaRPr lang="en-US"/>
          </a:p>
        </p:txBody>
      </p:sp>
      <p:sp>
        <p:nvSpPr>
          <p:cNvPr id="7205" name="Line 37"/>
          <p:cNvSpPr>
            <a:spLocks noChangeShapeType="1"/>
          </p:cNvSpPr>
          <p:nvPr/>
        </p:nvSpPr>
        <p:spPr bwMode="auto">
          <a:xfrm>
            <a:off x="8229600" y="6248400"/>
            <a:ext cx="0" cy="76200"/>
          </a:xfrm>
          <a:prstGeom prst="line">
            <a:avLst/>
          </a:prstGeom>
          <a:noFill/>
          <a:ln w="9525">
            <a:solidFill>
              <a:schemeClr val="tx1"/>
            </a:solidFill>
            <a:round/>
            <a:headEnd/>
            <a:tailEnd/>
          </a:ln>
          <a:effectLst/>
        </p:spPr>
        <p:txBody>
          <a:bodyPr/>
          <a:lstStyle/>
          <a:p>
            <a:endParaRPr lang="en-US"/>
          </a:p>
        </p:txBody>
      </p:sp>
      <p:sp>
        <p:nvSpPr>
          <p:cNvPr id="7206" name="Line 38"/>
          <p:cNvSpPr>
            <a:spLocks noChangeShapeType="1"/>
          </p:cNvSpPr>
          <p:nvPr/>
        </p:nvSpPr>
        <p:spPr bwMode="auto">
          <a:xfrm>
            <a:off x="8534400" y="6248400"/>
            <a:ext cx="0" cy="76200"/>
          </a:xfrm>
          <a:prstGeom prst="line">
            <a:avLst/>
          </a:prstGeom>
          <a:noFill/>
          <a:ln w="9525">
            <a:solidFill>
              <a:schemeClr val="tx1"/>
            </a:solidFill>
            <a:round/>
            <a:headEnd/>
            <a:tailEnd/>
          </a:ln>
          <a:effectLst/>
        </p:spPr>
        <p:txBody>
          <a:bodyPr/>
          <a:lstStyle/>
          <a:p>
            <a:endParaRPr lang="en-US"/>
          </a:p>
        </p:txBody>
      </p:sp>
      <p:sp>
        <p:nvSpPr>
          <p:cNvPr id="7207" name="Line 39"/>
          <p:cNvSpPr>
            <a:spLocks noChangeShapeType="1"/>
          </p:cNvSpPr>
          <p:nvPr/>
        </p:nvSpPr>
        <p:spPr bwMode="auto">
          <a:xfrm>
            <a:off x="8839200" y="6248400"/>
            <a:ext cx="0" cy="76200"/>
          </a:xfrm>
          <a:prstGeom prst="line">
            <a:avLst/>
          </a:prstGeom>
          <a:noFill/>
          <a:ln w="9525">
            <a:solidFill>
              <a:schemeClr val="tx1"/>
            </a:solidFill>
            <a:round/>
            <a:headEnd/>
            <a:tailEnd/>
          </a:ln>
          <a:effectLst/>
        </p:spPr>
        <p:txBody>
          <a:bodyPr/>
          <a:lstStyle/>
          <a:p>
            <a:endParaRPr lang="en-US"/>
          </a:p>
        </p:txBody>
      </p:sp>
      <p:sp>
        <p:nvSpPr>
          <p:cNvPr id="7208" name="Text Box 40"/>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7209" name="AutoShape 41"/>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7210" name="Text Box 42"/>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7211" name="AutoShape 43"/>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12" name="Text Box 44"/>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7213" name="Text Box 45"/>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7214" name="Text Box 46"/>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7215" name="Text Box 47"/>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7216" name="AutoShape 48"/>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17" name="AutoShape 49"/>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18" name="Text Box 50"/>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7219" name="Text Box 51"/>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7220" name="Text Box 52"/>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7221" name="Text Box 53"/>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7222" name="Text Box 54"/>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7223" name="AutoShape 55"/>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24" name="Text Box 56"/>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7225" name="AutoShape 57"/>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26" name="Text Box 58"/>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7227" name="Text Box 59"/>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7228" name="Text Box 60"/>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7229" name="AutoShape 61"/>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7230" name="Text Box 62"/>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7231" name="Line 63"/>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2" name="Line 64"/>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3" name="Line 65"/>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4" name="Line 66"/>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5" name="Line 67"/>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6" name="Line 68"/>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7" name="Line 69"/>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8" name="Line 70"/>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39" name="Line 71"/>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0" name="Line 72"/>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1" name="Line 73"/>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2" name="Line 74"/>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3" name="Line 75"/>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4" name="Line 76"/>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5" name="Line 77"/>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7246" name="Text Box 78"/>
          <p:cNvSpPr txBox="1">
            <a:spLocks noChangeArrowheads="1"/>
          </p:cNvSpPr>
          <p:nvPr/>
        </p:nvSpPr>
        <p:spPr bwMode="auto">
          <a:xfrm>
            <a:off x="2438400" y="3860800"/>
            <a:ext cx="3048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7249" name="Text Box 81"/>
          <p:cNvSpPr txBox="1">
            <a:spLocks noChangeArrowheads="1"/>
          </p:cNvSpPr>
          <p:nvPr/>
        </p:nvSpPr>
        <p:spPr bwMode="auto">
          <a:xfrm>
            <a:off x="204788" y="6332538"/>
            <a:ext cx="9155112" cy="214312"/>
          </a:xfrm>
          <a:prstGeom prst="rect">
            <a:avLst/>
          </a:prstGeom>
          <a:noFill/>
          <a:ln w="9525">
            <a:noFill/>
            <a:miter lim="800000"/>
            <a:headEnd/>
            <a:tailEnd/>
          </a:ln>
          <a:effectLst/>
        </p:spPr>
        <p:txBody>
          <a:bodyPr>
            <a:spAutoFit/>
          </a:bodyPr>
          <a:lstStyle/>
          <a:p>
            <a:r>
              <a:rPr lang="en-US" sz="800"/>
              <a:t>1        2         3        4         5         6        7         8         9        10       11      12       13       14      15       16      17       18       19      20       21       22      23       24       25      26       27      28       29    30</a:t>
            </a:r>
          </a:p>
        </p:txBody>
      </p:sp>
      <p:sp>
        <p:nvSpPr>
          <p:cNvPr id="7250" name="Text Box 82"/>
          <p:cNvSpPr txBox="1">
            <a:spLocks noChangeArrowheads="1"/>
          </p:cNvSpPr>
          <p:nvPr/>
        </p:nvSpPr>
        <p:spPr bwMode="auto">
          <a:xfrm>
            <a:off x="2438400" y="2895600"/>
            <a:ext cx="609600" cy="482600"/>
          </a:xfrm>
          <a:prstGeom prst="rect">
            <a:avLst/>
          </a:prstGeom>
          <a:solidFill>
            <a:schemeClr val="hlink"/>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7251" name="Text Box 83"/>
          <p:cNvSpPr txBox="1">
            <a:spLocks noChangeArrowheads="1"/>
          </p:cNvSpPr>
          <p:nvPr/>
        </p:nvSpPr>
        <p:spPr bwMode="auto">
          <a:xfrm>
            <a:off x="5486400" y="3860800"/>
            <a:ext cx="304800" cy="482600"/>
          </a:xfrm>
          <a:prstGeom prst="rect">
            <a:avLst/>
          </a:prstGeom>
          <a:solidFill>
            <a:srgbClr val="EEF40A"/>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a:t>
            </a:r>
          </a:p>
          <a:p>
            <a:pPr>
              <a:spcBef>
                <a:spcPct val="50000"/>
              </a:spcBef>
            </a:pPr>
            <a:r>
              <a:rPr lang="en-US" sz="1000">
                <a:latin typeface="Times New Roman" pitchFamily="18" charset="0"/>
              </a:rPr>
              <a:t>s</a:t>
            </a:r>
          </a:p>
        </p:txBody>
      </p:sp>
      <p:sp>
        <p:nvSpPr>
          <p:cNvPr id="7252" name="Text Box 84"/>
          <p:cNvSpPr txBox="1">
            <a:spLocks noChangeArrowheads="1"/>
          </p:cNvSpPr>
          <p:nvPr/>
        </p:nvSpPr>
        <p:spPr bwMode="auto">
          <a:xfrm>
            <a:off x="5791200" y="4546600"/>
            <a:ext cx="2743200" cy="482600"/>
          </a:xfrm>
          <a:prstGeom prst="rect">
            <a:avLst/>
          </a:prstGeom>
          <a:solidFill>
            <a:srgbClr val="C48E9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7253" name="Text Box 85"/>
          <p:cNvSpPr txBox="1">
            <a:spLocks noChangeArrowheads="1"/>
          </p:cNvSpPr>
          <p:nvPr/>
        </p:nvSpPr>
        <p:spPr bwMode="auto">
          <a:xfrm>
            <a:off x="8534400" y="5334000"/>
            <a:ext cx="6096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7254" name="Text Box 86"/>
          <p:cNvSpPr txBox="1">
            <a:spLocks noChangeArrowheads="1"/>
          </p:cNvSpPr>
          <p:nvPr/>
        </p:nvSpPr>
        <p:spPr bwMode="auto">
          <a:xfrm>
            <a:off x="8534400" y="3860800"/>
            <a:ext cx="762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u</a:t>
            </a:r>
          </a:p>
          <a:p>
            <a:pPr>
              <a:spcBef>
                <a:spcPct val="50000"/>
              </a:spcBef>
            </a:pPr>
            <a:r>
              <a:rPr lang="en-US" sz="1000">
                <a:latin typeface="Times New Roman" pitchFamily="18" charset="0"/>
              </a:rPr>
              <a:t>l</a:t>
            </a:r>
          </a:p>
        </p:txBody>
      </p:sp>
      <p:sp>
        <p:nvSpPr>
          <p:cNvPr id="7255" name="Text Box 87"/>
          <p:cNvSpPr txBox="1">
            <a:spLocks noChangeArrowheads="1"/>
          </p:cNvSpPr>
          <p:nvPr/>
        </p:nvSpPr>
        <p:spPr bwMode="auto">
          <a:xfrm>
            <a:off x="1" y="228600"/>
            <a:ext cx="9143999" cy="461665"/>
          </a:xfrm>
          <a:prstGeom prst="rect">
            <a:avLst/>
          </a:prstGeom>
          <a:noFill/>
          <a:ln w="9525">
            <a:noFill/>
            <a:miter lim="800000"/>
            <a:headEnd/>
            <a:tailEnd/>
          </a:ln>
          <a:effectLst/>
        </p:spPr>
        <p:txBody>
          <a:bodyPr wrap="square">
            <a:spAutoFit/>
          </a:bodyPr>
          <a:lstStyle/>
          <a:p>
            <a:r>
              <a:rPr lang="en-US" sz="2400" dirty="0">
                <a:latin typeface="Impact" pitchFamily="34" charset="0"/>
              </a:rPr>
              <a:t>Part (b): Gant Chart and the theoretical flow time for 2 </a:t>
            </a:r>
            <a:r>
              <a:rPr lang="en-US" sz="2400" dirty="0" err="1">
                <a:latin typeface="Impact" pitchFamily="34" charset="0"/>
              </a:rPr>
              <a:t>doz</a:t>
            </a:r>
            <a:r>
              <a:rPr lang="en-US" sz="2400" dirty="0">
                <a:latin typeface="Impact" pitchFamily="34" charset="0"/>
              </a:rPr>
              <a:t> orders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50"/>
                                        </p:tgtEl>
                                        <p:attrNameLst>
                                          <p:attrName>style.visibility</p:attrName>
                                        </p:attrNameLst>
                                      </p:cBhvr>
                                      <p:to>
                                        <p:strVal val="visible"/>
                                      </p:to>
                                    </p:set>
                                    <p:animEffect transition="in" filter="dissolve">
                                      <p:cBhvr>
                                        <p:cTn id="7" dur="500"/>
                                        <p:tgtEl>
                                          <p:spTgt spid="725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251"/>
                                        </p:tgtEl>
                                        <p:attrNameLst>
                                          <p:attrName>style.visibility</p:attrName>
                                        </p:attrNameLst>
                                      </p:cBhvr>
                                      <p:to>
                                        <p:strVal val="visible"/>
                                      </p:to>
                                    </p:set>
                                    <p:animEffect transition="in" filter="dissolve">
                                      <p:cBhvr>
                                        <p:cTn id="12" dur="500"/>
                                        <p:tgtEl>
                                          <p:spTgt spid="725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252"/>
                                        </p:tgtEl>
                                        <p:attrNameLst>
                                          <p:attrName>style.visibility</p:attrName>
                                        </p:attrNameLst>
                                      </p:cBhvr>
                                      <p:to>
                                        <p:strVal val="visible"/>
                                      </p:to>
                                    </p:set>
                                    <p:animEffect transition="in" filter="dissolve">
                                      <p:cBhvr>
                                        <p:cTn id="17" dur="500"/>
                                        <p:tgtEl>
                                          <p:spTgt spid="725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254"/>
                                        </p:tgtEl>
                                        <p:attrNameLst>
                                          <p:attrName>style.visibility</p:attrName>
                                        </p:attrNameLst>
                                      </p:cBhvr>
                                      <p:to>
                                        <p:strVal val="visible"/>
                                      </p:to>
                                    </p:set>
                                    <p:animEffect transition="in" filter="dissolve">
                                      <p:cBhvr>
                                        <p:cTn id="22" dur="500"/>
                                        <p:tgtEl>
                                          <p:spTgt spid="725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253"/>
                                        </p:tgtEl>
                                        <p:attrNameLst>
                                          <p:attrName>style.visibility</p:attrName>
                                        </p:attrNameLst>
                                      </p:cBhvr>
                                      <p:to>
                                        <p:strVal val="visible"/>
                                      </p:to>
                                    </p:set>
                                    <p:animEffect transition="in" filter="dissolve">
                                      <p:cBhvr>
                                        <p:cTn id="27" dur="500"/>
                                        <p:tgtEl>
                                          <p:spTgt spid="7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50" grpId="0" animBg="1"/>
      <p:bldP spid="7251" grpId="0" animBg="1"/>
      <p:bldP spid="7252" grpId="0" animBg="1"/>
      <p:bldP spid="7253" grpId="0" animBg="1"/>
      <p:bldP spid="725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0" y="5410200"/>
            <a:ext cx="914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8198" name="Text Box 6"/>
          <p:cNvSpPr txBox="1">
            <a:spLocks noChangeArrowheads="1"/>
          </p:cNvSpPr>
          <p:nvPr/>
        </p:nvSpPr>
        <p:spPr bwMode="auto">
          <a:xfrm>
            <a:off x="2362200" y="21478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8200" name="Text Box 8"/>
          <p:cNvSpPr txBox="1">
            <a:spLocks noChangeArrowheads="1"/>
          </p:cNvSpPr>
          <p:nvPr/>
        </p:nvSpPr>
        <p:spPr bwMode="auto">
          <a:xfrm>
            <a:off x="914400" y="3860800"/>
            <a:ext cx="6096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8202" name="Line 10"/>
          <p:cNvSpPr>
            <a:spLocks noChangeShapeType="1"/>
          </p:cNvSpPr>
          <p:nvPr/>
        </p:nvSpPr>
        <p:spPr bwMode="auto">
          <a:xfrm>
            <a:off x="0" y="6248400"/>
            <a:ext cx="9144000" cy="0"/>
          </a:xfrm>
          <a:prstGeom prst="line">
            <a:avLst/>
          </a:prstGeom>
          <a:noFill/>
          <a:ln w="9525">
            <a:solidFill>
              <a:schemeClr val="tx1"/>
            </a:solidFill>
            <a:round/>
            <a:headEnd/>
            <a:tailEnd type="triangle" w="med" len="med"/>
          </a:ln>
          <a:effectLst/>
        </p:spPr>
        <p:txBody>
          <a:bodyPr/>
          <a:lstStyle/>
          <a:p>
            <a:endParaRPr lang="en-US"/>
          </a:p>
        </p:txBody>
      </p:sp>
      <p:sp>
        <p:nvSpPr>
          <p:cNvPr id="8203" name="Line 11"/>
          <p:cNvSpPr>
            <a:spLocks noChangeShapeType="1"/>
          </p:cNvSpPr>
          <p:nvPr/>
        </p:nvSpPr>
        <p:spPr bwMode="auto">
          <a:xfrm>
            <a:off x="304800" y="6248400"/>
            <a:ext cx="0" cy="76200"/>
          </a:xfrm>
          <a:prstGeom prst="line">
            <a:avLst/>
          </a:prstGeom>
          <a:noFill/>
          <a:ln w="9525">
            <a:solidFill>
              <a:schemeClr val="tx1"/>
            </a:solidFill>
            <a:round/>
            <a:headEnd/>
            <a:tailEnd/>
          </a:ln>
          <a:effectLst/>
        </p:spPr>
        <p:txBody>
          <a:bodyPr/>
          <a:lstStyle/>
          <a:p>
            <a:endParaRPr lang="en-US"/>
          </a:p>
        </p:txBody>
      </p:sp>
      <p:sp>
        <p:nvSpPr>
          <p:cNvPr id="8204" name="Line 12"/>
          <p:cNvSpPr>
            <a:spLocks noChangeShapeType="1"/>
          </p:cNvSpPr>
          <p:nvPr/>
        </p:nvSpPr>
        <p:spPr bwMode="auto">
          <a:xfrm>
            <a:off x="609600" y="6248400"/>
            <a:ext cx="0" cy="76200"/>
          </a:xfrm>
          <a:prstGeom prst="line">
            <a:avLst/>
          </a:prstGeom>
          <a:noFill/>
          <a:ln w="9525">
            <a:solidFill>
              <a:schemeClr val="tx1"/>
            </a:solidFill>
            <a:round/>
            <a:headEnd/>
            <a:tailEnd/>
          </a:ln>
          <a:effectLst/>
        </p:spPr>
        <p:txBody>
          <a:bodyPr/>
          <a:lstStyle/>
          <a:p>
            <a:endParaRPr lang="en-US"/>
          </a:p>
        </p:txBody>
      </p:sp>
      <p:sp>
        <p:nvSpPr>
          <p:cNvPr id="8205" name="Line 13"/>
          <p:cNvSpPr>
            <a:spLocks noChangeShapeType="1"/>
          </p:cNvSpPr>
          <p:nvPr/>
        </p:nvSpPr>
        <p:spPr bwMode="auto">
          <a:xfrm>
            <a:off x="914400" y="6248400"/>
            <a:ext cx="0" cy="76200"/>
          </a:xfrm>
          <a:prstGeom prst="line">
            <a:avLst/>
          </a:prstGeom>
          <a:noFill/>
          <a:ln w="9525">
            <a:solidFill>
              <a:schemeClr val="tx1"/>
            </a:solidFill>
            <a:round/>
            <a:headEnd/>
            <a:tailEnd/>
          </a:ln>
          <a:effectLst/>
        </p:spPr>
        <p:txBody>
          <a:bodyPr/>
          <a:lstStyle/>
          <a:p>
            <a:endParaRPr lang="en-US"/>
          </a:p>
        </p:txBody>
      </p:sp>
      <p:sp>
        <p:nvSpPr>
          <p:cNvPr id="8206" name="Line 14"/>
          <p:cNvSpPr>
            <a:spLocks noChangeShapeType="1"/>
          </p:cNvSpPr>
          <p:nvPr/>
        </p:nvSpPr>
        <p:spPr bwMode="auto">
          <a:xfrm>
            <a:off x="1219200" y="6248400"/>
            <a:ext cx="0" cy="76200"/>
          </a:xfrm>
          <a:prstGeom prst="line">
            <a:avLst/>
          </a:prstGeom>
          <a:noFill/>
          <a:ln w="9525">
            <a:solidFill>
              <a:schemeClr val="tx1"/>
            </a:solidFill>
            <a:round/>
            <a:headEnd/>
            <a:tailEnd/>
          </a:ln>
          <a:effectLst/>
        </p:spPr>
        <p:txBody>
          <a:bodyPr/>
          <a:lstStyle/>
          <a:p>
            <a:endParaRPr lang="en-US"/>
          </a:p>
        </p:txBody>
      </p:sp>
      <p:sp>
        <p:nvSpPr>
          <p:cNvPr id="8207" name="Line 15"/>
          <p:cNvSpPr>
            <a:spLocks noChangeShapeType="1"/>
          </p:cNvSpPr>
          <p:nvPr/>
        </p:nvSpPr>
        <p:spPr bwMode="auto">
          <a:xfrm>
            <a:off x="1524000" y="6248400"/>
            <a:ext cx="0" cy="76200"/>
          </a:xfrm>
          <a:prstGeom prst="line">
            <a:avLst/>
          </a:prstGeom>
          <a:noFill/>
          <a:ln w="9525">
            <a:solidFill>
              <a:schemeClr val="tx1"/>
            </a:solidFill>
            <a:round/>
            <a:headEnd/>
            <a:tailEnd/>
          </a:ln>
          <a:effectLst/>
        </p:spPr>
        <p:txBody>
          <a:bodyPr/>
          <a:lstStyle/>
          <a:p>
            <a:endParaRPr lang="en-US"/>
          </a:p>
        </p:txBody>
      </p:sp>
      <p:sp>
        <p:nvSpPr>
          <p:cNvPr id="8208" name="Line 16"/>
          <p:cNvSpPr>
            <a:spLocks noChangeShapeType="1"/>
          </p:cNvSpPr>
          <p:nvPr/>
        </p:nvSpPr>
        <p:spPr bwMode="auto">
          <a:xfrm>
            <a:off x="1828800" y="6248400"/>
            <a:ext cx="0" cy="76200"/>
          </a:xfrm>
          <a:prstGeom prst="line">
            <a:avLst/>
          </a:prstGeom>
          <a:noFill/>
          <a:ln w="9525">
            <a:solidFill>
              <a:schemeClr val="tx1"/>
            </a:solidFill>
            <a:round/>
            <a:headEnd/>
            <a:tailEnd/>
          </a:ln>
          <a:effectLst/>
        </p:spPr>
        <p:txBody>
          <a:bodyPr/>
          <a:lstStyle/>
          <a:p>
            <a:endParaRPr lang="en-US"/>
          </a:p>
        </p:txBody>
      </p:sp>
      <p:sp>
        <p:nvSpPr>
          <p:cNvPr id="8209" name="Line 17"/>
          <p:cNvSpPr>
            <a:spLocks noChangeShapeType="1"/>
          </p:cNvSpPr>
          <p:nvPr/>
        </p:nvSpPr>
        <p:spPr bwMode="auto">
          <a:xfrm>
            <a:off x="2133600" y="6248400"/>
            <a:ext cx="0" cy="76200"/>
          </a:xfrm>
          <a:prstGeom prst="line">
            <a:avLst/>
          </a:prstGeom>
          <a:noFill/>
          <a:ln w="9525">
            <a:solidFill>
              <a:schemeClr val="tx1"/>
            </a:solidFill>
            <a:round/>
            <a:headEnd/>
            <a:tailEnd/>
          </a:ln>
          <a:effectLst/>
        </p:spPr>
        <p:txBody>
          <a:bodyPr/>
          <a:lstStyle/>
          <a:p>
            <a:endParaRPr lang="en-US"/>
          </a:p>
        </p:txBody>
      </p:sp>
      <p:sp>
        <p:nvSpPr>
          <p:cNvPr id="8210" name="Line 18"/>
          <p:cNvSpPr>
            <a:spLocks noChangeShapeType="1"/>
          </p:cNvSpPr>
          <p:nvPr/>
        </p:nvSpPr>
        <p:spPr bwMode="auto">
          <a:xfrm>
            <a:off x="2438400" y="6248400"/>
            <a:ext cx="0" cy="76200"/>
          </a:xfrm>
          <a:prstGeom prst="line">
            <a:avLst/>
          </a:prstGeom>
          <a:noFill/>
          <a:ln w="9525">
            <a:solidFill>
              <a:schemeClr val="tx1"/>
            </a:solidFill>
            <a:round/>
            <a:headEnd/>
            <a:tailEnd/>
          </a:ln>
          <a:effectLst/>
        </p:spPr>
        <p:txBody>
          <a:bodyPr/>
          <a:lstStyle/>
          <a:p>
            <a:endParaRPr lang="en-US"/>
          </a:p>
        </p:txBody>
      </p:sp>
      <p:sp>
        <p:nvSpPr>
          <p:cNvPr id="8211" name="Line 19"/>
          <p:cNvSpPr>
            <a:spLocks noChangeShapeType="1"/>
          </p:cNvSpPr>
          <p:nvPr/>
        </p:nvSpPr>
        <p:spPr bwMode="auto">
          <a:xfrm>
            <a:off x="2743200" y="6248400"/>
            <a:ext cx="0" cy="76200"/>
          </a:xfrm>
          <a:prstGeom prst="line">
            <a:avLst/>
          </a:prstGeom>
          <a:noFill/>
          <a:ln w="9525">
            <a:solidFill>
              <a:schemeClr val="tx1"/>
            </a:solidFill>
            <a:round/>
            <a:headEnd/>
            <a:tailEnd/>
          </a:ln>
          <a:effectLst/>
        </p:spPr>
        <p:txBody>
          <a:bodyPr/>
          <a:lstStyle/>
          <a:p>
            <a:endParaRPr lang="en-US"/>
          </a:p>
        </p:txBody>
      </p:sp>
      <p:sp>
        <p:nvSpPr>
          <p:cNvPr id="8212" name="Line 20"/>
          <p:cNvSpPr>
            <a:spLocks noChangeShapeType="1"/>
          </p:cNvSpPr>
          <p:nvPr/>
        </p:nvSpPr>
        <p:spPr bwMode="auto">
          <a:xfrm>
            <a:off x="3048000" y="6248400"/>
            <a:ext cx="0" cy="76200"/>
          </a:xfrm>
          <a:prstGeom prst="line">
            <a:avLst/>
          </a:prstGeom>
          <a:noFill/>
          <a:ln w="9525">
            <a:solidFill>
              <a:schemeClr val="tx1"/>
            </a:solidFill>
            <a:round/>
            <a:headEnd/>
            <a:tailEnd/>
          </a:ln>
          <a:effectLst/>
        </p:spPr>
        <p:txBody>
          <a:bodyPr/>
          <a:lstStyle/>
          <a:p>
            <a:endParaRPr lang="en-US"/>
          </a:p>
        </p:txBody>
      </p:sp>
      <p:sp>
        <p:nvSpPr>
          <p:cNvPr id="8213" name="Line 21"/>
          <p:cNvSpPr>
            <a:spLocks noChangeShapeType="1"/>
          </p:cNvSpPr>
          <p:nvPr/>
        </p:nvSpPr>
        <p:spPr bwMode="auto">
          <a:xfrm>
            <a:off x="3352800" y="6248400"/>
            <a:ext cx="0" cy="76200"/>
          </a:xfrm>
          <a:prstGeom prst="line">
            <a:avLst/>
          </a:prstGeom>
          <a:noFill/>
          <a:ln w="9525">
            <a:solidFill>
              <a:schemeClr val="tx1"/>
            </a:solidFill>
            <a:round/>
            <a:headEnd/>
            <a:tailEnd/>
          </a:ln>
          <a:effectLst/>
        </p:spPr>
        <p:txBody>
          <a:bodyPr/>
          <a:lstStyle/>
          <a:p>
            <a:endParaRPr lang="en-US"/>
          </a:p>
        </p:txBody>
      </p:sp>
      <p:sp>
        <p:nvSpPr>
          <p:cNvPr id="8214" name="Line 22"/>
          <p:cNvSpPr>
            <a:spLocks noChangeShapeType="1"/>
          </p:cNvSpPr>
          <p:nvPr/>
        </p:nvSpPr>
        <p:spPr bwMode="auto">
          <a:xfrm>
            <a:off x="3657600" y="6248400"/>
            <a:ext cx="0" cy="76200"/>
          </a:xfrm>
          <a:prstGeom prst="line">
            <a:avLst/>
          </a:prstGeom>
          <a:noFill/>
          <a:ln w="9525">
            <a:solidFill>
              <a:schemeClr val="tx1"/>
            </a:solidFill>
            <a:round/>
            <a:headEnd/>
            <a:tailEnd/>
          </a:ln>
          <a:effectLst/>
        </p:spPr>
        <p:txBody>
          <a:bodyPr/>
          <a:lstStyle/>
          <a:p>
            <a:endParaRPr lang="en-US"/>
          </a:p>
        </p:txBody>
      </p:sp>
      <p:sp>
        <p:nvSpPr>
          <p:cNvPr id="8215" name="Line 23"/>
          <p:cNvSpPr>
            <a:spLocks noChangeShapeType="1"/>
          </p:cNvSpPr>
          <p:nvPr/>
        </p:nvSpPr>
        <p:spPr bwMode="auto">
          <a:xfrm>
            <a:off x="3962400" y="6248400"/>
            <a:ext cx="0" cy="76200"/>
          </a:xfrm>
          <a:prstGeom prst="line">
            <a:avLst/>
          </a:prstGeom>
          <a:noFill/>
          <a:ln w="9525">
            <a:solidFill>
              <a:schemeClr val="tx1"/>
            </a:solidFill>
            <a:round/>
            <a:headEnd/>
            <a:tailEnd/>
          </a:ln>
          <a:effectLst/>
        </p:spPr>
        <p:txBody>
          <a:bodyPr/>
          <a:lstStyle/>
          <a:p>
            <a:endParaRPr lang="en-US"/>
          </a:p>
        </p:txBody>
      </p:sp>
      <p:sp>
        <p:nvSpPr>
          <p:cNvPr id="8216" name="Line 24"/>
          <p:cNvSpPr>
            <a:spLocks noChangeShapeType="1"/>
          </p:cNvSpPr>
          <p:nvPr/>
        </p:nvSpPr>
        <p:spPr bwMode="auto">
          <a:xfrm>
            <a:off x="4267200" y="6248400"/>
            <a:ext cx="0" cy="76200"/>
          </a:xfrm>
          <a:prstGeom prst="line">
            <a:avLst/>
          </a:prstGeom>
          <a:noFill/>
          <a:ln w="9525">
            <a:solidFill>
              <a:schemeClr val="tx1"/>
            </a:solidFill>
            <a:round/>
            <a:headEnd/>
            <a:tailEnd/>
          </a:ln>
          <a:effectLst/>
        </p:spPr>
        <p:txBody>
          <a:bodyPr/>
          <a:lstStyle/>
          <a:p>
            <a:endParaRPr lang="en-US"/>
          </a:p>
        </p:txBody>
      </p:sp>
      <p:sp>
        <p:nvSpPr>
          <p:cNvPr id="8217" name="Line 25"/>
          <p:cNvSpPr>
            <a:spLocks noChangeShapeType="1"/>
          </p:cNvSpPr>
          <p:nvPr/>
        </p:nvSpPr>
        <p:spPr bwMode="auto">
          <a:xfrm>
            <a:off x="4572000" y="6248400"/>
            <a:ext cx="0" cy="76200"/>
          </a:xfrm>
          <a:prstGeom prst="line">
            <a:avLst/>
          </a:prstGeom>
          <a:noFill/>
          <a:ln w="9525">
            <a:solidFill>
              <a:schemeClr val="tx1"/>
            </a:solidFill>
            <a:round/>
            <a:headEnd/>
            <a:tailEnd/>
          </a:ln>
          <a:effectLst/>
        </p:spPr>
        <p:txBody>
          <a:bodyPr/>
          <a:lstStyle/>
          <a:p>
            <a:endParaRPr lang="en-US"/>
          </a:p>
        </p:txBody>
      </p:sp>
      <p:sp>
        <p:nvSpPr>
          <p:cNvPr id="8218" name="Line 26"/>
          <p:cNvSpPr>
            <a:spLocks noChangeShapeType="1"/>
          </p:cNvSpPr>
          <p:nvPr/>
        </p:nvSpPr>
        <p:spPr bwMode="auto">
          <a:xfrm>
            <a:off x="4876800" y="6248400"/>
            <a:ext cx="0" cy="76200"/>
          </a:xfrm>
          <a:prstGeom prst="line">
            <a:avLst/>
          </a:prstGeom>
          <a:noFill/>
          <a:ln w="9525">
            <a:solidFill>
              <a:schemeClr val="tx1"/>
            </a:solidFill>
            <a:round/>
            <a:headEnd/>
            <a:tailEnd/>
          </a:ln>
          <a:effectLst/>
        </p:spPr>
        <p:txBody>
          <a:bodyPr/>
          <a:lstStyle/>
          <a:p>
            <a:endParaRPr lang="en-US"/>
          </a:p>
        </p:txBody>
      </p:sp>
      <p:sp>
        <p:nvSpPr>
          <p:cNvPr id="8219" name="Line 27"/>
          <p:cNvSpPr>
            <a:spLocks noChangeShapeType="1"/>
          </p:cNvSpPr>
          <p:nvPr/>
        </p:nvSpPr>
        <p:spPr bwMode="auto">
          <a:xfrm>
            <a:off x="5181600" y="6248400"/>
            <a:ext cx="0" cy="76200"/>
          </a:xfrm>
          <a:prstGeom prst="line">
            <a:avLst/>
          </a:prstGeom>
          <a:noFill/>
          <a:ln w="9525">
            <a:solidFill>
              <a:schemeClr val="tx1"/>
            </a:solidFill>
            <a:round/>
            <a:headEnd/>
            <a:tailEnd/>
          </a:ln>
          <a:effectLst/>
        </p:spPr>
        <p:txBody>
          <a:bodyPr/>
          <a:lstStyle/>
          <a:p>
            <a:endParaRPr lang="en-US"/>
          </a:p>
        </p:txBody>
      </p:sp>
      <p:sp>
        <p:nvSpPr>
          <p:cNvPr id="8220" name="Line 28"/>
          <p:cNvSpPr>
            <a:spLocks noChangeShapeType="1"/>
          </p:cNvSpPr>
          <p:nvPr/>
        </p:nvSpPr>
        <p:spPr bwMode="auto">
          <a:xfrm>
            <a:off x="5486400" y="6248400"/>
            <a:ext cx="0" cy="76200"/>
          </a:xfrm>
          <a:prstGeom prst="line">
            <a:avLst/>
          </a:prstGeom>
          <a:noFill/>
          <a:ln w="9525">
            <a:solidFill>
              <a:schemeClr val="tx1"/>
            </a:solidFill>
            <a:round/>
            <a:headEnd/>
            <a:tailEnd/>
          </a:ln>
          <a:effectLst/>
        </p:spPr>
        <p:txBody>
          <a:bodyPr/>
          <a:lstStyle/>
          <a:p>
            <a:endParaRPr lang="en-US"/>
          </a:p>
        </p:txBody>
      </p:sp>
      <p:sp>
        <p:nvSpPr>
          <p:cNvPr id="8221" name="Line 29"/>
          <p:cNvSpPr>
            <a:spLocks noChangeShapeType="1"/>
          </p:cNvSpPr>
          <p:nvPr/>
        </p:nvSpPr>
        <p:spPr bwMode="auto">
          <a:xfrm>
            <a:off x="5791200" y="6248400"/>
            <a:ext cx="0" cy="76200"/>
          </a:xfrm>
          <a:prstGeom prst="line">
            <a:avLst/>
          </a:prstGeom>
          <a:noFill/>
          <a:ln w="9525">
            <a:solidFill>
              <a:schemeClr val="tx1"/>
            </a:solidFill>
            <a:round/>
            <a:headEnd/>
            <a:tailEnd/>
          </a:ln>
          <a:effectLst/>
        </p:spPr>
        <p:txBody>
          <a:bodyPr/>
          <a:lstStyle/>
          <a:p>
            <a:endParaRPr lang="en-US"/>
          </a:p>
        </p:txBody>
      </p:sp>
      <p:sp>
        <p:nvSpPr>
          <p:cNvPr id="8222" name="Line 30"/>
          <p:cNvSpPr>
            <a:spLocks noChangeShapeType="1"/>
          </p:cNvSpPr>
          <p:nvPr/>
        </p:nvSpPr>
        <p:spPr bwMode="auto">
          <a:xfrm>
            <a:off x="6096000" y="6248400"/>
            <a:ext cx="0" cy="76200"/>
          </a:xfrm>
          <a:prstGeom prst="line">
            <a:avLst/>
          </a:prstGeom>
          <a:noFill/>
          <a:ln w="9525">
            <a:solidFill>
              <a:schemeClr val="tx1"/>
            </a:solidFill>
            <a:round/>
            <a:headEnd/>
            <a:tailEnd/>
          </a:ln>
          <a:effectLst/>
        </p:spPr>
        <p:txBody>
          <a:bodyPr/>
          <a:lstStyle/>
          <a:p>
            <a:endParaRPr lang="en-US"/>
          </a:p>
        </p:txBody>
      </p:sp>
      <p:sp>
        <p:nvSpPr>
          <p:cNvPr id="8223" name="Line 31"/>
          <p:cNvSpPr>
            <a:spLocks noChangeShapeType="1"/>
          </p:cNvSpPr>
          <p:nvPr/>
        </p:nvSpPr>
        <p:spPr bwMode="auto">
          <a:xfrm>
            <a:off x="6400800" y="6248400"/>
            <a:ext cx="0" cy="76200"/>
          </a:xfrm>
          <a:prstGeom prst="line">
            <a:avLst/>
          </a:prstGeom>
          <a:noFill/>
          <a:ln w="9525">
            <a:solidFill>
              <a:schemeClr val="tx1"/>
            </a:solidFill>
            <a:round/>
            <a:headEnd/>
            <a:tailEnd/>
          </a:ln>
          <a:effectLst/>
        </p:spPr>
        <p:txBody>
          <a:bodyPr/>
          <a:lstStyle/>
          <a:p>
            <a:endParaRPr lang="en-US"/>
          </a:p>
        </p:txBody>
      </p:sp>
      <p:sp>
        <p:nvSpPr>
          <p:cNvPr id="8224" name="Line 32"/>
          <p:cNvSpPr>
            <a:spLocks noChangeShapeType="1"/>
          </p:cNvSpPr>
          <p:nvPr/>
        </p:nvSpPr>
        <p:spPr bwMode="auto">
          <a:xfrm>
            <a:off x="6705600" y="6248400"/>
            <a:ext cx="0" cy="76200"/>
          </a:xfrm>
          <a:prstGeom prst="line">
            <a:avLst/>
          </a:prstGeom>
          <a:noFill/>
          <a:ln w="9525">
            <a:solidFill>
              <a:schemeClr val="tx1"/>
            </a:solidFill>
            <a:round/>
            <a:headEnd/>
            <a:tailEnd/>
          </a:ln>
          <a:effectLst/>
        </p:spPr>
        <p:txBody>
          <a:bodyPr/>
          <a:lstStyle/>
          <a:p>
            <a:endParaRPr lang="en-US"/>
          </a:p>
        </p:txBody>
      </p:sp>
      <p:sp>
        <p:nvSpPr>
          <p:cNvPr id="8225" name="Line 33"/>
          <p:cNvSpPr>
            <a:spLocks noChangeShapeType="1"/>
          </p:cNvSpPr>
          <p:nvPr/>
        </p:nvSpPr>
        <p:spPr bwMode="auto">
          <a:xfrm>
            <a:off x="7010400" y="6248400"/>
            <a:ext cx="0" cy="76200"/>
          </a:xfrm>
          <a:prstGeom prst="line">
            <a:avLst/>
          </a:prstGeom>
          <a:noFill/>
          <a:ln w="9525">
            <a:solidFill>
              <a:schemeClr val="tx1"/>
            </a:solidFill>
            <a:round/>
            <a:headEnd/>
            <a:tailEnd/>
          </a:ln>
          <a:effectLst/>
        </p:spPr>
        <p:txBody>
          <a:bodyPr/>
          <a:lstStyle/>
          <a:p>
            <a:endParaRPr lang="en-US"/>
          </a:p>
        </p:txBody>
      </p:sp>
      <p:sp>
        <p:nvSpPr>
          <p:cNvPr id="8226" name="Line 34"/>
          <p:cNvSpPr>
            <a:spLocks noChangeShapeType="1"/>
          </p:cNvSpPr>
          <p:nvPr/>
        </p:nvSpPr>
        <p:spPr bwMode="auto">
          <a:xfrm>
            <a:off x="7315200" y="6248400"/>
            <a:ext cx="0" cy="76200"/>
          </a:xfrm>
          <a:prstGeom prst="line">
            <a:avLst/>
          </a:prstGeom>
          <a:noFill/>
          <a:ln w="9525">
            <a:solidFill>
              <a:schemeClr val="tx1"/>
            </a:solidFill>
            <a:round/>
            <a:headEnd/>
            <a:tailEnd/>
          </a:ln>
          <a:effectLst/>
        </p:spPr>
        <p:txBody>
          <a:bodyPr/>
          <a:lstStyle/>
          <a:p>
            <a:endParaRPr lang="en-US"/>
          </a:p>
        </p:txBody>
      </p:sp>
      <p:sp>
        <p:nvSpPr>
          <p:cNvPr id="8227" name="Line 35"/>
          <p:cNvSpPr>
            <a:spLocks noChangeShapeType="1"/>
          </p:cNvSpPr>
          <p:nvPr/>
        </p:nvSpPr>
        <p:spPr bwMode="auto">
          <a:xfrm>
            <a:off x="7620000" y="6248400"/>
            <a:ext cx="0" cy="76200"/>
          </a:xfrm>
          <a:prstGeom prst="line">
            <a:avLst/>
          </a:prstGeom>
          <a:noFill/>
          <a:ln w="9525">
            <a:solidFill>
              <a:schemeClr val="tx1"/>
            </a:solidFill>
            <a:round/>
            <a:headEnd/>
            <a:tailEnd/>
          </a:ln>
          <a:effectLst/>
        </p:spPr>
        <p:txBody>
          <a:bodyPr/>
          <a:lstStyle/>
          <a:p>
            <a:endParaRPr lang="en-US"/>
          </a:p>
        </p:txBody>
      </p:sp>
      <p:sp>
        <p:nvSpPr>
          <p:cNvPr id="8228" name="Line 36"/>
          <p:cNvSpPr>
            <a:spLocks noChangeShapeType="1"/>
          </p:cNvSpPr>
          <p:nvPr/>
        </p:nvSpPr>
        <p:spPr bwMode="auto">
          <a:xfrm>
            <a:off x="7924800" y="6248400"/>
            <a:ext cx="0" cy="76200"/>
          </a:xfrm>
          <a:prstGeom prst="line">
            <a:avLst/>
          </a:prstGeom>
          <a:noFill/>
          <a:ln w="9525">
            <a:solidFill>
              <a:schemeClr val="tx1"/>
            </a:solidFill>
            <a:round/>
            <a:headEnd/>
            <a:tailEnd/>
          </a:ln>
          <a:effectLst/>
        </p:spPr>
        <p:txBody>
          <a:bodyPr/>
          <a:lstStyle/>
          <a:p>
            <a:endParaRPr lang="en-US"/>
          </a:p>
        </p:txBody>
      </p:sp>
      <p:sp>
        <p:nvSpPr>
          <p:cNvPr id="8229" name="Line 37"/>
          <p:cNvSpPr>
            <a:spLocks noChangeShapeType="1"/>
          </p:cNvSpPr>
          <p:nvPr/>
        </p:nvSpPr>
        <p:spPr bwMode="auto">
          <a:xfrm>
            <a:off x="8229600" y="6248400"/>
            <a:ext cx="0" cy="76200"/>
          </a:xfrm>
          <a:prstGeom prst="line">
            <a:avLst/>
          </a:prstGeom>
          <a:noFill/>
          <a:ln w="9525">
            <a:solidFill>
              <a:schemeClr val="tx1"/>
            </a:solidFill>
            <a:round/>
            <a:headEnd/>
            <a:tailEnd/>
          </a:ln>
          <a:effectLst/>
        </p:spPr>
        <p:txBody>
          <a:bodyPr/>
          <a:lstStyle/>
          <a:p>
            <a:endParaRPr lang="en-US"/>
          </a:p>
        </p:txBody>
      </p:sp>
      <p:sp>
        <p:nvSpPr>
          <p:cNvPr id="8230" name="Line 38"/>
          <p:cNvSpPr>
            <a:spLocks noChangeShapeType="1"/>
          </p:cNvSpPr>
          <p:nvPr/>
        </p:nvSpPr>
        <p:spPr bwMode="auto">
          <a:xfrm>
            <a:off x="8534400" y="6248400"/>
            <a:ext cx="0" cy="76200"/>
          </a:xfrm>
          <a:prstGeom prst="line">
            <a:avLst/>
          </a:prstGeom>
          <a:noFill/>
          <a:ln w="9525">
            <a:solidFill>
              <a:schemeClr val="tx1"/>
            </a:solidFill>
            <a:round/>
            <a:headEnd/>
            <a:tailEnd/>
          </a:ln>
          <a:effectLst/>
        </p:spPr>
        <p:txBody>
          <a:bodyPr/>
          <a:lstStyle/>
          <a:p>
            <a:endParaRPr lang="en-US"/>
          </a:p>
        </p:txBody>
      </p:sp>
      <p:sp>
        <p:nvSpPr>
          <p:cNvPr id="8231" name="Line 39"/>
          <p:cNvSpPr>
            <a:spLocks noChangeShapeType="1"/>
          </p:cNvSpPr>
          <p:nvPr/>
        </p:nvSpPr>
        <p:spPr bwMode="auto">
          <a:xfrm>
            <a:off x="8839200" y="6248400"/>
            <a:ext cx="0" cy="76200"/>
          </a:xfrm>
          <a:prstGeom prst="line">
            <a:avLst/>
          </a:prstGeom>
          <a:noFill/>
          <a:ln w="9525">
            <a:solidFill>
              <a:schemeClr val="tx1"/>
            </a:solidFill>
            <a:round/>
            <a:headEnd/>
            <a:tailEnd/>
          </a:ln>
          <a:effectLst/>
        </p:spPr>
        <p:txBody>
          <a:bodyPr/>
          <a:lstStyle/>
          <a:p>
            <a:endParaRPr lang="en-US"/>
          </a:p>
        </p:txBody>
      </p:sp>
      <p:sp>
        <p:nvSpPr>
          <p:cNvPr id="8232" name="Text Box 40"/>
          <p:cNvSpPr txBox="1">
            <a:spLocks noChangeArrowheads="1"/>
          </p:cNvSpPr>
          <p:nvPr/>
        </p:nvSpPr>
        <p:spPr bwMode="auto">
          <a:xfrm>
            <a:off x="1524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8233" name="AutoShape 41"/>
          <p:cNvSpPr>
            <a:spLocks noChangeArrowheads="1"/>
          </p:cNvSpPr>
          <p:nvPr/>
        </p:nvSpPr>
        <p:spPr bwMode="auto">
          <a:xfrm>
            <a:off x="838200" y="1462087"/>
            <a:ext cx="228600" cy="228600"/>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8234" name="Text Box 42"/>
          <p:cNvSpPr txBox="1">
            <a:spLocks noChangeArrowheads="1"/>
          </p:cNvSpPr>
          <p:nvPr/>
        </p:nvSpPr>
        <p:spPr bwMode="auto">
          <a:xfrm>
            <a:off x="12192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8235" name="AutoShape 43"/>
          <p:cNvSpPr>
            <a:spLocks noChangeArrowheads="1"/>
          </p:cNvSpPr>
          <p:nvPr/>
        </p:nvSpPr>
        <p:spPr bwMode="auto">
          <a:xfrm>
            <a:off x="1905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36" name="Text Box 44"/>
          <p:cNvSpPr txBox="1">
            <a:spLocks noChangeArrowheads="1"/>
          </p:cNvSpPr>
          <p:nvPr/>
        </p:nvSpPr>
        <p:spPr bwMode="auto">
          <a:xfrm>
            <a:off x="2286000" y="1385887"/>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8237" name="Text Box 45"/>
          <p:cNvSpPr txBox="1">
            <a:spLocks noChangeArrowheads="1"/>
          </p:cNvSpPr>
          <p:nvPr/>
        </p:nvSpPr>
        <p:spPr bwMode="auto">
          <a:xfrm>
            <a:off x="3352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8238" name="Text Box 46"/>
          <p:cNvSpPr txBox="1">
            <a:spLocks noChangeArrowheads="1"/>
          </p:cNvSpPr>
          <p:nvPr/>
        </p:nvSpPr>
        <p:spPr bwMode="auto">
          <a:xfrm>
            <a:off x="5791200" y="1385887"/>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8239" name="Text Box 47"/>
          <p:cNvSpPr txBox="1">
            <a:spLocks noChangeArrowheads="1"/>
          </p:cNvSpPr>
          <p:nvPr/>
        </p:nvSpPr>
        <p:spPr bwMode="auto">
          <a:xfrm>
            <a:off x="4419600" y="1385887"/>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8240" name="AutoShape 48"/>
          <p:cNvSpPr>
            <a:spLocks noChangeArrowheads="1"/>
          </p:cNvSpPr>
          <p:nvPr/>
        </p:nvSpPr>
        <p:spPr bwMode="auto">
          <a:xfrm>
            <a:off x="2971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41" name="AutoShape 49"/>
          <p:cNvSpPr>
            <a:spLocks noChangeArrowheads="1"/>
          </p:cNvSpPr>
          <p:nvPr/>
        </p:nvSpPr>
        <p:spPr bwMode="auto">
          <a:xfrm>
            <a:off x="4038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42" name="Text Box 50"/>
          <p:cNvSpPr txBox="1">
            <a:spLocks noChangeArrowheads="1"/>
          </p:cNvSpPr>
          <p:nvPr/>
        </p:nvSpPr>
        <p:spPr bwMode="auto">
          <a:xfrm>
            <a:off x="1219200" y="1843087"/>
            <a:ext cx="569913" cy="214313"/>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8243" name="Text Box 51"/>
          <p:cNvSpPr txBox="1">
            <a:spLocks noChangeArrowheads="1"/>
          </p:cNvSpPr>
          <p:nvPr/>
        </p:nvSpPr>
        <p:spPr bwMode="auto">
          <a:xfrm>
            <a:off x="2438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8244" name="Text Box 52"/>
          <p:cNvSpPr txBox="1">
            <a:spLocks noChangeArrowheads="1"/>
          </p:cNvSpPr>
          <p:nvPr/>
        </p:nvSpPr>
        <p:spPr bwMode="auto">
          <a:xfrm>
            <a:off x="342265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8245" name="Text Box 53"/>
          <p:cNvSpPr txBox="1">
            <a:spLocks noChangeArrowheads="1"/>
          </p:cNvSpPr>
          <p:nvPr/>
        </p:nvSpPr>
        <p:spPr bwMode="auto">
          <a:xfrm>
            <a:off x="45720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8246" name="Text Box 54"/>
          <p:cNvSpPr txBox="1">
            <a:spLocks noChangeArrowheads="1"/>
          </p:cNvSpPr>
          <p:nvPr/>
        </p:nvSpPr>
        <p:spPr bwMode="auto">
          <a:xfrm>
            <a:off x="51054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8247" name="AutoShape 55"/>
          <p:cNvSpPr>
            <a:spLocks noChangeArrowheads="1"/>
          </p:cNvSpPr>
          <p:nvPr/>
        </p:nvSpPr>
        <p:spPr bwMode="auto">
          <a:xfrm>
            <a:off x="64770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48" name="Text Box 56"/>
          <p:cNvSpPr txBox="1">
            <a:spLocks noChangeArrowheads="1"/>
          </p:cNvSpPr>
          <p:nvPr/>
        </p:nvSpPr>
        <p:spPr bwMode="auto">
          <a:xfrm>
            <a:off x="68580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8249" name="AutoShape 57"/>
          <p:cNvSpPr>
            <a:spLocks noChangeArrowheads="1"/>
          </p:cNvSpPr>
          <p:nvPr/>
        </p:nvSpPr>
        <p:spPr bwMode="auto">
          <a:xfrm>
            <a:off x="75438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50" name="Text Box 58"/>
          <p:cNvSpPr txBox="1">
            <a:spLocks noChangeArrowheads="1"/>
          </p:cNvSpPr>
          <p:nvPr/>
        </p:nvSpPr>
        <p:spPr bwMode="auto">
          <a:xfrm>
            <a:off x="70104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8251" name="Text Box 59"/>
          <p:cNvSpPr txBox="1">
            <a:spLocks noChangeArrowheads="1"/>
          </p:cNvSpPr>
          <p:nvPr/>
        </p:nvSpPr>
        <p:spPr bwMode="auto">
          <a:xfrm>
            <a:off x="5943600" y="1843087"/>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8252" name="Text Box 60"/>
          <p:cNvSpPr txBox="1">
            <a:spLocks noChangeArrowheads="1"/>
          </p:cNvSpPr>
          <p:nvPr/>
        </p:nvSpPr>
        <p:spPr bwMode="auto">
          <a:xfrm>
            <a:off x="7924800" y="1385887"/>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8253" name="AutoShape 61"/>
          <p:cNvSpPr>
            <a:spLocks noChangeArrowheads="1"/>
          </p:cNvSpPr>
          <p:nvPr/>
        </p:nvSpPr>
        <p:spPr bwMode="auto">
          <a:xfrm>
            <a:off x="8610600" y="1462087"/>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8254" name="Text Box 62"/>
          <p:cNvSpPr txBox="1">
            <a:spLocks noChangeArrowheads="1"/>
          </p:cNvSpPr>
          <p:nvPr/>
        </p:nvSpPr>
        <p:spPr bwMode="auto">
          <a:xfrm>
            <a:off x="7924800" y="1843087"/>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8255" name="Line 63"/>
          <p:cNvSpPr>
            <a:spLocks noChangeShapeType="1"/>
          </p:cNvSpPr>
          <p:nvPr/>
        </p:nvSpPr>
        <p:spPr bwMode="auto">
          <a:xfrm>
            <a:off x="685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56" name="Line 64"/>
          <p:cNvSpPr>
            <a:spLocks noChangeShapeType="1"/>
          </p:cNvSpPr>
          <p:nvPr/>
        </p:nvSpPr>
        <p:spPr bwMode="auto">
          <a:xfrm>
            <a:off x="7391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57" name="Line 65"/>
          <p:cNvSpPr>
            <a:spLocks noChangeShapeType="1"/>
          </p:cNvSpPr>
          <p:nvPr/>
        </p:nvSpPr>
        <p:spPr bwMode="auto">
          <a:xfrm>
            <a:off x="6705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58" name="Line 66"/>
          <p:cNvSpPr>
            <a:spLocks noChangeShapeType="1"/>
          </p:cNvSpPr>
          <p:nvPr/>
        </p:nvSpPr>
        <p:spPr bwMode="auto">
          <a:xfrm>
            <a:off x="6324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59" name="Line 67"/>
          <p:cNvSpPr>
            <a:spLocks noChangeShapeType="1"/>
          </p:cNvSpPr>
          <p:nvPr/>
        </p:nvSpPr>
        <p:spPr bwMode="auto">
          <a:xfrm>
            <a:off x="5638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0" name="Line 68"/>
          <p:cNvSpPr>
            <a:spLocks noChangeShapeType="1"/>
          </p:cNvSpPr>
          <p:nvPr/>
        </p:nvSpPr>
        <p:spPr bwMode="auto">
          <a:xfrm>
            <a:off x="49530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1" name="Line 69"/>
          <p:cNvSpPr>
            <a:spLocks noChangeShapeType="1"/>
          </p:cNvSpPr>
          <p:nvPr/>
        </p:nvSpPr>
        <p:spPr bwMode="auto">
          <a:xfrm>
            <a:off x="4267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2" name="Line 70"/>
          <p:cNvSpPr>
            <a:spLocks noChangeShapeType="1"/>
          </p:cNvSpPr>
          <p:nvPr/>
        </p:nvSpPr>
        <p:spPr bwMode="auto">
          <a:xfrm>
            <a:off x="3886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3" name="Line 71"/>
          <p:cNvSpPr>
            <a:spLocks noChangeShapeType="1"/>
          </p:cNvSpPr>
          <p:nvPr/>
        </p:nvSpPr>
        <p:spPr bwMode="auto">
          <a:xfrm>
            <a:off x="3200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4" name="Line 72"/>
          <p:cNvSpPr>
            <a:spLocks noChangeShapeType="1"/>
          </p:cNvSpPr>
          <p:nvPr/>
        </p:nvSpPr>
        <p:spPr bwMode="auto">
          <a:xfrm>
            <a:off x="2819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5" name="Line 73"/>
          <p:cNvSpPr>
            <a:spLocks noChangeShapeType="1"/>
          </p:cNvSpPr>
          <p:nvPr/>
        </p:nvSpPr>
        <p:spPr bwMode="auto">
          <a:xfrm>
            <a:off x="2133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6" name="Line 74"/>
          <p:cNvSpPr>
            <a:spLocks noChangeShapeType="1"/>
          </p:cNvSpPr>
          <p:nvPr/>
        </p:nvSpPr>
        <p:spPr bwMode="auto">
          <a:xfrm>
            <a:off x="17526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7" name="Line 75"/>
          <p:cNvSpPr>
            <a:spLocks noChangeShapeType="1"/>
          </p:cNvSpPr>
          <p:nvPr/>
        </p:nvSpPr>
        <p:spPr bwMode="auto">
          <a:xfrm>
            <a:off x="10668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8" name="Line 76"/>
          <p:cNvSpPr>
            <a:spLocks noChangeShapeType="1"/>
          </p:cNvSpPr>
          <p:nvPr/>
        </p:nvSpPr>
        <p:spPr bwMode="auto">
          <a:xfrm>
            <a:off x="77724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69" name="Line 77"/>
          <p:cNvSpPr>
            <a:spLocks noChangeShapeType="1"/>
          </p:cNvSpPr>
          <p:nvPr/>
        </p:nvSpPr>
        <p:spPr bwMode="auto">
          <a:xfrm>
            <a:off x="8458200" y="1614487"/>
            <a:ext cx="152400" cy="0"/>
          </a:xfrm>
          <a:prstGeom prst="line">
            <a:avLst/>
          </a:prstGeom>
          <a:noFill/>
          <a:ln w="9525">
            <a:solidFill>
              <a:schemeClr val="tx1"/>
            </a:solidFill>
            <a:round/>
            <a:headEnd/>
            <a:tailEnd type="triangle" w="med" len="med"/>
          </a:ln>
          <a:effectLst/>
        </p:spPr>
        <p:txBody>
          <a:bodyPr/>
          <a:lstStyle/>
          <a:p>
            <a:endParaRPr lang="en-US"/>
          </a:p>
        </p:txBody>
      </p:sp>
      <p:sp>
        <p:nvSpPr>
          <p:cNvPr id="8271" name="Text Box 79"/>
          <p:cNvSpPr txBox="1">
            <a:spLocks noChangeArrowheads="1"/>
          </p:cNvSpPr>
          <p:nvPr/>
        </p:nvSpPr>
        <p:spPr bwMode="auto">
          <a:xfrm>
            <a:off x="1524000" y="3860800"/>
            <a:ext cx="304800" cy="482600"/>
          </a:xfrm>
          <a:prstGeom prst="rect">
            <a:avLst/>
          </a:prstGeom>
          <a:solidFill>
            <a:srgbClr val="EEF40A"/>
          </a:solidFill>
          <a:ln w="9525" algn="ctr">
            <a:solidFill>
              <a:schemeClr val="tx1"/>
            </a:solidFill>
            <a:miter lim="800000"/>
            <a:headEnd/>
            <a:tailEnd/>
          </a:ln>
          <a:effectLst/>
        </p:spPr>
        <p:txBody>
          <a:bodyPr>
            <a:spAutoFit/>
          </a:bodyPr>
          <a:lstStyle/>
          <a:p>
            <a:pPr>
              <a:spcBef>
                <a:spcPct val="50000"/>
              </a:spcBef>
            </a:pPr>
            <a:r>
              <a:rPr lang="en-US" sz="1000">
                <a:latin typeface="Times New Roman" pitchFamily="18" charset="0"/>
              </a:rPr>
              <a:t>g</a:t>
            </a:r>
          </a:p>
          <a:p>
            <a:pPr>
              <a:spcBef>
                <a:spcPct val="50000"/>
              </a:spcBef>
            </a:pPr>
            <a:r>
              <a:rPr lang="en-US" sz="1000">
                <a:latin typeface="Times New Roman" pitchFamily="18" charset="0"/>
              </a:rPr>
              <a:t>p</a:t>
            </a:r>
          </a:p>
        </p:txBody>
      </p:sp>
      <p:sp>
        <p:nvSpPr>
          <p:cNvPr id="8273" name="Text Box 81"/>
          <p:cNvSpPr txBox="1">
            <a:spLocks noChangeArrowheads="1"/>
          </p:cNvSpPr>
          <p:nvPr/>
        </p:nvSpPr>
        <p:spPr bwMode="auto">
          <a:xfrm>
            <a:off x="152400" y="6332538"/>
            <a:ext cx="8939213" cy="214312"/>
          </a:xfrm>
          <a:prstGeom prst="rect">
            <a:avLst/>
          </a:prstGeom>
          <a:noFill/>
          <a:ln w="9525">
            <a:noFill/>
            <a:miter lim="800000"/>
            <a:headEnd/>
            <a:tailEnd/>
          </a:ln>
          <a:effectLst/>
        </p:spPr>
        <p:txBody>
          <a:bodyPr>
            <a:spAutoFit/>
          </a:bodyPr>
          <a:lstStyle/>
          <a:p>
            <a:r>
              <a:rPr lang="en-US" sz="800"/>
              <a:t>31       32       33      34       35       36      37       38       39      40</a:t>
            </a:r>
          </a:p>
        </p:txBody>
      </p:sp>
      <p:sp>
        <p:nvSpPr>
          <p:cNvPr id="8274" name="Line 82"/>
          <p:cNvSpPr>
            <a:spLocks noChangeShapeType="1"/>
          </p:cNvSpPr>
          <p:nvPr/>
        </p:nvSpPr>
        <p:spPr bwMode="auto">
          <a:xfrm>
            <a:off x="1828800" y="2819400"/>
            <a:ext cx="0" cy="4038600"/>
          </a:xfrm>
          <a:prstGeom prst="line">
            <a:avLst/>
          </a:prstGeom>
          <a:noFill/>
          <a:ln w="9525">
            <a:solidFill>
              <a:schemeClr val="tx1"/>
            </a:solidFill>
            <a:round/>
            <a:headEnd/>
            <a:tailEnd/>
          </a:ln>
          <a:effectLst/>
        </p:spPr>
        <p:txBody>
          <a:bodyPr/>
          <a:lstStyle/>
          <a:p>
            <a:endParaRPr lang="en-US"/>
          </a:p>
        </p:txBody>
      </p:sp>
      <p:sp>
        <p:nvSpPr>
          <p:cNvPr id="8275" name="Text Box 83"/>
          <p:cNvSpPr txBox="1">
            <a:spLocks noChangeArrowheads="1"/>
          </p:cNvSpPr>
          <p:nvPr/>
        </p:nvSpPr>
        <p:spPr bwMode="auto">
          <a:xfrm>
            <a:off x="0" y="152400"/>
            <a:ext cx="9144000" cy="461665"/>
          </a:xfrm>
          <a:prstGeom prst="rect">
            <a:avLst/>
          </a:prstGeom>
          <a:noFill/>
          <a:ln w="9525">
            <a:noFill/>
            <a:miter lim="800000"/>
            <a:headEnd/>
            <a:tailEnd/>
          </a:ln>
          <a:effectLst/>
        </p:spPr>
        <p:txBody>
          <a:bodyPr wrap="square">
            <a:spAutoFit/>
          </a:bodyPr>
          <a:lstStyle/>
          <a:p>
            <a:r>
              <a:rPr lang="en-US" sz="2400" dirty="0">
                <a:latin typeface="Impact" pitchFamily="34" charset="0"/>
              </a:rPr>
              <a:t>Part (b): Gant Chart and the theoretical flow time for 2 </a:t>
            </a:r>
            <a:r>
              <a:rPr lang="en-US" sz="2400" dirty="0" err="1">
                <a:latin typeface="Impact" pitchFamily="34" charset="0"/>
              </a:rPr>
              <a:t>doz</a:t>
            </a:r>
            <a:r>
              <a:rPr lang="en-US" sz="2400" dirty="0">
                <a:latin typeface="Impact" pitchFamily="34" charset="0"/>
              </a:rPr>
              <a:t> orders (cont.)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dissolve">
                                      <p:cBhvr>
                                        <p:cTn id="7" dur="500"/>
                                        <p:tgtEl>
                                          <p:spTgt spid="820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271"/>
                                        </p:tgtEl>
                                        <p:attrNameLst>
                                          <p:attrName>style.visibility</p:attrName>
                                        </p:attrNameLst>
                                      </p:cBhvr>
                                      <p:to>
                                        <p:strVal val="visible"/>
                                      </p:to>
                                    </p:set>
                                    <p:animEffect transition="in" filter="dissolve">
                                      <p:cBhvr>
                                        <p:cTn id="12" dur="500"/>
                                        <p:tgtEl>
                                          <p:spTgt spid="827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274"/>
                                        </p:tgtEl>
                                        <p:attrNameLst>
                                          <p:attrName>style.visibility</p:attrName>
                                        </p:attrNameLst>
                                      </p:cBhvr>
                                      <p:to>
                                        <p:strVal val="visible"/>
                                      </p:to>
                                    </p:set>
                                    <p:animEffect transition="in" filter="dissolve">
                                      <p:cBhvr>
                                        <p:cTn id="17" dur="500"/>
                                        <p:tgtEl>
                                          <p:spTgt spid="8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animBg="1"/>
      <p:bldP spid="8271" grpId="0" animBg="1"/>
      <p:bldP spid="827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7620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3315" name="Text Box 3"/>
          <p:cNvSpPr txBox="1">
            <a:spLocks noChangeArrowheads="1"/>
          </p:cNvSpPr>
          <p:nvPr/>
        </p:nvSpPr>
        <p:spPr bwMode="auto">
          <a:xfrm>
            <a:off x="1600200" y="4191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3316" name="Text Box 4"/>
          <p:cNvSpPr txBox="1">
            <a:spLocks noChangeArrowheads="1"/>
          </p:cNvSpPr>
          <p:nvPr/>
        </p:nvSpPr>
        <p:spPr bwMode="auto">
          <a:xfrm>
            <a:off x="83185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3317" name="Text Box 5"/>
          <p:cNvSpPr txBox="1">
            <a:spLocks noChangeArrowheads="1"/>
          </p:cNvSpPr>
          <p:nvPr/>
        </p:nvSpPr>
        <p:spPr bwMode="auto">
          <a:xfrm>
            <a:off x="17526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3318" name="Text Box 6"/>
          <p:cNvSpPr txBox="1">
            <a:spLocks noChangeArrowheads="1"/>
          </p:cNvSpPr>
          <p:nvPr/>
        </p:nvSpPr>
        <p:spPr bwMode="auto">
          <a:xfrm>
            <a:off x="24384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3319" name="Text Box 7"/>
          <p:cNvSpPr txBox="1">
            <a:spLocks noChangeArrowheads="1"/>
          </p:cNvSpPr>
          <p:nvPr/>
        </p:nvSpPr>
        <p:spPr bwMode="auto">
          <a:xfrm>
            <a:off x="4114800" y="4191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3320" name="Text Box 8"/>
          <p:cNvSpPr txBox="1">
            <a:spLocks noChangeArrowheads="1"/>
          </p:cNvSpPr>
          <p:nvPr/>
        </p:nvSpPr>
        <p:spPr bwMode="auto">
          <a:xfrm>
            <a:off x="42672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3321" name="Line 9"/>
          <p:cNvSpPr>
            <a:spLocks noChangeShapeType="1"/>
          </p:cNvSpPr>
          <p:nvPr/>
        </p:nvSpPr>
        <p:spPr bwMode="auto">
          <a:xfrm flipV="1">
            <a:off x="1295400" y="2895600"/>
            <a:ext cx="2057400" cy="0"/>
          </a:xfrm>
          <a:prstGeom prst="line">
            <a:avLst/>
          </a:prstGeom>
          <a:noFill/>
          <a:ln w="9525">
            <a:solidFill>
              <a:schemeClr val="tx1"/>
            </a:solidFill>
            <a:round/>
            <a:headEnd/>
            <a:tailEnd type="arrow" w="med" len="med"/>
          </a:ln>
          <a:effectLst/>
        </p:spPr>
        <p:txBody>
          <a:bodyPr/>
          <a:lstStyle/>
          <a:p>
            <a:endParaRPr lang="en-US"/>
          </a:p>
        </p:txBody>
      </p:sp>
      <p:sp>
        <p:nvSpPr>
          <p:cNvPr id="13322" name="Line 10"/>
          <p:cNvSpPr>
            <a:spLocks noChangeShapeType="1"/>
          </p:cNvSpPr>
          <p:nvPr/>
        </p:nvSpPr>
        <p:spPr bwMode="auto">
          <a:xfrm>
            <a:off x="609600" y="2895600"/>
            <a:ext cx="152400" cy="0"/>
          </a:xfrm>
          <a:prstGeom prst="line">
            <a:avLst/>
          </a:prstGeom>
          <a:noFill/>
          <a:ln w="9525">
            <a:solidFill>
              <a:schemeClr val="tx1"/>
            </a:solidFill>
            <a:round/>
            <a:headEnd/>
            <a:tailEnd type="arrow" w="med" len="med"/>
          </a:ln>
          <a:effectLst/>
        </p:spPr>
        <p:txBody>
          <a:bodyPr/>
          <a:lstStyle/>
          <a:p>
            <a:endParaRPr lang="en-US"/>
          </a:p>
        </p:txBody>
      </p:sp>
      <p:grpSp>
        <p:nvGrpSpPr>
          <p:cNvPr id="2" name="Group 11"/>
          <p:cNvGrpSpPr>
            <a:grpSpLocks/>
          </p:cNvGrpSpPr>
          <p:nvPr/>
        </p:nvGrpSpPr>
        <p:grpSpPr bwMode="auto">
          <a:xfrm>
            <a:off x="304800" y="1004888"/>
            <a:ext cx="2667000" cy="671512"/>
            <a:chOff x="0" y="2160"/>
            <a:chExt cx="1680" cy="423"/>
          </a:xfrm>
        </p:grpSpPr>
        <p:sp>
          <p:nvSpPr>
            <p:cNvPr id="13324" name="Text Box 12"/>
            <p:cNvSpPr txBox="1">
              <a:spLocks noChangeArrowheads="1"/>
            </p:cNvSpPr>
            <p:nvPr/>
          </p:nvSpPr>
          <p:spPr bwMode="auto">
            <a:xfrm>
              <a:off x="0"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Take</a:t>
              </a:r>
            </a:p>
            <a:p>
              <a:pPr>
                <a:spcBef>
                  <a:spcPct val="50000"/>
                </a:spcBef>
              </a:pPr>
              <a:r>
                <a:rPr lang="en-US" sz="1000">
                  <a:latin typeface="Times New Roman" pitchFamily="18" charset="0"/>
                </a:rPr>
                <a:t>order</a:t>
              </a:r>
            </a:p>
          </p:txBody>
        </p:sp>
        <p:sp>
          <p:nvSpPr>
            <p:cNvPr id="13325" name="AutoShape 13"/>
            <p:cNvSpPr>
              <a:spLocks noChangeArrowheads="1"/>
            </p:cNvSpPr>
            <p:nvPr/>
          </p:nvSpPr>
          <p:spPr bwMode="auto">
            <a:xfrm>
              <a:off x="432" y="2208"/>
              <a:ext cx="144" cy="144"/>
            </a:xfrm>
            <a:prstGeom prst="triangle">
              <a:avLst>
                <a:gd name="adj" fmla="val 50000"/>
              </a:avLst>
            </a:prstGeom>
            <a:solidFill>
              <a:srgbClr val="E72F21"/>
            </a:solidFill>
            <a:ln w="9525">
              <a:solidFill>
                <a:schemeClr val="tx1"/>
              </a:solidFill>
              <a:miter lim="800000"/>
              <a:headEnd/>
              <a:tailEnd/>
            </a:ln>
            <a:effectLst/>
          </p:spPr>
          <p:txBody>
            <a:bodyPr wrap="none" anchor="ctr"/>
            <a:lstStyle/>
            <a:p>
              <a:endParaRPr lang="en-US"/>
            </a:p>
          </p:txBody>
        </p:sp>
        <p:sp>
          <p:nvSpPr>
            <p:cNvPr id="13326" name="Text Box 14"/>
            <p:cNvSpPr txBox="1">
              <a:spLocks noChangeArrowheads="1"/>
            </p:cNvSpPr>
            <p:nvPr/>
          </p:nvSpPr>
          <p:spPr bwMode="auto">
            <a:xfrm>
              <a:off x="672"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wash</a:t>
              </a:r>
            </a:p>
            <a:p>
              <a:pPr>
                <a:spcBef>
                  <a:spcPct val="50000"/>
                </a:spcBef>
              </a:pPr>
              <a:r>
                <a:rPr lang="en-US" sz="1000">
                  <a:latin typeface="Times New Roman" pitchFamily="18" charset="0"/>
                </a:rPr>
                <a:t>mix</a:t>
              </a:r>
            </a:p>
          </p:txBody>
        </p:sp>
        <p:sp>
          <p:nvSpPr>
            <p:cNvPr id="13327" name="AutoShape 15"/>
            <p:cNvSpPr>
              <a:spLocks noChangeArrowheads="1"/>
            </p:cNvSpPr>
            <p:nvPr/>
          </p:nvSpPr>
          <p:spPr bwMode="auto">
            <a:xfrm>
              <a:off x="1104" y="2208"/>
              <a:ext cx="144" cy="144"/>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3328" name="Text Box 16"/>
            <p:cNvSpPr txBox="1">
              <a:spLocks noChangeArrowheads="1"/>
            </p:cNvSpPr>
            <p:nvPr/>
          </p:nvSpPr>
          <p:spPr bwMode="auto">
            <a:xfrm>
              <a:off x="1344" y="2160"/>
              <a:ext cx="336" cy="304"/>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3329" name="Text Box 17"/>
            <p:cNvSpPr txBox="1">
              <a:spLocks noChangeArrowheads="1"/>
            </p:cNvSpPr>
            <p:nvPr/>
          </p:nvSpPr>
          <p:spPr bwMode="auto">
            <a:xfrm>
              <a:off x="672" y="2448"/>
              <a:ext cx="359" cy="135"/>
            </a:xfrm>
            <a:prstGeom prst="rect">
              <a:avLst/>
            </a:prstGeom>
            <a:noFill/>
            <a:ln w="9525">
              <a:noFill/>
              <a:miter lim="800000"/>
              <a:headEnd/>
              <a:tailEnd/>
            </a:ln>
            <a:effectLst/>
          </p:spPr>
          <p:txBody>
            <a:bodyPr wrap="none">
              <a:spAutoFit/>
            </a:bodyPr>
            <a:lstStyle/>
            <a:p>
              <a:r>
                <a:rPr lang="en-US" sz="800">
                  <a:latin typeface="Times New Roman" pitchFamily="18" charset="0"/>
                </a:rPr>
                <a:t>6/1-2 doz</a:t>
              </a:r>
            </a:p>
          </p:txBody>
        </p:sp>
        <p:sp>
          <p:nvSpPr>
            <p:cNvPr id="13330" name="Text Box 18"/>
            <p:cNvSpPr txBox="1">
              <a:spLocks noChangeArrowheads="1"/>
            </p:cNvSpPr>
            <p:nvPr/>
          </p:nvSpPr>
          <p:spPr bwMode="auto">
            <a:xfrm>
              <a:off x="1440" y="2448"/>
              <a:ext cx="148" cy="135"/>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3331" name="Line 19"/>
            <p:cNvSpPr>
              <a:spLocks noChangeShapeType="1"/>
            </p:cNvSpPr>
            <p:nvPr/>
          </p:nvSpPr>
          <p:spPr bwMode="auto">
            <a:xfrm>
              <a:off x="336" y="2304"/>
              <a:ext cx="96" cy="1"/>
            </a:xfrm>
            <a:prstGeom prst="line">
              <a:avLst/>
            </a:prstGeom>
            <a:noFill/>
            <a:ln w="9525">
              <a:solidFill>
                <a:schemeClr val="tx1"/>
              </a:solidFill>
              <a:round/>
              <a:headEnd/>
              <a:tailEnd type="arrow" w="med" len="med"/>
            </a:ln>
            <a:effectLst/>
          </p:spPr>
          <p:txBody>
            <a:bodyPr/>
            <a:lstStyle/>
            <a:p>
              <a:endParaRPr lang="en-US"/>
            </a:p>
          </p:txBody>
        </p:sp>
        <p:sp>
          <p:nvSpPr>
            <p:cNvPr id="13332" name="Line 20"/>
            <p:cNvSpPr>
              <a:spLocks noChangeShapeType="1"/>
            </p:cNvSpPr>
            <p:nvPr/>
          </p:nvSpPr>
          <p:spPr bwMode="auto">
            <a:xfrm>
              <a:off x="1248" y="2304"/>
              <a:ext cx="96" cy="1"/>
            </a:xfrm>
            <a:prstGeom prst="line">
              <a:avLst/>
            </a:prstGeom>
            <a:noFill/>
            <a:ln w="9525">
              <a:solidFill>
                <a:schemeClr val="tx1"/>
              </a:solidFill>
              <a:round/>
              <a:headEnd/>
              <a:tailEnd type="arrow" w="med" len="med"/>
            </a:ln>
            <a:effectLst/>
          </p:spPr>
          <p:txBody>
            <a:bodyPr/>
            <a:lstStyle/>
            <a:p>
              <a:endParaRPr lang="en-US"/>
            </a:p>
          </p:txBody>
        </p:sp>
        <p:sp>
          <p:nvSpPr>
            <p:cNvPr id="13333" name="Line 21"/>
            <p:cNvSpPr>
              <a:spLocks noChangeShapeType="1"/>
            </p:cNvSpPr>
            <p:nvPr/>
          </p:nvSpPr>
          <p:spPr bwMode="auto">
            <a:xfrm>
              <a:off x="1008" y="2304"/>
              <a:ext cx="96" cy="1"/>
            </a:xfrm>
            <a:prstGeom prst="line">
              <a:avLst/>
            </a:prstGeom>
            <a:noFill/>
            <a:ln w="9525">
              <a:solidFill>
                <a:schemeClr val="tx1"/>
              </a:solidFill>
              <a:round/>
              <a:headEnd/>
              <a:tailEnd type="arrow" w="med" len="med"/>
            </a:ln>
            <a:effectLst/>
          </p:spPr>
          <p:txBody>
            <a:bodyPr/>
            <a:lstStyle/>
            <a:p>
              <a:endParaRPr lang="en-US"/>
            </a:p>
          </p:txBody>
        </p:sp>
        <p:sp>
          <p:nvSpPr>
            <p:cNvPr id="13334" name="Line 22"/>
            <p:cNvSpPr>
              <a:spLocks noChangeShapeType="1"/>
            </p:cNvSpPr>
            <p:nvPr/>
          </p:nvSpPr>
          <p:spPr bwMode="auto">
            <a:xfrm>
              <a:off x="576" y="2304"/>
              <a:ext cx="96" cy="1"/>
            </a:xfrm>
            <a:prstGeom prst="line">
              <a:avLst/>
            </a:prstGeom>
            <a:noFill/>
            <a:ln w="9525">
              <a:solidFill>
                <a:schemeClr val="tx1"/>
              </a:solidFill>
              <a:round/>
              <a:headEnd/>
              <a:tailEnd type="arrow" w="med" len="med"/>
            </a:ln>
            <a:effectLst/>
          </p:spPr>
          <p:txBody>
            <a:bodyPr/>
            <a:lstStyle/>
            <a:p>
              <a:endParaRPr lang="en-US"/>
            </a:p>
          </p:txBody>
        </p:sp>
      </p:grpSp>
      <p:sp>
        <p:nvSpPr>
          <p:cNvPr id="13335" name="Line 23"/>
          <p:cNvSpPr>
            <a:spLocks noChangeShapeType="1"/>
          </p:cNvSpPr>
          <p:nvPr/>
        </p:nvSpPr>
        <p:spPr bwMode="auto">
          <a:xfrm>
            <a:off x="381000" y="3581400"/>
            <a:ext cx="228600" cy="0"/>
          </a:xfrm>
          <a:prstGeom prst="line">
            <a:avLst/>
          </a:prstGeom>
          <a:noFill/>
          <a:ln w="9525">
            <a:solidFill>
              <a:schemeClr val="tx1"/>
            </a:solidFill>
            <a:round/>
            <a:headEnd/>
            <a:tailEnd type="arrow" w="med" len="med"/>
          </a:ln>
          <a:effectLst/>
        </p:spPr>
        <p:txBody>
          <a:bodyPr/>
          <a:lstStyle/>
          <a:p>
            <a:endParaRPr lang="en-US"/>
          </a:p>
        </p:txBody>
      </p:sp>
      <p:sp>
        <p:nvSpPr>
          <p:cNvPr id="13336" name="Line 24"/>
          <p:cNvSpPr>
            <a:spLocks noChangeShapeType="1"/>
          </p:cNvSpPr>
          <p:nvPr/>
        </p:nvSpPr>
        <p:spPr bwMode="auto">
          <a:xfrm>
            <a:off x="381000" y="3733800"/>
            <a:ext cx="228600" cy="0"/>
          </a:xfrm>
          <a:prstGeom prst="line">
            <a:avLst/>
          </a:prstGeom>
          <a:noFill/>
          <a:ln w="9525">
            <a:solidFill>
              <a:schemeClr val="tx1"/>
            </a:solidFill>
            <a:round/>
            <a:headEnd/>
            <a:tailEnd type="arrow" w="med" len="med"/>
          </a:ln>
          <a:effectLst/>
        </p:spPr>
        <p:txBody>
          <a:bodyPr/>
          <a:lstStyle/>
          <a:p>
            <a:endParaRPr lang="en-US"/>
          </a:p>
        </p:txBody>
      </p:sp>
      <p:sp>
        <p:nvSpPr>
          <p:cNvPr id="13337" name="Line 25"/>
          <p:cNvSpPr>
            <a:spLocks noChangeShapeType="1"/>
          </p:cNvSpPr>
          <p:nvPr/>
        </p:nvSpPr>
        <p:spPr bwMode="auto">
          <a:xfrm flipV="1">
            <a:off x="609600" y="2895600"/>
            <a:ext cx="0" cy="685800"/>
          </a:xfrm>
          <a:prstGeom prst="line">
            <a:avLst/>
          </a:prstGeom>
          <a:noFill/>
          <a:ln w="9525">
            <a:solidFill>
              <a:schemeClr val="tx1"/>
            </a:solidFill>
            <a:round/>
            <a:headEnd/>
            <a:tailEnd/>
          </a:ln>
          <a:effectLst/>
        </p:spPr>
        <p:txBody>
          <a:bodyPr/>
          <a:lstStyle/>
          <a:p>
            <a:endParaRPr lang="en-US"/>
          </a:p>
        </p:txBody>
      </p:sp>
      <p:sp>
        <p:nvSpPr>
          <p:cNvPr id="13338" name="Line 26"/>
          <p:cNvSpPr>
            <a:spLocks noChangeShapeType="1"/>
          </p:cNvSpPr>
          <p:nvPr/>
        </p:nvSpPr>
        <p:spPr bwMode="auto">
          <a:xfrm flipV="1">
            <a:off x="609600" y="3733800"/>
            <a:ext cx="0" cy="685800"/>
          </a:xfrm>
          <a:prstGeom prst="line">
            <a:avLst/>
          </a:prstGeom>
          <a:noFill/>
          <a:ln w="9525">
            <a:solidFill>
              <a:schemeClr val="tx1"/>
            </a:solidFill>
            <a:round/>
            <a:headEnd/>
            <a:tailEnd/>
          </a:ln>
          <a:effectLst/>
        </p:spPr>
        <p:txBody>
          <a:bodyPr/>
          <a:lstStyle/>
          <a:p>
            <a:endParaRPr lang="en-US"/>
          </a:p>
        </p:txBody>
      </p:sp>
      <p:sp>
        <p:nvSpPr>
          <p:cNvPr id="13339" name="Text Box 27"/>
          <p:cNvSpPr txBox="1">
            <a:spLocks noChangeArrowheads="1"/>
          </p:cNvSpPr>
          <p:nvPr/>
        </p:nvSpPr>
        <p:spPr bwMode="auto">
          <a:xfrm>
            <a:off x="762000" y="2667000"/>
            <a:ext cx="533400" cy="482600"/>
          </a:xfrm>
          <a:prstGeom prst="rect">
            <a:avLst/>
          </a:prstGeom>
          <a:solidFill>
            <a:schemeClr val="accent1"/>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spoon</a:t>
            </a:r>
          </a:p>
          <a:p>
            <a:pPr>
              <a:spcBef>
                <a:spcPct val="50000"/>
              </a:spcBef>
            </a:pPr>
            <a:endParaRPr lang="en-US" sz="1000">
              <a:latin typeface="Times New Roman" pitchFamily="18" charset="0"/>
            </a:endParaRPr>
          </a:p>
        </p:txBody>
      </p:sp>
      <p:sp>
        <p:nvSpPr>
          <p:cNvPr id="13340" name="Text Box 28"/>
          <p:cNvSpPr txBox="1">
            <a:spLocks noChangeArrowheads="1"/>
          </p:cNvSpPr>
          <p:nvPr/>
        </p:nvSpPr>
        <p:spPr bwMode="auto">
          <a:xfrm>
            <a:off x="914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3341" name="Text Box 29"/>
          <p:cNvSpPr txBox="1">
            <a:spLocks noChangeArrowheads="1"/>
          </p:cNvSpPr>
          <p:nvPr/>
        </p:nvSpPr>
        <p:spPr bwMode="auto">
          <a:xfrm>
            <a:off x="3276600" y="4191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3342" name="Text Box 30"/>
          <p:cNvSpPr txBox="1">
            <a:spLocks noChangeArrowheads="1"/>
          </p:cNvSpPr>
          <p:nvPr/>
        </p:nvSpPr>
        <p:spPr bwMode="auto">
          <a:xfrm>
            <a:off x="3429000" y="4648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3343" name="Text Box 31"/>
          <p:cNvSpPr txBox="1">
            <a:spLocks noChangeArrowheads="1"/>
          </p:cNvSpPr>
          <p:nvPr/>
        </p:nvSpPr>
        <p:spPr bwMode="auto">
          <a:xfrm>
            <a:off x="33528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load</a:t>
            </a:r>
          </a:p>
          <a:p>
            <a:pPr>
              <a:spcBef>
                <a:spcPct val="50000"/>
              </a:spcBef>
            </a:pPr>
            <a:r>
              <a:rPr lang="en-US" sz="1000">
                <a:latin typeface="Times New Roman" pitchFamily="18" charset="0"/>
              </a:rPr>
              <a:t>&amp; set</a:t>
            </a:r>
          </a:p>
        </p:txBody>
      </p:sp>
      <p:sp>
        <p:nvSpPr>
          <p:cNvPr id="13344" name="Text Box 32"/>
          <p:cNvSpPr txBox="1">
            <a:spLocks noChangeArrowheads="1"/>
          </p:cNvSpPr>
          <p:nvPr/>
        </p:nvSpPr>
        <p:spPr bwMode="auto">
          <a:xfrm>
            <a:off x="4191000" y="2667000"/>
            <a:ext cx="533400" cy="482600"/>
          </a:xfrm>
          <a:prstGeom prst="rect">
            <a:avLst/>
          </a:prstGeom>
          <a:solidFill>
            <a:srgbClr val="E9BCB5"/>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bake</a:t>
            </a:r>
          </a:p>
          <a:p>
            <a:pPr>
              <a:spcBef>
                <a:spcPct val="50000"/>
              </a:spcBef>
            </a:pPr>
            <a:endParaRPr lang="en-US" sz="1000">
              <a:latin typeface="Times New Roman" pitchFamily="18" charset="0"/>
            </a:endParaRPr>
          </a:p>
        </p:txBody>
      </p:sp>
      <p:sp>
        <p:nvSpPr>
          <p:cNvPr id="13345" name="Text Box 33"/>
          <p:cNvSpPr txBox="1">
            <a:spLocks noChangeArrowheads="1"/>
          </p:cNvSpPr>
          <p:nvPr/>
        </p:nvSpPr>
        <p:spPr bwMode="auto">
          <a:xfrm>
            <a:off x="342265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1</a:t>
            </a:r>
          </a:p>
        </p:txBody>
      </p:sp>
      <p:sp>
        <p:nvSpPr>
          <p:cNvPr id="13346" name="Text Box 34"/>
          <p:cNvSpPr txBox="1">
            <a:spLocks noChangeArrowheads="1"/>
          </p:cNvSpPr>
          <p:nvPr/>
        </p:nvSpPr>
        <p:spPr bwMode="auto">
          <a:xfrm>
            <a:off x="43434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9</a:t>
            </a:r>
          </a:p>
        </p:txBody>
      </p:sp>
      <p:sp>
        <p:nvSpPr>
          <p:cNvPr id="13347" name="Text Box 35"/>
          <p:cNvSpPr txBox="1">
            <a:spLocks noChangeArrowheads="1"/>
          </p:cNvSpPr>
          <p:nvPr/>
        </p:nvSpPr>
        <p:spPr bwMode="auto">
          <a:xfrm>
            <a:off x="50292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unlo-</a:t>
            </a:r>
          </a:p>
          <a:p>
            <a:pPr>
              <a:spcBef>
                <a:spcPct val="50000"/>
              </a:spcBef>
            </a:pPr>
            <a:r>
              <a:rPr lang="en-US" sz="1000">
                <a:latin typeface="Times New Roman" pitchFamily="18" charset="0"/>
              </a:rPr>
              <a:t>ad</a:t>
            </a:r>
          </a:p>
        </p:txBody>
      </p:sp>
      <p:sp>
        <p:nvSpPr>
          <p:cNvPr id="13348" name="Text Box 36"/>
          <p:cNvSpPr txBox="1">
            <a:spLocks noChangeArrowheads="1"/>
          </p:cNvSpPr>
          <p:nvPr/>
        </p:nvSpPr>
        <p:spPr bwMode="auto">
          <a:xfrm>
            <a:off x="6705600" y="26670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pack</a:t>
            </a:r>
          </a:p>
          <a:p>
            <a:pPr>
              <a:spcBef>
                <a:spcPct val="50000"/>
              </a:spcBef>
            </a:pPr>
            <a:endParaRPr lang="en-US" sz="1000">
              <a:latin typeface="Times New Roman" pitchFamily="18" charset="0"/>
            </a:endParaRPr>
          </a:p>
        </p:txBody>
      </p:sp>
      <p:sp>
        <p:nvSpPr>
          <p:cNvPr id="13349" name="Text Box 37"/>
          <p:cNvSpPr txBox="1">
            <a:spLocks noChangeArrowheads="1"/>
          </p:cNvSpPr>
          <p:nvPr/>
        </p:nvSpPr>
        <p:spPr bwMode="auto">
          <a:xfrm>
            <a:off x="68580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2</a:t>
            </a:r>
          </a:p>
        </p:txBody>
      </p:sp>
      <p:sp>
        <p:nvSpPr>
          <p:cNvPr id="13350" name="Text Box 38"/>
          <p:cNvSpPr txBox="1">
            <a:spLocks noChangeArrowheads="1"/>
          </p:cNvSpPr>
          <p:nvPr/>
        </p:nvSpPr>
        <p:spPr bwMode="auto">
          <a:xfrm>
            <a:off x="5867400" y="2667000"/>
            <a:ext cx="533400" cy="482600"/>
          </a:xfrm>
          <a:prstGeom prst="rect">
            <a:avLst/>
          </a:prstGeom>
          <a:no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cool</a:t>
            </a:r>
          </a:p>
          <a:p>
            <a:pPr>
              <a:spcBef>
                <a:spcPct val="50000"/>
              </a:spcBef>
            </a:pPr>
            <a:endParaRPr lang="en-US" sz="1000">
              <a:latin typeface="Times New Roman" pitchFamily="18" charset="0"/>
            </a:endParaRPr>
          </a:p>
        </p:txBody>
      </p:sp>
      <p:sp>
        <p:nvSpPr>
          <p:cNvPr id="13351" name="Text Box 39"/>
          <p:cNvSpPr txBox="1">
            <a:spLocks noChangeArrowheads="1"/>
          </p:cNvSpPr>
          <p:nvPr/>
        </p:nvSpPr>
        <p:spPr bwMode="auto">
          <a:xfrm>
            <a:off x="6019800" y="3124200"/>
            <a:ext cx="234950" cy="214313"/>
          </a:xfrm>
          <a:prstGeom prst="rect">
            <a:avLst/>
          </a:prstGeom>
          <a:noFill/>
          <a:ln w="9525">
            <a:noFill/>
            <a:miter lim="800000"/>
            <a:headEnd/>
            <a:tailEnd/>
          </a:ln>
          <a:effectLst/>
        </p:spPr>
        <p:txBody>
          <a:bodyPr wrap="none">
            <a:spAutoFit/>
          </a:bodyPr>
          <a:lstStyle/>
          <a:p>
            <a:r>
              <a:rPr lang="en-US" sz="800">
                <a:latin typeface="Times New Roman" pitchFamily="18" charset="0"/>
              </a:rPr>
              <a:t>5</a:t>
            </a:r>
          </a:p>
        </p:txBody>
      </p:sp>
      <p:sp>
        <p:nvSpPr>
          <p:cNvPr id="13352" name="Line 40"/>
          <p:cNvSpPr>
            <a:spLocks noChangeShapeType="1"/>
          </p:cNvSpPr>
          <p:nvPr/>
        </p:nvSpPr>
        <p:spPr bwMode="auto">
          <a:xfrm>
            <a:off x="609600" y="4419600"/>
            <a:ext cx="152400" cy="0"/>
          </a:xfrm>
          <a:prstGeom prst="line">
            <a:avLst/>
          </a:prstGeom>
          <a:noFill/>
          <a:ln w="9525">
            <a:solidFill>
              <a:schemeClr val="tx1"/>
            </a:solidFill>
            <a:round/>
            <a:headEnd/>
            <a:tailEnd type="arrow" w="med" len="med"/>
          </a:ln>
          <a:effectLst/>
        </p:spPr>
        <p:txBody>
          <a:bodyPr/>
          <a:lstStyle/>
          <a:p>
            <a:endParaRPr lang="en-US"/>
          </a:p>
        </p:txBody>
      </p:sp>
      <p:sp>
        <p:nvSpPr>
          <p:cNvPr id="13353" name="Line 41"/>
          <p:cNvSpPr>
            <a:spLocks noChangeShapeType="1"/>
          </p:cNvSpPr>
          <p:nvPr/>
        </p:nvSpPr>
        <p:spPr bwMode="auto">
          <a:xfrm flipV="1">
            <a:off x="12954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4" name="Line 42"/>
          <p:cNvSpPr>
            <a:spLocks noChangeShapeType="1"/>
          </p:cNvSpPr>
          <p:nvPr/>
        </p:nvSpPr>
        <p:spPr bwMode="auto">
          <a:xfrm flipV="1">
            <a:off x="38862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5" name="Line 43"/>
          <p:cNvSpPr>
            <a:spLocks noChangeShapeType="1"/>
          </p:cNvSpPr>
          <p:nvPr/>
        </p:nvSpPr>
        <p:spPr bwMode="auto">
          <a:xfrm flipV="1">
            <a:off x="21336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6" name="Line 44"/>
          <p:cNvSpPr>
            <a:spLocks noChangeShapeType="1"/>
          </p:cNvSpPr>
          <p:nvPr/>
        </p:nvSpPr>
        <p:spPr bwMode="auto">
          <a:xfrm flipV="1">
            <a:off x="47244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7" name="Line 45"/>
          <p:cNvSpPr>
            <a:spLocks noChangeShapeType="1"/>
          </p:cNvSpPr>
          <p:nvPr/>
        </p:nvSpPr>
        <p:spPr bwMode="auto">
          <a:xfrm flipV="1">
            <a:off x="29718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8" name="Line 46"/>
          <p:cNvSpPr>
            <a:spLocks noChangeShapeType="1"/>
          </p:cNvSpPr>
          <p:nvPr/>
        </p:nvSpPr>
        <p:spPr bwMode="auto">
          <a:xfrm flipV="1">
            <a:off x="55626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3359" name="Line 47"/>
          <p:cNvSpPr>
            <a:spLocks noChangeShapeType="1"/>
          </p:cNvSpPr>
          <p:nvPr/>
        </p:nvSpPr>
        <p:spPr bwMode="auto">
          <a:xfrm flipV="1">
            <a:off x="3810000" y="4419600"/>
            <a:ext cx="304800" cy="0"/>
          </a:xfrm>
          <a:prstGeom prst="line">
            <a:avLst/>
          </a:prstGeom>
          <a:noFill/>
          <a:ln w="9525">
            <a:solidFill>
              <a:schemeClr val="tx1"/>
            </a:solidFill>
            <a:round/>
            <a:headEnd/>
            <a:tailEnd type="arrow" w="med" len="med"/>
          </a:ln>
          <a:effectLst/>
        </p:spPr>
        <p:txBody>
          <a:bodyPr/>
          <a:lstStyle/>
          <a:p>
            <a:endParaRPr lang="en-US"/>
          </a:p>
        </p:txBody>
      </p:sp>
      <p:sp>
        <p:nvSpPr>
          <p:cNvPr id="13360" name="Line 48"/>
          <p:cNvSpPr>
            <a:spLocks noChangeShapeType="1"/>
          </p:cNvSpPr>
          <p:nvPr/>
        </p:nvSpPr>
        <p:spPr bwMode="auto">
          <a:xfrm flipV="1">
            <a:off x="6400800" y="2895600"/>
            <a:ext cx="304800" cy="0"/>
          </a:xfrm>
          <a:prstGeom prst="line">
            <a:avLst/>
          </a:prstGeom>
          <a:noFill/>
          <a:ln w="9525">
            <a:solidFill>
              <a:schemeClr val="tx1"/>
            </a:solidFill>
            <a:round/>
            <a:headEnd/>
            <a:tailEnd type="arrow" w="med" len="med"/>
          </a:ln>
          <a:effectLst/>
        </p:spPr>
        <p:txBody>
          <a:bodyPr/>
          <a:lstStyle/>
          <a:p>
            <a:endParaRPr lang="en-US"/>
          </a:p>
        </p:txBody>
      </p:sp>
      <p:sp>
        <p:nvSpPr>
          <p:cNvPr id="13361" name="Line 49"/>
          <p:cNvSpPr>
            <a:spLocks noChangeShapeType="1"/>
          </p:cNvSpPr>
          <p:nvPr/>
        </p:nvSpPr>
        <p:spPr bwMode="auto">
          <a:xfrm>
            <a:off x="4648200" y="4419600"/>
            <a:ext cx="2819400" cy="0"/>
          </a:xfrm>
          <a:prstGeom prst="line">
            <a:avLst/>
          </a:prstGeom>
          <a:noFill/>
          <a:ln w="9525">
            <a:solidFill>
              <a:schemeClr val="tx1"/>
            </a:solidFill>
            <a:round/>
            <a:headEnd/>
            <a:tailEnd/>
          </a:ln>
          <a:effectLst/>
        </p:spPr>
        <p:txBody>
          <a:bodyPr/>
          <a:lstStyle/>
          <a:p>
            <a:endParaRPr lang="en-US"/>
          </a:p>
        </p:txBody>
      </p:sp>
      <p:sp>
        <p:nvSpPr>
          <p:cNvPr id="13362" name="Line 50"/>
          <p:cNvSpPr>
            <a:spLocks noChangeShapeType="1"/>
          </p:cNvSpPr>
          <p:nvPr/>
        </p:nvSpPr>
        <p:spPr bwMode="auto">
          <a:xfrm>
            <a:off x="7239000" y="2895600"/>
            <a:ext cx="228600" cy="0"/>
          </a:xfrm>
          <a:prstGeom prst="line">
            <a:avLst/>
          </a:prstGeom>
          <a:noFill/>
          <a:ln w="9525">
            <a:solidFill>
              <a:schemeClr val="tx1"/>
            </a:solidFill>
            <a:round/>
            <a:headEnd/>
            <a:tailEnd/>
          </a:ln>
          <a:effectLst/>
        </p:spPr>
        <p:txBody>
          <a:bodyPr/>
          <a:lstStyle/>
          <a:p>
            <a:endParaRPr lang="en-US"/>
          </a:p>
        </p:txBody>
      </p:sp>
      <p:sp>
        <p:nvSpPr>
          <p:cNvPr id="13363" name="Line 51"/>
          <p:cNvSpPr>
            <a:spLocks noChangeShapeType="1"/>
          </p:cNvSpPr>
          <p:nvPr/>
        </p:nvSpPr>
        <p:spPr bwMode="auto">
          <a:xfrm>
            <a:off x="2971800" y="4267200"/>
            <a:ext cx="152400" cy="0"/>
          </a:xfrm>
          <a:prstGeom prst="line">
            <a:avLst/>
          </a:prstGeom>
          <a:noFill/>
          <a:ln w="9525">
            <a:solidFill>
              <a:schemeClr val="tx1"/>
            </a:solidFill>
            <a:round/>
            <a:headEnd/>
            <a:tailEnd/>
          </a:ln>
          <a:effectLst/>
        </p:spPr>
        <p:txBody>
          <a:bodyPr/>
          <a:lstStyle/>
          <a:p>
            <a:endParaRPr lang="en-US"/>
          </a:p>
        </p:txBody>
      </p:sp>
      <p:sp>
        <p:nvSpPr>
          <p:cNvPr id="13364" name="Line 52"/>
          <p:cNvSpPr>
            <a:spLocks noChangeShapeType="1"/>
          </p:cNvSpPr>
          <p:nvPr/>
        </p:nvSpPr>
        <p:spPr bwMode="auto">
          <a:xfrm flipH="1" flipV="1">
            <a:off x="3124200" y="3048000"/>
            <a:ext cx="0" cy="1219200"/>
          </a:xfrm>
          <a:prstGeom prst="line">
            <a:avLst/>
          </a:prstGeom>
          <a:noFill/>
          <a:ln w="9525">
            <a:solidFill>
              <a:schemeClr val="tx1"/>
            </a:solidFill>
            <a:round/>
            <a:headEnd/>
            <a:tailEnd/>
          </a:ln>
          <a:effectLst/>
        </p:spPr>
        <p:txBody>
          <a:bodyPr/>
          <a:lstStyle/>
          <a:p>
            <a:endParaRPr lang="en-US"/>
          </a:p>
        </p:txBody>
      </p:sp>
      <p:sp>
        <p:nvSpPr>
          <p:cNvPr id="13365" name="Line 53"/>
          <p:cNvSpPr>
            <a:spLocks noChangeShapeType="1"/>
          </p:cNvSpPr>
          <p:nvPr/>
        </p:nvSpPr>
        <p:spPr bwMode="auto">
          <a:xfrm flipV="1">
            <a:off x="3124200" y="3048000"/>
            <a:ext cx="228600" cy="0"/>
          </a:xfrm>
          <a:prstGeom prst="line">
            <a:avLst/>
          </a:prstGeom>
          <a:noFill/>
          <a:ln w="9525">
            <a:solidFill>
              <a:schemeClr val="tx1"/>
            </a:solidFill>
            <a:round/>
            <a:headEnd/>
            <a:tailEnd type="arrow" w="med" len="med"/>
          </a:ln>
          <a:effectLst/>
        </p:spPr>
        <p:txBody>
          <a:bodyPr/>
          <a:lstStyle/>
          <a:p>
            <a:endParaRPr lang="en-US"/>
          </a:p>
        </p:txBody>
      </p:sp>
      <p:sp>
        <p:nvSpPr>
          <p:cNvPr id="13366" name="Line 54"/>
          <p:cNvSpPr>
            <a:spLocks noChangeShapeType="1"/>
          </p:cNvSpPr>
          <p:nvPr/>
        </p:nvSpPr>
        <p:spPr bwMode="auto">
          <a:xfrm>
            <a:off x="2971800" y="1157288"/>
            <a:ext cx="228600" cy="0"/>
          </a:xfrm>
          <a:prstGeom prst="line">
            <a:avLst/>
          </a:prstGeom>
          <a:noFill/>
          <a:ln w="9525">
            <a:solidFill>
              <a:schemeClr val="tx1"/>
            </a:solidFill>
            <a:round/>
            <a:headEnd/>
            <a:tailEnd/>
          </a:ln>
          <a:effectLst/>
        </p:spPr>
        <p:txBody>
          <a:bodyPr/>
          <a:lstStyle/>
          <a:p>
            <a:endParaRPr lang="en-US"/>
          </a:p>
        </p:txBody>
      </p:sp>
      <p:sp>
        <p:nvSpPr>
          <p:cNvPr id="13367" name="Line 55"/>
          <p:cNvSpPr>
            <a:spLocks noChangeShapeType="1"/>
          </p:cNvSpPr>
          <p:nvPr/>
        </p:nvSpPr>
        <p:spPr bwMode="auto">
          <a:xfrm>
            <a:off x="2971800" y="1309688"/>
            <a:ext cx="228600" cy="0"/>
          </a:xfrm>
          <a:prstGeom prst="line">
            <a:avLst/>
          </a:prstGeom>
          <a:noFill/>
          <a:ln w="9525">
            <a:solidFill>
              <a:schemeClr val="tx1"/>
            </a:solidFill>
            <a:round/>
            <a:headEnd/>
            <a:tailEnd/>
          </a:ln>
          <a:effectLst/>
        </p:spPr>
        <p:txBody>
          <a:bodyPr/>
          <a:lstStyle/>
          <a:p>
            <a:endParaRPr lang="en-US"/>
          </a:p>
        </p:txBody>
      </p:sp>
      <p:sp>
        <p:nvSpPr>
          <p:cNvPr id="13368" name="Line 56"/>
          <p:cNvSpPr>
            <a:spLocks noChangeShapeType="1"/>
          </p:cNvSpPr>
          <p:nvPr/>
        </p:nvSpPr>
        <p:spPr bwMode="auto">
          <a:xfrm flipV="1">
            <a:off x="7467600" y="2895600"/>
            <a:ext cx="0" cy="609600"/>
          </a:xfrm>
          <a:prstGeom prst="line">
            <a:avLst/>
          </a:prstGeom>
          <a:noFill/>
          <a:ln w="9525">
            <a:solidFill>
              <a:schemeClr val="tx1"/>
            </a:solidFill>
            <a:round/>
            <a:headEnd/>
            <a:tailEnd/>
          </a:ln>
          <a:effectLst/>
        </p:spPr>
        <p:txBody>
          <a:bodyPr/>
          <a:lstStyle/>
          <a:p>
            <a:endParaRPr lang="en-US"/>
          </a:p>
        </p:txBody>
      </p:sp>
      <p:sp>
        <p:nvSpPr>
          <p:cNvPr id="13369" name="Line 57"/>
          <p:cNvSpPr>
            <a:spLocks noChangeShapeType="1"/>
          </p:cNvSpPr>
          <p:nvPr/>
        </p:nvSpPr>
        <p:spPr bwMode="auto">
          <a:xfrm flipH="1" flipV="1">
            <a:off x="7467600" y="3657600"/>
            <a:ext cx="0" cy="762000"/>
          </a:xfrm>
          <a:prstGeom prst="line">
            <a:avLst/>
          </a:prstGeom>
          <a:noFill/>
          <a:ln w="9525">
            <a:solidFill>
              <a:schemeClr val="tx1"/>
            </a:solidFill>
            <a:round/>
            <a:headEnd/>
            <a:tailEnd/>
          </a:ln>
          <a:effectLst/>
        </p:spPr>
        <p:txBody>
          <a:bodyPr/>
          <a:lstStyle/>
          <a:p>
            <a:endParaRPr lang="en-US"/>
          </a:p>
        </p:txBody>
      </p:sp>
      <p:sp>
        <p:nvSpPr>
          <p:cNvPr id="13370" name="Line 58"/>
          <p:cNvSpPr>
            <a:spLocks noChangeShapeType="1"/>
          </p:cNvSpPr>
          <p:nvPr/>
        </p:nvSpPr>
        <p:spPr bwMode="auto">
          <a:xfrm>
            <a:off x="7467600" y="3505200"/>
            <a:ext cx="228600" cy="0"/>
          </a:xfrm>
          <a:prstGeom prst="line">
            <a:avLst/>
          </a:prstGeom>
          <a:noFill/>
          <a:ln w="9525">
            <a:solidFill>
              <a:schemeClr val="tx1"/>
            </a:solidFill>
            <a:round/>
            <a:headEnd/>
            <a:tailEnd type="arrow" w="med" len="med"/>
          </a:ln>
          <a:effectLst/>
        </p:spPr>
        <p:txBody>
          <a:bodyPr/>
          <a:lstStyle/>
          <a:p>
            <a:endParaRPr lang="en-US"/>
          </a:p>
        </p:txBody>
      </p:sp>
      <p:sp>
        <p:nvSpPr>
          <p:cNvPr id="13371" name="Line 59"/>
          <p:cNvSpPr>
            <a:spLocks noChangeShapeType="1"/>
          </p:cNvSpPr>
          <p:nvPr/>
        </p:nvSpPr>
        <p:spPr bwMode="auto">
          <a:xfrm>
            <a:off x="7467600" y="3657600"/>
            <a:ext cx="228600" cy="0"/>
          </a:xfrm>
          <a:prstGeom prst="line">
            <a:avLst/>
          </a:prstGeom>
          <a:noFill/>
          <a:ln w="9525">
            <a:solidFill>
              <a:schemeClr val="tx1"/>
            </a:solidFill>
            <a:round/>
            <a:headEnd/>
            <a:tailEnd type="arrow" w="med" len="med"/>
          </a:ln>
          <a:effectLst/>
        </p:spPr>
        <p:txBody>
          <a:bodyPr/>
          <a:lstStyle/>
          <a:p>
            <a:endParaRPr lang="en-US"/>
          </a:p>
        </p:txBody>
      </p:sp>
      <p:sp>
        <p:nvSpPr>
          <p:cNvPr id="13372" name="Text Box 60"/>
          <p:cNvSpPr txBox="1">
            <a:spLocks noChangeArrowheads="1"/>
          </p:cNvSpPr>
          <p:nvPr/>
        </p:nvSpPr>
        <p:spPr bwMode="auto">
          <a:xfrm>
            <a:off x="8077200" y="3276600"/>
            <a:ext cx="533400" cy="482600"/>
          </a:xfrm>
          <a:prstGeom prst="rect">
            <a:avLst/>
          </a:prstGeom>
          <a:solidFill>
            <a:srgbClr val="F9FBA3"/>
          </a:solidFill>
          <a:ln w="9525">
            <a:solidFill>
              <a:schemeClr val="tx1"/>
            </a:solidFill>
            <a:miter lim="800000"/>
            <a:headEnd/>
            <a:tailEnd/>
          </a:ln>
          <a:effectLst/>
        </p:spPr>
        <p:txBody>
          <a:bodyPr>
            <a:spAutoFit/>
          </a:bodyPr>
          <a:lstStyle/>
          <a:p>
            <a:pPr>
              <a:spcBef>
                <a:spcPct val="50000"/>
              </a:spcBef>
            </a:pPr>
            <a:r>
              <a:rPr lang="en-US" sz="1000">
                <a:latin typeface="Times New Roman" pitchFamily="18" charset="0"/>
              </a:rPr>
              <a:t>get</a:t>
            </a:r>
          </a:p>
          <a:p>
            <a:pPr>
              <a:spcBef>
                <a:spcPct val="50000"/>
              </a:spcBef>
            </a:pPr>
            <a:r>
              <a:rPr lang="en-US" sz="1000">
                <a:latin typeface="Times New Roman" pitchFamily="18" charset="0"/>
              </a:rPr>
              <a:t>pay</a:t>
            </a:r>
          </a:p>
        </p:txBody>
      </p:sp>
      <p:sp>
        <p:nvSpPr>
          <p:cNvPr id="13373" name="AutoShape 61"/>
          <p:cNvSpPr>
            <a:spLocks noChangeArrowheads="1"/>
          </p:cNvSpPr>
          <p:nvPr/>
        </p:nvSpPr>
        <p:spPr bwMode="auto">
          <a:xfrm>
            <a:off x="7696200" y="3429000"/>
            <a:ext cx="228600" cy="228600"/>
          </a:xfrm>
          <a:prstGeom prst="triangle">
            <a:avLst>
              <a:gd name="adj" fmla="val 50000"/>
            </a:avLst>
          </a:prstGeom>
          <a:solidFill>
            <a:srgbClr val="E72F21"/>
          </a:solidFill>
          <a:ln w="9525" algn="ctr">
            <a:solidFill>
              <a:schemeClr val="tx1"/>
            </a:solidFill>
            <a:miter lim="800000"/>
            <a:headEnd/>
            <a:tailEnd/>
          </a:ln>
          <a:effectLst/>
        </p:spPr>
        <p:txBody>
          <a:bodyPr wrap="none" anchor="ctr"/>
          <a:lstStyle/>
          <a:p>
            <a:endParaRPr lang="en-US"/>
          </a:p>
        </p:txBody>
      </p:sp>
      <p:sp>
        <p:nvSpPr>
          <p:cNvPr id="13374" name="Text Box 62"/>
          <p:cNvSpPr txBox="1">
            <a:spLocks noChangeArrowheads="1"/>
          </p:cNvSpPr>
          <p:nvPr/>
        </p:nvSpPr>
        <p:spPr bwMode="auto">
          <a:xfrm>
            <a:off x="8077200" y="3733800"/>
            <a:ext cx="476250" cy="214313"/>
          </a:xfrm>
          <a:prstGeom prst="rect">
            <a:avLst/>
          </a:prstGeom>
          <a:noFill/>
          <a:ln w="9525">
            <a:noFill/>
            <a:miter lim="800000"/>
            <a:headEnd/>
            <a:tailEnd/>
          </a:ln>
          <a:effectLst/>
        </p:spPr>
        <p:txBody>
          <a:bodyPr wrap="none">
            <a:spAutoFit/>
          </a:bodyPr>
          <a:lstStyle/>
          <a:p>
            <a:r>
              <a:rPr lang="en-US" sz="800">
                <a:latin typeface="Times New Roman" pitchFamily="18" charset="0"/>
              </a:rPr>
              <a:t>1/order</a:t>
            </a:r>
          </a:p>
        </p:txBody>
      </p:sp>
      <p:sp>
        <p:nvSpPr>
          <p:cNvPr id="13375" name="Line 63"/>
          <p:cNvSpPr>
            <a:spLocks noChangeShapeType="1"/>
          </p:cNvSpPr>
          <p:nvPr/>
        </p:nvSpPr>
        <p:spPr bwMode="auto">
          <a:xfrm>
            <a:off x="7924800" y="3581400"/>
            <a:ext cx="152400" cy="0"/>
          </a:xfrm>
          <a:prstGeom prst="line">
            <a:avLst/>
          </a:prstGeom>
          <a:noFill/>
          <a:ln w="9525">
            <a:solidFill>
              <a:schemeClr val="tx1"/>
            </a:solidFill>
            <a:round/>
            <a:headEnd/>
            <a:tailEnd type="arrow" w="med" len="med"/>
          </a:ln>
          <a:effectLst/>
        </p:spPr>
        <p:txBody>
          <a:bodyPr/>
          <a:lstStyle/>
          <a:p>
            <a:endParaRPr lang="en-US"/>
          </a:p>
        </p:txBody>
      </p:sp>
      <p:sp>
        <p:nvSpPr>
          <p:cNvPr id="13378" name="Freeform 66"/>
          <p:cNvSpPr>
            <a:spLocks/>
          </p:cNvSpPr>
          <p:nvPr/>
        </p:nvSpPr>
        <p:spPr bwMode="auto">
          <a:xfrm>
            <a:off x="127000" y="11430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3379" name="Freeform 67"/>
          <p:cNvSpPr>
            <a:spLocks/>
          </p:cNvSpPr>
          <p:nvPr/>
        </p:nvSpPr>
        <p:spPr bwMode="auto">
          <a:xfrm>
            <a:off x="152400" y="1295400"/>
            <a:ext cx="3543300" cy="2438400"/>
          </a:xfrm>
          <a:custGeom>
            <a:avLst/>
            <a:gdLst/>
            <a:ahLst/>
            <a:cxnLst>
              <a:cxn ang="0">
                <a:pos x="1936" y="0"/>
              </a:cxn>
              <a:cxn ang="0">
                <a:pos x="2176" y="336"/>
              </a:cxn>
              <a:cxn ang="0">
                <a:pos x="1600" y="672"/>
              </a:cxn>
              <a:cxn ang="0">
                <a:pos x="256" y="864"/>
              </a:cxn>
              <a:cxn ang="0">
                <a:pos x="64" y="1392"/>
              </a:cxn>
              <a:cxn ang="0">
                <a:pos x="160" y="1536"/>
              </a:cxn>
            </a:cxnLst>
            <a:rect l="0" t="0" r="r" b="b"/>
            <a:pathLst>
              <a:path w="2232" h="1536">
                <a:moveTo>
                  <a:pt x="1936" y="0"/>
                </a:moveTo>
                <a:cubicBezTo>
                  <a:pt x="2084" y="112"/>
                  <a:pt x="2232" y="224"/>
                  <a:pt x="2176" y="336"/>
                </a:cubicBezTo>
                <a:cubicBezTo>
                  <a:pt x="2120" y="448"/>
                  <a:pt x="1920" y="584"/>
                  <a:pt x="1600" y="672"/>
                </a:cubicBezTo>
                <a:cubicBezTo>
                  <a:pt x="1280" y="760"/>
                  <a:pt x="512" y="744"/>
                  <a:pt x="256" y="864"/>
                </a:cubicBezTo>
                <a:cubicBezTo>
                  <a:pt x="0" y="984"/>
                  <a:pt x="80" y="1280"/>
                  <a:pt x="64" y="1392"/>
                </a:cubicBezTo>
                <a:cubicBezTo>
                  <a:pt x="48" y="1504"/>
                  <a:pt x="136" y="1512"/>
                  <a:pt x="160" y="1536"/>
                </a:cubicBezTo>
              </a:path>
            </a:pathLst>
          </a:custGeom>
          <a:noFill/>
          <a:ln w="9525">
            <a:solidFill>
              <a:schemeClr val="tx1"/>
            </a:solidFill>
            <a:round/>
            <a:headEnd/>
            <a:tailEnd/>
          </a:ln>
          <a:effectLst/>
        </p:spPr>
        <p:txBody>
          <a:bodyPr/>
          <a:lstStyle/>
          <a:p>
            <a:endParaRPr lang="en-US"/>
          </a:p>
        </p:txBody>
      </p:sp>
      <p:sp>
        <p:nvSpPr>
          <p:cNvPr id="13380" name="Text Box 68"/>
          <p:cNvSpPr txBox="1">
            <a:spLocks noChangeArrowheads="1"/>
          </p:cNvSpPr>
          <p:nvPr/>
        </p:nvSpPr>
        <p:spPr bwMode="auto">
          <a:xfrm>
            <a:off x="0" y="228600"/>
            <a:ext cx="9144000" cy="461665"/>
          </a:xfrm>
          <a:prstGeom prst="rect">
            <a:avLst/>
          </a:prstGeom>
          <a:noFill/>
          <a:ln w="9525">
            <a:noFill/>
            <a:miter lim="800000"/>
            <a:headEnd/>
            <a:tailEnd/>
          </a:ln>
          <a:effectLst/>
        </p:spPr>
        <p:txBody>
          <a:bodyPr wrap="square">
            <a:spAutoFit/>
          </a:bodyPr>
          <a:lstStyle/>
          <a:p>
            <a:r>
              <a:rPr lang="en-US" sz="2400" dirty="0">
                <a:latin typeface="Impact" pitchFamily="34" charset="0"/>
              </a:rPr>
              <a:t>Part (b): CPM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an Thinking Final.ppt">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Lean Thinking Final.ppt</Template>
  <TotalTime>7038</TotalTime>
  <Words>2512</Words>
  <Application>Microsoft Office PowerPoint</Application>
  <PresentationFormat>On-screen Show (4:3)</PresentationFormat>
  <Paragraphs>1129</Paragraphs>
  <Slides>33</Slides>
  <Notes>2</Notes>
  <HiddenSlides>0</HiddenSlides>
  <MMClips>0</MMClips>
  <ScaleCrop>false</ScaleCrop>
  <HeadingPairs>
    <vt:vector size="4" baseType="variant">
      <vt:variant>
        <vt:lpstr>Theme</vt:lpstr>
      </vt:variant>
      <vt:variant>
        <vt:i4>4</vt:i4>
      </vt:variant>
      <vt:variant>
        <vt:lpstr>Slide Titles</vt:lpstr>
      </vt:variant>
      <vt:variant>
        <vt:i4>33</vt:i4>
      </vt:variant>
    </vt:vector>
  </HeadingPairs>
  <TitlesOfParts>
    <vt:vector size="37" baseType="lpstr">
      <vt:lpstr>Lean Thinking Final.ppt</vt:lpstr>
      <vt:lpstr>1_Lean Thinking Final</vt:lpstr>
      <vt:lpstr>Lean Thinking Final</vt:lpstr>
      <vt:lpstr>2_Lean Thinking Final</vt:lpstr>
      <vt:lpstr>Flow Time Problems  Set 2 This  is indeed Christine Cookies modified in MBPF 2nd Edition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CSU, Northridge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Thinking</dc:title>
  <dc:creator>aa2035</dc:creator>
  <cp:lastModifiedBy>Asef-Vaziri, Ardavan</cp:lastModifiedBy>
  <cp:revision>188</cp:revision>
  <dcterms:created xsi:type="dcterms:W3CDTF">2008-11-22T01:06:20Z</dcterms:created>
  <dcterms:modified xsi:type="dcterms:W3CDTF">2014-03-16T20:20:56Z</dcterms:modified>
</cp:coreProperties>
</file>